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59" r:id="rId4"/>
    <p:sldId id="263" r:id="rId5"/>
    <p:sldId id="264" r:id="rId6"/>
    <p:sldId id="265" r:id="rId7"/>
    <p:sldId id="266" r:id="rId8"/>
    <p:sldId id="269" r:id="rId9"/>
    <p:sldId id="268" r:id="rId10"/>
  </p:sldIdLst>
  <p:sldSz cx="9144000" cy="5143500" type="screen16x9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8" y="8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39884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472" y="1"/>
            <a:ext cx="4300855" cy="339884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r">
              <a:defRPr sz="1400"/>
            </a:lvl1pPr>
          </a:lstStyle>
          <a:p>
            <a:fld id="{3C72C949-8310-4D91-AD5D-5E3DE8B36F8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1" tIns="53511" rIns="107021" bIns="535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5" y="3270857"/>
            <a:ext cx="7940040" cy="2677109"/>
          </a:xfrm>
          <a:prstGeom prst="rect">
            <a:avLst/>
          </a:prstGeom>
        </p:spPr>
        <p:txBody>
          <a:bodyPr vert="horz" lIns="107021" tIns="53511" rIns="107021" bIns="535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0855" cy="339884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472" y="6457792"/>
            <a:ext cx="4300855" cy="339884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r">
              <a:defRPr sz="1400"/>
            </a:lvl1pPr>
          </a:lstStyle>
          <a:p>
            <a:fld id="{34E041D0-BD37-4C7F-9957-47CC268B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7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5D9E-C613-41DF-86EF-6D6367FC0E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9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5D9E-C613-41DF-86EF-6D6367FC0E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5D9E-C613-41DF-86EF-6D6367FC0E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2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634C-30A6-49F1-BFE0-BC31AC74D5A8}" type="datetime1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65655-2200-42B2-943B-9915701A8C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9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F5A5D1F0-1C3A-43AE-897B-FCA68B15E09A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DF4C-3ABD-4C91-A061-1F195B61D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6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619" y="491814"/>
            <a:ext cx="160020" cy="1636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787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9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3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4" y="27432"/>
                </a:lnTo>
                <a:lnTo>
                  <a:pt x="26746" y="28575"/>
                </a:lnTo>
                <a:lnTo>
                  <a:pt x="26416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439" y="419074"/>
            <a:ext cx="320040" cy="30914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3359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159" y="419074"/>
            <a:ext cx="320040" cy="3091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7931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9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4" y="27432"/>
                </a:lnTo>
                <a:lnTo>
                  <a:pt x="26746" y="28575"/>
                </a:lnTo>
                <a:lnTo>
                  <a:pt x="26416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3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2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7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879" y="419074"/>
            <a:ext cx="320040" cy="30914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2503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3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6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600" y="419074"/>
            <a:ext cx="320040" cy="30914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7075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0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2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5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6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0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319" y="419074"/>
            <a:ext cx="320039" cy="309143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1647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0039" y="419074"/>
            <a:ext cx="320040" cy="30914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46219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0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7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5760" y="419074"/>
            <a:ext cx="320040" cy="309143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0791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0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7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480" y="419074"/>
            <a:ext cx="320039" cy="309143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5363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0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2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5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6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7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0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5676" y="419074"/>
            <a:ext cx="321525" cy="30914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1395" y="419074"/>
            <a:ext cx="321525" cy="30914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7116" y="419074"/>
            <a:ext cx="321525" cy="30914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2835" y="419074"/>
            <a:ext cx="321525" cy="30914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8556" y="419074"/>
            <a:ext cx="321525" cy="30914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4276" y="419074"/>
            <a:ext cx="320039" cy="309143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82642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1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9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4" y="27432"/>
                </a:lnTo>
                <a:lnTo>
                  <a:pt x="26746" y="28575"/>
                </a:lnTo>
                <a:lnTo>
                  <a:pt x="26416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3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2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7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9995" y="419074"/>
            <a:ext cx="320039" cy="309143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87214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6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5716" y="419074"/>
            <a:ext cx="320040" cy="309143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91786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1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3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1435" y="419074"/>
            <a:ext cx="320040" cy="309143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96358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0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6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7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7156" y="419074"/>
            <a:ext cx="320040" cy="30914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00930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1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3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2876" y="419074"/>
            <a:ext cx="320040" cy="309143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05502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1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9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4" y="27432"/>
                </a:lnTo>
                <a:lnTo>
                  <a:pt x="26746" y="28575"/>
                </a:lnTo>
                <a:lnTo>
                  <a:pt x="26416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3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2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7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8595" y="419074"/>
            <a:ext cx="320040" cy="309143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110074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6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4315" y="419074"/>
            <a:ext cx="320040" cy="309143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14646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1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3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70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5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8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3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8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0036" y="419074"/>
            <a:ext cx="320040" cy="309143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19218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35" y="0"/>
                </a:moveTo>
                <a:lnTo>
                  <a:pt x="42633" y="0"/>
                </a:lnTo>
                <a:lnTo>
                  <a:pt x="40233" y="1270"/>
                </a:lnTo>
                <a:lnTo>
                  <a:pt x="39141" y="2921"/>
                </a:lnTo>
                <a:lnTo>
                  <a:pt x="39255" y="2159"/>
                </a:lnTo>
                <a:lnTo>
                  <a:pt x="39230" y="1397"/>
                </a:lnTo>
                <a:lnTo>
                  <a:pt x="38468" y="888"/>
                </a:lnTo>
                <a:lnTo>
                  <a:pt x="37388" y="1524"/>
                </a:lnTo>
                <a:lnTo>
                  <a:pt x="37553" y="4190"/>
                </a:lnTo>
                <a:lnTo>
                  <a:pt x="36652" y="4699"/>
                </a:lnTo>
                <a:lnTo>
                  <a:pt x="35331" y="5714"/>
                </a:lnTo>
                <a:lnTo>
                  <a:pt x="35407" y="4699"/>
                </a:lnTo>
                <a:lnTo>
                  <a:pt x="34899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4239" y="4699"/>
                </a:lnTo>
                <a:lnTo>
                  <a:pt x="34124" y="6731"/>
                </a:lnTo>
                <a:lnTo>
                  <a:pt x="30860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0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6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3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39" y="27812"/>
                </a:lnTo>
                <a:lnTo>
                  <a:pt x="34353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01" y="30734"/>
                </a:lnTo>
                <a:lnTo>
                  <a:pt x="35521" y="29845"/>
                </a:lnTo>
                <a:lnTo>
                  <a:pt x="35432" y="28701"/>
                </a:lnTo>
                <a:lnTo>
                  <a:pt x="36753" y="29717"/>
                </a:lnTo>
                <a:lnTo>
                  <a:pt x="37668" y="30225"/>
                </a:lnTo>
                <a:lnTo>
                  <a:pt x="37503" y="32892"/>
                </a:lnTo>
                <a:lnTo>
                  <a:pt x="38582" y="33654"/>
                </a:lnTo>
                <a:lnTo>
                  <a:pt x="39331" y="33147"/>
                </a:lnTo>
                <a:lnTo>
                  <a:pt x="39357" y="32258"/>
                </a:lnTo>
                <a:lnTo>
                  <a:pt x="39255" y="31496"/>
                </a:lnTo>
                <a:lnTo>
                  <a:pt x="40347" y="33274"/>
                </a:lnTo>
                <a:lnTo>
                  <a:pt x="42735" y="34544"/>
                </a:lnTo>
                <a:lnTo>
                  <a:pt x="45250" y="34544"/>
                </a:lnTo>
                <a:lnTo>
                  <a:pt x="45224" y="32638"/>
                </a:lnTo>
                <a:lnTo>
                  <a:pt x="43535" y="30734"/>
                </a:lnTo>
                <a:lnTo>
                  <a:pt x="41325" y="29972"/>
                </a:lnTo>
                <a:lnTo>
                  <a:pt x="43357" y="29972"/>
                </a:lnTo>
                <a:lnTo>
                  <a:pt x="44018" y="29463"/>
                </a:lnTo>
                <a:lnTo>
                  <a:pt x="43116" y="28575"/>
                </a:lnTo>
                <a:lnTo>
                  <a:pt x="42417" y="28701"/>
                </a:lnTo>
                <a:lnTo>
                  <a:pt x="39649" y="28701"/>
                </a:lnTo>
                <a:lnTo>
                  <a:pt x="38963" y="28066"/>
                </a:lnTo>
                <a:lnTo>
                  <a:pt x="37668" y="27050"/>
                </a:lnTo>
                <a:lnTo>
                  <a:pt x="39090" y="27050"/>
                </a:lnTo>
                <a:lnTo>
                  <a:pt x="40297" y="26670"/>
                </a:lnTo>
                <a:lnTo>
                  <a:pt x="43243" y="24257"/>
                </a:lnTo>
                <a:lnTo>
                  <a:pt x="42621" y="22606"/>
                </a:lnTo>
                <a:lnTo>
                  <a:pt x="39446" y="20065"/>
                </a:lnTo>
                <a:lnTo>
                  <a:pt x="37528" y="20320"/>
                </a:lnTo>
                <a:lnTo>
                  <a:pt x="35902" y="21462"/>
                </a:lnTo>
                <a:lnTo>
                  <a:pt x="35445" y="22225"/>
                </a:lnTo>
                <a:lnTo>
                  <a:pt x="36385" y="23749"/>
                </a:lnTo>
                <a:lnTo>
                  <a:pt x="37452" y="23875"/>
                </a:lnTo>
                <a:lnTo>
                  <a:pt x="36791" y="22351"/>
                </a:lnTo>
                <a:lnTo>
                  <a:pt x="37261" y="21971"/>
                </a:lnTo>
                <a:lnTo>
                  <a:pt x="38087" y="21462"/>
                </a:lnTo>
                <a:lnTo>
                  <a:pt x="39319" y="21336"/>
                </a:lnTo>
                <a:lnTo>
                  <a:pt x="41414" y="22987"/>
                </a:lnTo>
                <a:lnTo>
                  <a:pt x="41694" y="24002"/>
                </a:lnTo>
                <a:lnTo>
                  <a:pt x="39077" y="26162"/>
                </a:lnTo>
                <a:lnTo>
                  <a:pt x="36474" y="26162"/>
                </a:lnTo>
                <a:lnTo>
                  <a:pt x="33134" y="23622"/>
                </a:lnTo>
                <a:lnTo>
                  <a:pt x="32372" y="22351"/>
                </a:lnTo>
                <a:lnTo>
                  <a:pt x="32727" y="20700"/>
                </a:lnTo>
                <a:lnTo>
                  <a:pt x="33185" y="20192"/>
                </a:lnTo>
                <a:lnTo>
                  <a:pt x="34086" y="19812"/>
                </a:lnTo>
                <a:lnTo>
                  <a:pt x="32131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34" y="14732"/>
                </a:lnTo>
                <a:lnTo>
                  <a:pt x="33045" y="14350"/>
                </a:lnTo>
                <a:lnTo>
                  <a:pt x="32575" y="13842"/>
                </a:lnTo>
                <a:lnTo>
                  <a:pt x="32232" y="12191"/>
                </a:lnTo>
                <a:lnTo>
                  <a:pt x="32981" y="10922"/>
                </a:lnTo>
                <a:lnTo>
                  <a:pt x="36321" y="8382"/>
                </a:lnTo>
                <a:lnTo>
                  <a:pt x="38925" y="8254"/>
                </a:lnTo>
                <a:lnTo>
                  <a:pt x="41554" y="10413"/>
                </a:lnTo>
                <a:lnTo>
                  <a:pt x="37312" y="10667"/>
                </a:lnTo>
                <a:lnTo>
                  <a:pt x="36233" y="10795"/>
                </a:lnTo>
                <a:lnTo>
                  <a:pt x="35293" y="12319"/>
                </a:lnTo>
                <a:lnTo>
                  <a:pt x="35750" y="13081"/>
                </a:lnTo>
                <a:lnTo>
                  <a:pt x="37388" y="14097"/>
                </a:lnTo>
                <a:lnTo>
                  <a:pt x="39293" y="14350"/>
                </a:lnTo>
                <a:lnTo>
                  <a:pt x="42468" y="11937"/>
                </a:lnTo>
                <a:lnTo>
                  <a:pt x="43103" y="10287"/>
                </a:lnTo>
                <a:lnTo>
                  <a:pt x="41249" y="8762"/>
                </a:lnTo>
                <a:lnTo>
                  <a:pt x="40144" y="7747"/>
                </a:lnTo>
                <a:lnTo>
                  <a:pt x="38950" y="7365"/>
                </a:lnTo>
                <a:lnTo>
                  <a:pt x="37515" y="7492"/>
                </a:lnTo>
                <a:lnTo>
                  <a:pt x="38811" y="6476"/>
                </a:lnTo>
                <a:lnTo>
                  <a:pt x="39496" y="5714"/>
                </a:lnTo>
                <a:lnTo>
                  <a:pt x="40881" y="5841"/>
                </a:lnTo>
                <a:lnTo>
                  <a:pt x="42976" y="5841"/>
                </a:lnTo>
                <a:lnTo>
                  <a:pt x="43878" y="5079"/>
                </a:lnTo>
                <a:lnTo>
                  <a:pt x="43218" y="4445"/>
                </a:lnTo>
                <a:lnTo>
                  <a:pt x="42138" y="4445"/>
                </a:lnTo>
                <a:lnTo>
                  <a:pt x="41186" y="4572"/>
                </a:lnTo>
                <a:lnTo>
                  <a:pt x="43421" y="3683"/>
                </a:lnTo>
                <a:lnTo>
                  <a:pt x="45123" y="1904"/>
                </a:lnTo>
                <a:lnTo>
                  <a:pt x="4513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5756" y="419074"/>
            <a:ext cx="320040" cy="309143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123790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173" y="0"/>
                </a:moveTo>
                <a:lnTo>
                  <a:pt x="42633" y="0"/>
                </a:lnTo>
                <a:lnTo>
                  <a:pt x="40220" y="1270"/>
                </a:lnTo>
                <a:lnTo>
                  <a:pt x="39077" y="2921"/>
                </a:lnTo>
                <a:lnTo>
                  <a:pt x="39204" y="2159"/>
                </a:lnTo>
                <a:lnTo>
                  <a:pt x="39204" y="1397"/>
                </a:lnTo>
                <a:lnTo>
                  <a:pt x="38442" y="888"/>
                </a:lnTo>
                <a:lnTo>
                  <a:pt x="37426" y="1524"/>
                </a:lnTo>
                <a:lnTo>
                  <a:pt x="37426" y="2159"/>
                </a:lnTo>
                <a:lnTo>
                  <a:pt x="37553" y="3175"/>
                </a:lnTo>
                <a:lnTo>
                  <a:pt x="37553" y="4190"/>
                </a:lnTo>
                <a:lnTo>
                  <a:pt x="36664" y="4699"/>
                </a:lnTo>
                <a:lnTo>
                  <a:pt x="35267" y="5714"/>
                </a:lnTo>
                <a:lnTo>
                  <a:pt x="35394" y="4699"/>
                </a:lnTo>
                <a:lnTo>
                  <a:pt x="34886" y="3683"/>
                </a:lnTo>
                <a:lnTo>
                  <a:pt x="31699" y="1524"/>
                </a:lnTo>
                <a:lnTo>
                  <a:pt x="29527" y="1904"/>
                </a:lnTo>
                <a:lnTo>
                  <a:pt x="26314" y="4445"/>
                </a:lnTo>
                <a:lnTo>
                  <a:pt x="26631" y="5841"/>
                </a:lnTo>
                <a:lnTo>
                  <a:pt x="28079" y="7112"/>
                </a:lnTo>
                <a:lnTo>
                  <a:pt x="29070" y="7492"/>
                </a:lnTo>
                <a:lnTo>
                  <a:pt x="31076" y="6731"/>
                </a:lnTo>
                <a:lnTo>
                  <a:pt x="31153" y="5969"/>
                </a:lnTo>
                <a:lnTo>
                  <a:pt x="29921" y="6223"/>
                </a:lnTo>
                <a:lnTo>
                  <a:pt x="29197" y="6476"/>
                </a:lnTo>
                <a:lnTo>
                  <a:pt x="28524" y="5841"/>
                </a:lnTo>
                <a:lnTo>
                  <a:pt x="28003" y="5461"/>
                </a:lnTo>
                <a:lnTo>
                  <a:pt x="27901" y="4445"/>
                </a:lnTo>
                <a:lnTo>
                  <a:pt x="30073" y="2921"/>
                </a:lnTo>
                <a:lnTo>
                  <a:pt x="31470" y="2666"/>
                </a:lnTo>
                <a:lnTo>
                  <a:pt x="32727" y="3683"/>
                </a:lnTo>
                <a:lnTo>
                  <a:pt x="34251" y="4699"/>
                </a:lnTo>
                <a:lnTo>
                  <a:pt x="34124" y="6731"/>
                </a:lnTo>
                <a:lnTo>
                  <a:pt x="30861" y="9271"/>
                </a:lnTo>
                <a:lnTo>
                  <a:pt x="29248" y="9778"/>
                </a:lnTo>
                <a:lnTo>
                  <a:pt x="27101" y="9525"/>
                </a:lnTo>
                <a:lnTo>
                  <a:pt x="26377" y="9144"/>
                </a:lnTo>
                <a:lnTo>
                  <a:pt x="25857" y="8509"/>
                </a:lnTo>
                <a:lnTo>
                  <a:pt x="25272" y="10033"/>
                </a:lnTo>
                <a:lnTo>
                  <a:pt x="26314" y="11049"/>
                </a:lnTo>
                <a:lnTo>
                  <a:pt x="28270" y="11175"/>
                </a:lnTo>
                <a:lnTo>
                  <a:pt x="26669" y="12446"/>
                </a:lnTo>
                <a:lnTo>
                  <a:pt x="26022" y="12700"/>
                </a:lnTo>
                <a:lnTo>
                  <a:pt x="24104" y="11937"/>
                </a:lnTo>
                <a:lnTo>
                  <a:pt x="25018" y="13588"/>
                </a:lnTo>
                <a:lnTo>
                  <a:pt x="25717" y="14097"/>
                </a:lnTo>
                <a:lnTo>
                  <a:pt x="22567" y="16383"/>
                </a:lnTo>
                <a:lnTo>
                  <a:pt x="19418" y="14224"/>
                </a:lnTo>
                <a:lnTo>
                  <a:pt x="20116" y="13715"/>
                </a:lnTo>
                <a:lnTo>
                  <a:pt x="21043" y="12064"/>
                </a:lnTo>
                <a:lnTo>
                  <a:pt x="19126" y="12700"/>
                </a:lnTo>
                <a:lnTo>
                  <a:pt x="18478" y="12573"/>
                </a:lnTo>
                <a:lnTo>
                  <a:pt x="16878" y="11302"/>
                </a:lnTo>
                <a:lnTo>
                  <a:pt x="18834" y="11175"/>
                </a:lnTo>
                <a:lnTo>
                  <a:pt x="19875" y="10160"/>
                </a:lnTo>
                <a:lnTo>
                  <a:pt x="19291" y="8636"/>
                </a:lnTo>
                <a:lnTo>
                  <a:pt x="18770" y="9271"/>
                </a:lnTo>
                <a:lnTo>
                  <a:pt x="18046" y="9651"/>
                </a:lnTo>
                <a:lnTo>
                  <a:pt x="15900" y="9906"/>
                </a:lnTo>
                <a:lnTo>
                  <a:pt x="14287" y="9398"/>
                </a:lnTo>
                <a:lnTo>
                  <a:pt x="12966" y="8254"/>
                </a:lnTo>
                <a:lnTo>
                  <a:pt x="11023" y="6731"/>
                </a:lnTo>
                <a:lnTo>
                  <a:pt x="10909" y="4825"/>
                </a:lnTo>
                <a:lnTo>
                  <a:pt x="12357" y="3683"/>
                </a:lnTo>
                <a:lnTo>
                  <a:pt x="13665" y="2794"/>
                </a:lnTo>
                <a:lnTo>
                  <a:pt x="15074" y="3048"/>
                </a:lnTo>
                <a:lnTo>
                  <a:pt x="17246" y="4572"/>
                </a:lnTo>
                <a:lnTo>
                  <a:pt x="17144" y="5587"/>
                </a:lnTo>
                <a:lnTo>
                  <a:pt x="16395" y="6223"/>
                </a:lnTo>
                <a:lnTo>
                  <a:pt x="15951" y="6476"/>
                </a:lnTo>
                <a:lnTo>
                  <a:pt x="15227" y="6350"/>
                </a:lnTo>
                <a:lnTo>
                  <a:pt x="14008" y="5969"/>
                </a:lnTo>
                <a:lnTo>
                  <a:pt x="14084" y="6858"/>
                </a:lnTo>
                <a:lnTo>
                  <a:pt x="16090" y="7620"/>
                </a:lnTo>
                <a:lnTo>
                  <a:pt x="17068" y="7238"/>
                </a:lnTo>
                <a:lnTo>
                  <a:pt x="18516" y="5969"/>
                </a:lnTo>
                <a:lnTo>
                  <a:pt x="18834" y="4572"/>
                </a:lnTo>
                <a:lnTo>
                  <a:pt x="15621" y="2032"/>
                </a:lnTo>
                <a:lnTo>
                  <a:pt x="13449" y="1524"/>
                </a:lnTo>
                <a:lnTo>
                  <a:pt x="11455" y="3048"/>
                </a:lnTo>
                <a:lnTo>
                  <a:pt x="10261" y="3810"/>
                </a:lnTo>
                <a:lnTo>
                  <a:pt x="9740" y="4825"/>
                </a:lnTo>
                <a:lnTo>
                  <a:pt x="9817" y="5841"/>
                </a:lnTo>
                <a:lnTo>
                  <a:pt x="8496" y="4825"/>
                </a:lnTo>
                <a:lnTo>
                  <a:pt x="7594" y="4317"/>
                </a:lnTo>
                <a:lnTo>
                  <a:pt x="7759" y="1650"/>
                </a:lnTo>
                <a:lnTo>
                  <a:pt x="6680" y="1015"/>
                </a:lnTo>
                <a:lnTo>
                  <a:pt x="5918" y="1524"/>
                </a:lnTo>
                <a:lnTo>
                  <a:pt x="5892" y="2286"/>
                </a:lnTo>
                <a:lnTo>
                  <a:pt x="6007" y="3048"/>
                </a:lnTo>
                <a:lnTo>
                  <a:pt x="4902" y="1397"/>
                </a:lnTo>
                <a:lnTo>
                  <a:pt x="2501" y="126"/>
                </a:lnTo>
                <a:lnTo>
                  <a:pt x="0" y="0"/>
                </a:lnTo>
                <a:lnTo>
                  <a:pt x="12" y="2032"/>
                </a:lnTo>
                <a:lnTo>
                  <a:pt x="1701" y="3810"/>
                </a:lnTo>
                <a:lnTo>
                  <a:pt x="3924" y="4699"/>
                </a:lnTo>
                <a:lnTo>
                  <a:pt x="2959" y="4572"/>
                </a:lnTo>
                <a:lnTo>
                  <a:pt x="1879" y="4572"/>
                </a:lnTo>
                <a:lnTo>
                  <a:pt x="1219" y="5207"/>
                </a:lnTo>
                <a:lnTo>
                  <a:pt x="2120" y="5969"/>
                </a:lnTo>
                <a:lnTo>
                  <a:pt x="4216" y="5841"/>
                </a:lnTo>
                <a:lnTo>
                  <a:pt x="5600" y="5841"/>
                </a:lnTo>
                <a:lnTo>
                  <a:pt x="6286" y="6603"/>
                </a:lnTo>
                <a:lnTo>
                  <a:pt x="7581" y="7620"/>
                </a:lnTo>
                <a:lnTo>
                  <a:pt x="6159" y="7492"/>
                </a:lnTo>
                <a:lnTo>
                  <a:pt x="4953" y="7874"/>
                </a:lnTo>
                <a:lnTo>
                  <a:pt x="3848" y="8762"/>
                </a:lnTo>
                <a:lnTo>
                  <a:pt x="2006" y="10413"/>
                </a:lnTo>
                <a:lnTo>
                  <a:pt x="2628" y="12064"/>
                </a:lnTo>
                <a:lnTo>
                  <a:pt x="5803" y="14477"/>
                </a:lnTo>
                <a:lnTo>
                  <a:pt x="7721" y="14224"/>
                </a:lnTo>
                <a:lnTo>
                  <a:pt x="9347" y="13081"/>
                </a:lnTo>
                <a:lnTo>
                  <a:pt x="9804" y="12319"/>
                </a:lnTo>
                <a:lnTo>
                  <a:pt x="8864" y="10795"/>
                </a:lnTo>
                <a:lnTo>
                  <a:pt x="7785" y="10795"/>
                </a:lnTo>
                <a:lnTo>
                  <a:pt x="8445" y="12319"/>
                </a:lnTo>
                <a:lnTo>
                  <a:pt x="7975" y="12573"/>
                </a:lnTo>
                <a:lnTo>
                  <a:pt x="3556" y="10540"/>
                </a:lnTo>
                <a:lnTo>
                  <a:pt x="6172" y="8382"/>
                </a:lnTo>
                <a:lnTo>
                  <a:pt x="8775" y="8509"/>
                </a:lnTo>
                <a:lnTo>
                  <a:pt x="12115" y="11049"/>
                </a:lnTo>
                <a:lnTo>
                  <a:pt x="12865" y="12191"/>
                </a:lnTo>
                <a:lnTo>
                  <a:pt x="12522" y="13842"/>
                </a:lnTo>
                <a:lnTo>
                  <a:pt x="12052" y="14477"/>
                </a:lnTo>
                <a:lnTo>
                  <a:pt x="11163" y="14859"/>
                </a:lnTo>
                <a:lnTo>
                  <a:pt x="13119" y="15239"/>
                </a:lnTo>
                <a:lnTo>
                  <a:pt x="14541" y="14477"/>
                </a:lnTo>
                <a:lnTo>
                  <a:pt x="14681" y="12953"/>
                </a:lnTo>
                <a:lnTo>
                  <a:pt x="16319" y="14224"/>
                </a:lnTo>
                <a:lnTo>
                  <a:pt x="16560" y="14732"/>
                </a:lnTo>
                <a:lnTo>
                  <a:pt x="15709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67" y="19812"/>
                </a:lnTo>
                <a:lnTo>
                  <a:pt x="17932" y="19176"/>
                </a:lnTo>
                <a:lnTo>
                  <a:pt x="15849" y="18541"/>
                </a:lnTo>
                <a:lnTo>
                  <a:pt x="16713" y="19938"/>
                </a:lnTo>
                <a:lnTo>
                  <a:pt x="16471" y="20447"/>
                </a:lnTo>
                <a:lnTo>
                  <a:pt x="14820" y="21716"/>
                </a:lnTo>
                <a:lnTo>
                  <a:pt x="14693" y="20192"/>
                </a:lnTo>
                <a:lnTo>
                  <a:pt x="13258" y="19431"/>
                </a:lnTo>
                <a:lnTo>
                  <a:pt x="11315" y="19812"/>
                </a:lnTo>
                <a:lnTo>
                  <a:pt x="12204" y="20192"/>
                </a:lnTo>
                <a:lnTo>
                  <a:pt x="12661" y="20827"/>
                </a:lnTo>
                <a:lnTo>
                  <a:pt x="13017" y="22478"/>
                </a:lnTo>
                <a:lnTo>
                  <a:pt x="12268" y="23749"/>
                </a:lnTo>
                <a:lnTo>
                  <a:pt x="8928" y="26162"/>
                </a:lnTo>
                <a:lnTo>
                  <a:pt x="6324" y="26288"/>
                </a:lnTo>
                <a:lnTo>
                  <a:pt x="3695" y="24129"/>
                </a:lnTo>
                <a:lnTo>
                  <a:pt x="7937" y="23875"/>
                </a:lnTo>
                <a:lnTo>
                  <a:pt x="9017" y="23875"/>
                </a:lnTo>
                <a:lnTo>
                  <a:pt x="9956" y="22351"/>
                </a:lnTo>
                <a:lnTo>
                  <a:pt x="9499" y="21589"/>
                </a:lnTo>
                <a:lnTo>
                  <a:pt x="7861" y="20447"/>
                </a:lnTo>
                <a:lnTo>
                  <a:pt x="5956" y="20192"/>
                </a:lnTo>
                <a:lnTo>
                  <a:pt x="2768" y="22606"/>
                </a:lnTo>
                <a:lnTo>
                  <a:pt x="2146" y="24384"/>
                </a:lnTo>
                <a:lnTo>
                  <a:pt x="5092" y="26797"/>
                </a:lnTo>
                <a:lnTo>
                  <a:pt x="6299" y="27177"/>
                </a:lnTo>
                <a:lnTo>
                  <a:pt x="7721" y="27050"/>
                </a:lnTo>
                <a:lnTo>
                  <a:pt x="5740" y="28828"/>
                </a:lnTo>
                <a:lnTo>
                  <a:pt x="4356" y="28828"/>
                </a:lnTo>
                <a:lnTo>
                  <a:pt x="2260" y="28701"/>
                </a:lnTo>
                <a:lnTo>
                  <a:pt x="1358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841" y="30861"/>
                </a:lnTo>
                <a:lnTo>
                  <a:pt x="152" y="32765"/>
                </a:lnTo>
                <a:lnTo>
                  <a:pt x="139" y="34671"/>
                </a:lnTo>
                <a:lnTo>
                  <a:pt x="2641" y="34671"/>
                </a:lnTo>
                <a:lnTo>
                  <a:pt x="5041" y="33274"/>
                </a:lnTo>
                <a:lnTo>
                  <a:pt x="6134" y="31623"/>
                </a:lnTo>
                <a:lnTo>
                  <a:pt x="6019" y="32385"/>
                </a:lnTo>
                <a:lnTo>
                  <a:pt x="6045" y="33147"/>
                </a:lnTo>
                <a:lnTo>
                  <a:pt x="6807" y="33654"/>
                </a:lnTo>
                <a:lnTo>
                  <a:pt x="7874" y="33020"/>
                </a:lnTo>
                <a:lnTo>
                  <a:pt x="7721" y="30352"/>
                </a:lnTo>
                <a:lnTo>
                  <a:pt x="8623" y="29845"/>
                </a:lnTo>
                <a:lnTo>
                  <a:pt x="9944" y="28828"/>
                </a:lnTo>
                <a:lnTo>
                  <a:pt x="9855" y="29972"/>
                </a:lnTo>
                <a:lnTo>
                  <a:pt x="10375" y="30861"/>
                </a:lnTo>
                <a:lnTo>
                  <a:pt x="13576" y="33147"/>
                </a:lnTo>
                <a:lnTo>
                  <a:pt x="15747" y="32638"/>
                </a:lnTo>
                <a:lnTo>
                  <a:pt x="18961" y="30225"/>
                </a:lnTo>
                <a:lnTo>
                  <a:pt x="18643" y="28701"/>
                </a:lnTo>
                <a:lnTo>
                  <a:pt x="17691" y="27939"/>
                </a:lnTo>
                <a:lnTo>
                  <a:pt x="17195" y="27432"/>
                </a:lnTo>
                <a:lnTo>
                  <a:pt x="16205" y="27177"/>
                </a:lnTo>
                <a:lnTo>
                  <a:pt x="14198" y="27812"/>
                </a:lnTo>
                <a:lnTo>
                  <a:pt x="14122" y="28701"/>
                </a:lnTo>
                <a:lnTo>
                  <a:pt x="15354" y="28321"/>
                </a:lnTo>
                <a:lnTo>
                  <a:pt x="16078" y="28194"/>
                </a:lnTo>
                <a:lnTo>
                  <a:pt x="13804" y="31876"/>
                </a:lnTo>
                <a:lnTo>
                  <a:pt x="12484" y="30987"/>
                </a:lnTo>
                <a:lnTo>
                  <a:pt x="11036" y="29845"/>
                </a:lnTo>
                <a:lnTo>
                  <a:pt x="11150" y="27939"/>
                </a:lnTo>
                <a:lnTo>
                  <a:pt x="14414" y="25400"/>
                </a:lnTo>
                <a:lnTo>
                  <a:pt x="16014" y="24764"/>
                </a:lnTo>
                <a:lnTo>
                  <a:pt x="18173" y="25019"/>
                </a:lnTo>
                <a:lnTo>
                  <a:pt x="18897" y="25400"/>
                </a:lnTo>
                <a:lnTo>
                  <a:pt x="19418" y="26035"/>
                </a:lnTo>
                <a:lnTo>
                  <a:pt x="20002" y="24637"/>
                </a:lnTo>
                <a:lnTo>
                  <a:pt x="18961" y="23495"/>
                </a:lnTo>
                <a:lnTo>
                  <a:pt x="17005" y="23367"/>
                </a:lnTo>
                <a:lnTo>
                  <a:pt x="18605" y="22098"/>
                </a:lnTo>
                <a:lnTo>
                  <a:pt x="19253" y="21971"/>
                </a:lnTo>
                <a:lnTo>
                  <a:pt x="21158" y="22606"/>
                </a:lnTo>
                <a:lnTo>
                  <a:pt x="20243" y="20954"/>
                </a:lnTo>
                <a:lnTo>
                  <a:pt x="19545" y="20574"/>
                </a:lnTo>
                <a:lnTo>
                  <a:pt x="22694" y="18161"/>
                </a:lnTo>
                <a:lnTo>
                  <a:pt x="25844" y="20447"/>
                </a:lnTo>
                <a:lnTo>
                  <a:pt x="25133" y="20954"/>
                </a:lnTo>
                <a:lnTo>
                  <a:pt x="24218" y="22478"/>
                </a:lnTo>
                <a:lnTo>
                  <a:pt x="26136" y="21844"/>
                </a:lnTo>
                <a:lnTo>
                  <a:pt x="26784" y="21971"/>
                </a:lnTo>
                <a:lnTo>
                  <a:pt x="28384" y="23240"/>
                </a:lnTo>
                <a:lnTo>
                  <a:pt x="26428" y="23367"/>
                </a:lnTo>
                <a:lnTo>
                  <a:pt x="25387" y="24511"/>
                </a:lnTo>
                <a:lnTo>
                  <a:pt x="25971" y="26035"/>
                </a:lnTo>
                <a:lnTo>
                  <a:pt x="26492" y="25273"/>
                </a:lnTo>
                <a:lnTo>
                  <a:pt x="27203" y="24891"/>
                </a:lnTo>
                <a:lnTo>
                  <a:pt x="28016" y="24891"/>
                </a:lnTo>
                <a:lnTo>
                  <a:pt x="29362" y="24637"/>
                </a:lnTo>
                <a:lnTo>
                  <a:pt x="30975" y="25273"/>
                </a:lnTo>
                <a:lnTo>
                  <a:pt x="34251" y="27812"/>
                </a:lnTo>
                <a:lnTo>
                  <a:pt x="34378" y="29845"/>
                </a:lnTo>
                <a:lnTo>
                  <a:pt x="31584" y="31750"/>
                </a:lnTo>
                <a:lnTo>
                  <a:pt x="30175" y="31623"/>
                </a:lnTo>
                <a:lnTo>
                  <a:pt x="28016" y="29972"/>
                </a:lnTo>
                <a:lnTo>
                  <a:pt x="28117" y="29083"/>
                </a:lnTo>
                <a:lnTo>
                  <a:pt x="28625" y="28575"/>
                </a:lnTo>
                <a:lnTo>
                  <a:pt x="29311" y="28066"/>
                </a:lnTo>
                <a:lnTo>
                  <a:pt x="30035" y="28194"/>
                </a:lnTo>
                <a:lnTo>
                  <a:pt x="31254" y="28575"/>
                </a:lnTo>
                <a:lnTo>
                  <a:pt x="31178" y="27686"/>
                </a:lnTo>
                <a:lnTo>
                  <a:pt x="29171" y="27050"/>
                </a:lnTo>
                <a:lnTo>
                  <a:pt x="28193" y="27432"/>
                </a:lnTo>
                <a:lnTo>
                  <a:pt x="26746" y="28575"/>
                </a:lnTo>
                <a:lnTo>
                  <a:pt x="26415" y="30099"/>
                </a:lnTo>
                <a:lnTo>
                  <a:pt x="29629" y="32512"/>
                </a:lnTo>
                <a:lnTo>
                  <a:pt x="31800" y="33020"/>
                </a:lnTo>
                <a:lnTo>
                  <a:pt x="35013" y="30734"/>
                </a:lnTo>
                <a:lnTo>
                  <a:pt x="35521" y="29845"/>
                </a:lnTo>
                <a:lnTo>
                  <a:pt x="35394" y="28701"/>
                </a:lnTo>
                <a:lnTo>
                  <a:pt x="36791" y="29717"/>
                </a:lnTo>
                <a:lnTo>
                  <a:pt x="37680" y="30225"/>
                </a:lnTo>
                <a:lnTo>
                  <a:pt x="37553" y="31241"/>
                </a:lnTo>
                <a:lnTo>
                  <a:pt x="37553" y="32892"/>
                </a:lnTo>
                <a:lnTo>
                  <a:pt x="38569" y="33654"/>
                </a:lnTo>
                <a:lnTo>
                  <a:pt x="39331" y="33147"/>
                </a:lnTo>
                <a:lnTo>
                  <a:pt x="39331" y="32258"/>
                </a:lnTo>
                <a:lnTo>
                  <a:pt x="39204" y="31496"/>
                </a:lnTo>
                <a:lnTo>
                  <a:pt x="40347" y="33274"/>
                </a:lnTo>
                <a:lnTo>
                  <a:pt x="42760" y="34544"/>
                </a:lnTo>
                <a:lnTo>
                  <a:pt x="45300" y="34544"/>
                </a:lnTo>
                <a:lnTo>
                  <a:pt x="45173" y="32638"/>
                </a:lnTo>
                <a:lnTo>
                  <a:pt x="43522" y="30734"/>
                </a:lnTo>
                <a:lnTo>
                  <a:pt x="41363" y="29972"/>
                </a:lnTo>
                <a:lnTo>
                  <a:pt x="43395" y="29972"/>
                </a:lnTo>
                <a:lnTo>
                  <a:pt x="44030" y="29463"/>
                </a:lnTo>
                <a:lnTo>
                  <a:pt x="43141" y="28575"/>
                </a:lnTo>
                <a:lnTo>
                  <a:pt x="42379" y="28701"/>
                </a:lnTo>
                <a:lnTo>
                  <a:pt x="39585" y="28701"/>
                </a:lnTo>
                <a:lnTo>
                  <a:pt x="38950" y="28066"/>
                </a:lnTo>
                <a:lnTo>
                  <a:pt x="37680" y="27050"/>
                </a:lnTo>
                <a:lnTo>
                  <a:pt x="39077" y="27050"/>
                </a:lnTo>
                <a:lnTo>
                  <a:pt x="40347" y="26670"/>
                </a:lnTo>
                <a:lnTo>
                  <a:pt x="43268" y="24257"/>
                </a:lnTo>
                <a:lnTo>
                  <a:pt x="42633" y="22606"/>
                </a:lnTo>
                <a:lnTo>
                  <a:pt x="41109" y="21462"/>
                </a:lnTo>
                <a:lnTo>
                  <a:pt x="39458" y="20065"/>
                </a:lnTo>
                <a:lnTo>
                  <a:pt x="37553" y="20320"/>
                </a:lnTo>
                <a:lnTo>
                  <a:pt x="35902" y="21462"/>
                </a:lnTo>
                <a:lnTo>
                  <a:pt x="35394" y="22225"/>
                </a:lnTo>
                <a:lnTo>
                  <a:pt x="36410" y="23749"/>
                </a:lnTo>
                <a:lnTo>
                  <a:pt x="37426" y="23875"/>
                </a:lnTo>
                <a:lnTo>
                  <a:pt x="36791" y="22351"/>
                </a:lnTo>
                <a:lnTo>
                  <a:pt x="38061" y="21462"/>
                </a:lnTo>
                <a:lnTo>
                  <a:pt x="39331" y="21336"/>
                </a:lnTo>
                <a:lnTo>
                  <a:pt x="41363" y="22987"/>
                </a:lnTo>
                <a:lnTo>
                  <a:pt x="41744" y="24002"/>
                </a:lnTo>
                <a:lnTo>
                  <a:pt x="39077" y="26162"/>
                </a:lnTo>
                <a:lnTo>
                  <a:pt x="36410" y="26162"/>
                </a:lnTo>
                <a:lnTo>
                  <a:pt x="34505" y="24637"/>
                </a:lnTo>
                <a:lnTo>
                  <a:pt x="33108" y="23622"/>
                </a:lnTo>
                <a:lnTo>
                  <a:pt x="32346" y="22351"/>
                </a:lnTo>
                <a:lnTo>
                  <a:pt x="32727" y="20700"/>
                </a:lnTo>
                <a:lnTo>
                  <a:pt x="33235" y="20192"/>
                </a:lnTo>
                <a:lnTo>
                  <a:pt x="34124" y="19812"/>
                </a:lnTo>
                <a:lnTo>
                  <a:pt x="32092" y="19303"/>
                </a:lnTo>
                <a:lnTo>
                  <a:pt x="30708" y="20065"/>
                </a:lnTo>
                <a:lnTo>
                  <a:pt x="30568" y="21589"/>
                </a:lnTo>
                <a:lnTo>
                  <a:pt x="28930" y="20447"/>
                </a:lnTo>
                <a:lnTo>
                  <a:pt x="28689" y="19938"/>
                </a:lnTo>
                <a:lnTo>
                  <a:pt x="29540" y="18414"/>
                </a:lnTo>
                <a:lnTo>
                  <a:pt x="27470" y="19176"/>
                </a:lnTo>
                <a:lnTo>
                  <a:pt x="26835" y="19685"/>
                </a:lnTo>
                <a:lnTo>
                  <a:pt x="23787" y="17272"/>
                </a:lnTo>
                <a:lnTo>
                  <a:pt x="26682" y="14859"/>
                </a:lnTo>
                <a:lnTo>
                  <a:pt x="27330" y="15366"/>
                </a:lnTo>
                <a:lnTo>
                  <a:pt x="29400" y="16128"/>
                </a:lnTo>
                <a:lnTo>
                  <a:pt x="28536" y="14604"/>
                </a:lnTo>
                <a:lnTo>
                  <a:pt x="28778" y="14097"/>
                </a:lnTo>
                <a:lnTo>
                  <a:pt x="30429" y="12826"/>
                </a:lnTo>
                <a:lnTo>
                  <a:pt x="30556" y="14350"/>
                </a:lnTo>
                <a:lnTo>
                  <a:pt x="31991" y="15239"/>
                </a:lnTo>
                <a:lnTo>
                  <a:pt x="33997" y="14732"/>
                </a:lnTo>
                <a:lnTo>
                  <a:pt x="33108" y="14350"/>
                </a:lnTo>
                <a:lnTo>
                  <a:pt x="32600" y="13842"/>
                </a:lnTo>
                <a:lnTo>
                  <a:pt x="32219" y="12191"/>
                </a:lnTo>
                <a:lnTo>
                  <a:pt x="32981" y="10922"/>
                </a:lnTo>
                <a:lnTo>
                  <a:pt x="34378" y="9906"/>
                </a:lnTo>
                <a:lnTo>
                  <a:pt x="36283" y="8382"/>
                </a:lnTo>
                <a:lnTo>
                  <a:pt x="38950" y="8254"/>
                </a:lnTo>
                <a:lnTo>
                  <a:pt x="41490" y="10413"/>
                </a:lnTo>
                <a:lnTo>
                  <a:pt x="41236" y="11557"/>
                </a:lnTo>
                <a:lnTo>
                  <a:pt x="39204" y="13208"/>
                </a:lnTo>
                <a:lnTo>
                  <a:pt x="37934" y="13081"/>
                </a:lnTo>
                <a:lnTo>
                  <a:pt x="36664" y="12191"/>
                </a:lnTo>
                <a:lnTo>
                  <a:pt x="37299" y="10667"/>
                </a:lnTo>
                <a:lnTo>
                  <a:pt x="36283" y="10795"/>
                </a:lnTo>
                <a:lnTo>
                  <a:pt x="35267" y="12319"/>
                </a:lnTo>
                <a:lnTo>
                  <a:pt x="35775" y="13081"/>
                </a:lnTo>
                <a:lnTo>
                  <a:pt x="36283" y="13462"/>
                </a:lnTo>
                <a:lnTo>
                  <a:pt x="37426" y="14097"/>
                </a:lnTo>
                <a:lnTo>
                  <a:pt x="39331" y="14350"/>
                </a:lnTo>
                <a:lnTo>
                  <a:pt x="42506" y="11937"/>
                </a:lnTo>
                <a:lnTo>
                  <a:pt x="43141" y="10287"/>
                </a:lnTo>
                <a:lnTo>
                  <a:pt x="41236" y="8762"/>
                </a:lnTo>
                <a:lnTo>
                  <a:pt x="40093" y="7747"/>
                </a:lnTo>
                <a:lnTo>
                  <a:pt x="38950" y="7365"/>
                </a:lnTo>
                <a:lnTo>
                  <a:pt x="37553" y="7492"/>
                </a:lnTo>
                <a:lnTo>
                  <a:pt x="38823" y="6476"/>
                </a:lnTo>
                <a:lnTo>
                  <a:pt x="39458" y="5714"/>
                </a:lnTo>
                <a:lnTo>
                  <a:pt x="40855" y="5841"/>
                </a:lnTo>
                <a:lnTo>
                  <a:pt x="43014" y="5841"/>
                </a:lnTo>
                <a:lnTo>
                  <a:pt x="43903" y="5079"/>
                </a:lnTo>
                <a:lnTo>
                  <a:pt x="43268" y="4445"/>
                </a:lnTo>
                <a:lnTo>
                  <a:pt x="42125" y="4445"/>
                </a:lnTo>
                <a:lnTo>
                  <a:pt x="41236" y="4572"/>
                </a:lnTo>
                <a:lnTo>
                  <a:pt x="43395" y="3683"/>
                </a:lnTo>
                <a:lnTo>
                  <a:pt x="45173" y="1904"/>
                </a:lnTo>
                <a:lnTo>
                  <a:pt x="4517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1476" y="419074"/>
            <a:ext cx="320040" cy="309143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128358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7195" y="419074"/>
            <a:ext cx="320040" cy="309143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132930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3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7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2915" y="419074"/>
            <a:ext cx="320040" cy="309143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137502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09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4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09" y="28575"/>
                </a:lnTo>
                <a:lnTo>
                  <a:pt x="16764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59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1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636" y="419074"/>
            <a:ext cx="320040" cy="309143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42074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3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4356" y="419074"/>
            <a:ext cx="320039" cy="309143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146646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2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09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2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4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59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1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bg 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0076" y="419074"/>
            <a:ext cx="320039" cy="309143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151218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bg object 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5795" y="419074"/>
            <a:ext cx="320040" cy="309143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155790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3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7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515" y="419074"/>
            <a:ext cx="320040" cy="309143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160362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09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4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09" y="28575"/>
                </a:lnTo>
                <a:lnTo>
                  <a:pt x="16764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59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3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7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8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4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3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1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236" y="419074"/>
            <a:ext cx="320039" cy="309143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164934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bg object 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2956" y="419074"/>
            <a:ext cx="320039" cy="309143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169506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8676" y="419074"/>
            <a:ext cx="320039" cy="309143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174078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4395" y="419074"/>
            <a:ext cx="320039" cy="309143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178650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bg object 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0115" y="419074"/>
            <a:ext cx="320039" cy="309143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183222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5835" y="419074"/>
            <a:ext cx="320039" cy="309143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187794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81556" y="419074"/>
            <a:ext cx="320039" cy="309143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192366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bg object 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7275" y="419074"/>
            <a:ext cx="320039" cy="309143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196938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2995" y="419074"/>
            <a:ext cx="320039" cy="309143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201510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8716" y="419074"/>
            <a:ext cx="320039" cy="309143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206082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64435" y="419074"/>
            <a:ext cx="320039" cy="309143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210654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bg object 9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08632" y="419074"/>
            <a:ext cx="321525" cy="309143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54351" y="419074"/>
            <a:ext cx="321525" cy="309143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00072" y="419074"/>
            <a:ext cx="321525" cy="309143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5791" y="419074"/>
            <a:ext cx="321525" cy="309143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1512" y="419074"/>
            <a:ext cx="321525" cy="309143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37232" y="419074"/>
            <a:ext cx="320039" cy="309143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237934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2951" y="419074"/>
            <a:ext cx="320039" cy="309143"/>
          </a:xfrm>
          <a:prstGeom prst="rect">
            <a:avLst/>
          </a:prstGeom>
        </p:spPr>
      </p:pic>
      <p:sp>
        <p:nvSpPr>
          <p:cNvPr id="105" name="bg object 105"/>
          <p:cNvSpPr/>
          <p:nvPr/>
        </p:nvSpPr>
        <p:spPr>
          <a:xfrm>
            <a:off x="242506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bg object 10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28672" y="419074"/>
            <a:ext cx="320039" cy="309143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247078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bg object 10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74391" y="419074"/>
            <a:ext cx="320039" cy="309143"/>
          </a:xfrm>
          <a:prstGeom prst="rect">
            <a:avLst/>
          </a:prstGeom>
        </p:spPr>
      </p:pic>
      <p:sp>
        <p:nvSpPr>
          <p:cNvPr id="109" name="bg object 109"/>
          <p:cNvSpPr/>
          <p:nvPr/>
        </p:nvSpPr>
        <p:spPr>
          <a:xfrm>
            <a:off x="251650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0112" y="419074"/>
            <a:ext cx="320039" cy="309143"/>
          </a:xfrm>
          <a:prstGeom prst="rect">
            <a:avLst/>
          </a:prstGeom>
        </p:spPr>
      </p:pic>
      <p:sp>
        <p:nvSpPr>
          <p:cNvPr id="111" name="bg object 111"/>
          <p:cNvSpPr/>
          <p:nvPr/>
        </p:nvSpPr>
        <p:spPr>
          <a:xfrm>
            <a:off x="256222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bg object 1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65832" y="419074"/>
            <a:ext cx="320039" cy="309143"/>
          </a:xfrm>
          <a:prstGeom prst="rect">
            <a:avLst/>
          </a:prstGeom>
        </p:spPr>
      </p:pic>
      <p:sp>
        <p:nvSpPr>
          <p:cNvPr id="113" name="bg object 113"/>
          <p:cNvSpPr/>
          <p:nvPr/>
        </p:nvSpPr>
        <p:spPr>
          <a:xfrm>
            <a:off x="260794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bg object 1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11551" y="419074"/>
            <a:ext cx="320039" cy="309143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265366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57272" y="419074"/>
            <a:ext cx="320039" cy="309143"/>
          </a:xfrm>
          <a:prstGeom prst="rect">
            <a:avLst/>
          </a:prstGeom>
        </p:spPr>
      </p:pic>
      <p:sp>
        <p:nvSpPr>
          <p:cNvPr id="117" name="bg object 117"/>
          <p:cNvSpPr/>
          <p:nvPr/>
        </p:nvSpPr>
        <p:spPr>
          <a:xfrm>
            <a:off x="269938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bg object 1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02991" y="419074"/>
            <a:ext cx="320039" cy="309143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274510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bg object 1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48712" y="419074"/>
            <a:ext cx="320039" cy="309143"/>
          </a:xfrm>
          <a:prstGeom prst="rect">
            <a:avLst/>
          </a:prstGeom>
        </p:spPr>
      </p:pic>
      <p:sp>
        <p:nvSpPr>
          <p:cNvPr id="121" name="bg object 121"/>
          <p:cNvSpPr/>
          <p:nvPr/>
        </p:nvSpPr>
        <p:spPr>
          <a:xfrm>
            <a:off x="279082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bg object 1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94432" y="419074"/>
            <a:ext cx="320039" cy="309143"/>
          </a:xfrm>
          <a:prstGeom prst="rect">
            <a:avLst/>
          </a:prstGeom>
        </p:spPr>
      </p:pic>
      <p:sp>
        <p:nvSpPr>
          <p:cNvPr id="123" name="bg object 123"/>
          <p:cNvSpPr/>
          <p:nvPr/>
        </p:nvSpPr>
        <p:spPr>
          <a:xfrm>
            <a:off x="283654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0151" y="419074"/>
            <a:ext cx="320039" cy="309143"/>
          </a:xfrm>
          <a:prstGeom prst="rect">
            <a:avLst/>
          </a:prstGeom>
        </p:spPr>
      </p:pic>
      <p:sp>
        <p:nvSpPr>
          <p:cNvPr id="125" name="bg object 125"/>
          <p:cNvSpPr/>
          <p:nvPr/>
        </p:nvSpPr>
        <p:spPr>
          <a:xfrm>
            <a:off x="288226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bg object 1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85872" y="419074"/>
            <a:ext cx="320039" cy="309143"/>
          </a:xfrm>
          <a:prstGeom prst="rect">
            <a:avLst/>
          </a:prstGeom>
        </p:spPr>
      </p:pic>
      <p:sp>
        <p:nvSpPr>
          <p:cNvPr id="127" name="bg object 127"/>
          <p:cNvSpPr/>
          <p:nvPr/>
        </p:nvSpPr>
        <p:spPr>
          <a:xfrm>
            <a:off x="292798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bg object 1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1591" y="419074"/>
            <a:ext cx="320039" cy="309143"/>
          </a:xfrm>
          <a:prstGeom prst="rect">
            <a:avLst/>
          </a:prstGeom>
        </p:spPr>
      </p:pic>
      <p:sp>
        <p:nvSpPr>
          <p:cNvPr id="129" name="bg object 129"/>
          <p:cNvSpPr/>
          <p:nvPr/>
        </p:nvSpPr>
        <p:spPr>
          <a:xfrm>
            <a:off x="297370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77312" y="419074"/>
            <a:ext cx="320039" cy="309143"/>
          </a:xfrm>
          <a:prstGeom prst="rect">
            <a:avLst/>
          </a:prstGeom>
        </p:spPr>
      </p:pic>
      <p:sp>
        <p:nvSpPr>
          <p:cNvPr id="131" name="bg object 131"/>
          <p:cNvSpPr/>
          <p:nvPr/>
        </p:nvSpPr>
        <p:spPr>
          <a:xfrm>
            <a:off x="301942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2" name="bg object 1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3032" y="419074"/>
            <a:ext cx="320039" cy="309143"/>
          </a:xfrm>
          <a:prstGeom prst="rect">
            <a:avLst/>
          </a:prstGeom>
        </p:spPr>
      </p:pic>
      <p:sp>
        <p:nvSpPr>
          <p:cNvPr id="133" name="bg object 133"/>
          <p:cNvSpPr/>
          <p:nvPr/>
        </p:nvSpPr>
        <p:spPr>
          <a:xfrm>
            <a:off x="306514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4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2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bg object 1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68751" y="419074"/>
            <a:ext cx="320039" cy="309143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311086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8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14472" y="419074"/>
            <a:ext cx="320039" cy="309143"/>
          </a:xfrm>
          <a:prstGeom prst="rect">
            <a:avLst/>
          </a:prstGeom>
        </p:spPr>
      </p:pic>
      <p:sp>
        <p:nvSpPr>
          <p:cNvPr id="137" name="bg object 137"/>
          <p:cNvSpPr/>
          <p:nvPr/>
        </p:nvSpPr>
        <p:spPr>
          <a:xfrm>
            <a:off x="315658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bg object 1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0191" y="419074"/>
            <a:ext cx="320040" cy="309143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320230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19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30" y="11937"/>
                </a:lnTo>
                <a:lnTo>
                  <a:pt x="25018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1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6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6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5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8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2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2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30" y="29717"/>
                </a:lnTo>
                <a:lnTo>
                  <a:pt x="37718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7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bg object 1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05912" y="419074"/>
            <a:ext cx="320039" cy="309143"/>
          </a:xfrm>
          <a:prstGeom prst="rect">
            <a:avLst/>
          </a:prstGeom>
        </p:spPr>
      </p:pic>
      <p:sp>
        <p:nvSpPr>
          <p:cNvPr id="141" name="bg object 141"/>
          <p:cNvSpPr/>
          <p:nvPr/>
        </p:nvSpPr>
        <p:spPr>
          <a:xfrm>
            <a:off x="324802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1632" y="419074"/>
            <a:ext cx="320040" cy="309143"/>
          </a:xfrm>
          <a:prstGeom prst="rect">
            <a:avLst/>
          </a:prstGeom>
        </p:spPr>
      </p:pic>
      <p:sp>
        <p:nvSpPr>
          <p:cNvPr id="143" name="bg object 143"/>
          <p:cNvSpPr/>
          <p:nvPr/>
        </p:nvSpPr>
        <p:spPr>
          <a:xfrm>
            <a:off x="329374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4" name="bg object 1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7351" y="419074"/>
            <a:ext cx="320039" cy="309143"/>
          </a:xfrm>
          <a:prstGeom prst="rect">
            <a:avLst/>
          </a:prstGeom>
        </p:spPr>
      </p:pic>
      <p:sp>
        <p:nvSpPr>
          <p:cNvPr id="145" name="bg object 145"/>
          <p:cNvSpPr/>
          <p:nvPr/>
        </p:nvSpPr>
        <p:spPr>
          <a:xfrm>
            <a:off x="333946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6" name="bg object 1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43072" y="419074"/>
            <a:ext cx="320039" cy="309143"/>
          </a:xfrm>
          <a:prstGeom prst="rect">
            <a:avLst/>
          </a:prstGeom>
        </p:spPr>
      </p:pic>
      <p:sp>
        <p:nvSpPr>
          <p:cNvPr id="147" name="bg object 147"/>
          <p:cNvSpPr/>
          <p:nvPr/>
        </p:nvSpPr>
        <p:spPr>
          <a:xfrm>
            <a:off x="338518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bg object 1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88791" y="419074"/>
            <a:ext cx="320039" cy="309143"/>
          </a:xfrm>
          <a:prstGeom prst="rect">
            <a:avLst/>
          </a:prstGeom>
        </p:spPr>
      </p:pic>
      <p:sp>
        <p:nvSpPr>
          <p:cNvPr id="149" name="bg object 149"/>
          <p:cNvSpPr/>
          <p:nvPr/>
        </p:nvSpPr>
        <p:spPr>
          <a:xfrm>
            <a:off x="343090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0" name="bg object 1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34512" y="419074"/>
            <a:ext cx="320039" cy="309143"/>
          </a:xfrm>
          <a:prstGeom prst="rect">
            <a:avLst/>
          </a:prstGeom>
        </p:spPr>
      </p:pic>
      <p:sp>
        <p:nvSpPr>
          <p:cNvPr id="151" name="bg object 151"/>
          <p:cNvSpPr/>
          <p:nvPr/>
        </p:nvSpPr>
        <p:spPr>
          <a:xfrm>
            <a:off x="347662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2" name="bg object 1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80231" y="419074"/>
            <a:ext cx="320039" cy="309143"/>
          </a:xfrm>
          <a:prstGeom prst="rect">
            <a:avLst/>
          </a:prstGeom>
        </p:spPr>
      </p:pic>
      <p:sp>
        <p:nvSpPr>
          <p:cNvPr id="153" name="bg object 153"/>
          <p:cNvSpPr/>
          <p:nvPr/>
        </p:nvSpPr>
        <p:spPr>
          <a:xfrm>
            <a:off x="352234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4" name="bg object 1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25951" y="419074"/>
            <a:ext cx="320039" cy="309143"/>
          </a:xfrm>
          <a:prstGeom prst="rect">
            <a:avLst/>
          </a:prstGeom>
        </p:spPr>
      </p:pic>
      <p:sp>
        <p:nvSpPr>
          <p:cNvPr id="155" name="bg object 155"/>
          <p:cNvSpPr/>
          <p:nvPr/>
        </p:nvSpPr>
        <p:spPr>
          <a:xfrm>
            <a:off x="3568064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1672" y="419074"/>
            <a:ext cx="320039" cy="309143"/>
          </a:xfrm>
          <a:prstGeom prst="rect">
            <a:avLst/>
          </a:prstGeom>
        </p:spPr>
      </p:pic>
      <p:sp>
        <p:nvSpPr>
          <p:cNvPr id="157" name="bg object 157"/>
          <p:cNvSpPr/>
          <p:nvPr/>
        </p:nvSpPr>
        <p:spPr>
          <a:xfrm>
            <a:off x="361378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8" name="bg object 1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17392" y="419074"/>
            <a:ext cx="320039" cy="30914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3659505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0" name="bg object 1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1587" y="419074"/>
            <a:ext cx="321525" cy="309143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07307" y="419074"/>
            <a:ext cx="321525" cy="309143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53028" y="419074"/>
            <a:ext cx="321525" cy="309143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8748" y="419074"/>
            <a:ext cx="321525" cy="309143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44468" y="419074"/>
            <a:ext cx="321525" cy="309143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0187" y="419074"/>
            <a:ext cx="320039" cy="309143"/>
          </a:xfrm>
          <a:prstGeom prst="rect">
            <a:avLst/>
          </a:prstGeom>
        </p:spPr>
      </p:pic>
      <p:sp>
        <p:nvSpPr>
          <p:cNvPr id="166" name="bg object 166"/>
          <p:cNvSpPr/>
          <p:nvPr/>
        </p:nvSpPr>
        <p:spPr>
          <a:xfrm>
            <a:off x="393230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35907" y="419074"/>
            <a:ext cx="320039" cy="309143"/>
          </a:xfrm>
          <a:prstGeom prst="rect">
            <a:avLst/>
          </a:prstGeom>
        </p:spPr>
      </p:pic>
      <p:sp>
        <p:nvSpPr>
          <p:cNvPr id="168" name="bg object 168"/>
          <p:cNvSpPr/>
          <p:nvPr/>
        </p:nvSpPr>
        <p:spPr>
          <a:xfrm>
            <a:off x="397802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9" name="bg object 1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81628" y="419074"/>
            <a:ext cx="320039" cy="309143"/>
          </a:xfrm>
          <a:prstGeom prst="rect">
            <a:avLst/>
          </a:prstGeom>
        </p:spPr>
      </p:pic>
      <p:sp>
        <p:nvSpPr>
          <p:cNvPr id="170" name="bg object 170"/>
          <p:cNvSpPr/>
          <p:nvPr/>
        </p:nvSpPr>
        <p:spPr>
          <a:xfrm>
            <a:off x="402374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1" name="bg object 1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27348" y="419074"/>
            <a:ext cx="320039" cy="309143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406946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73068" y="419074"/>
            <a:ext cx="320039" cy="309143"/>
          </a:xfrm>
          <a:prstGeom prst="rect">
            <a:avLst/>
          </a:prstGeom>
        </p:spPr>
      </p:pic>
      <p:sp>
        <p:nvSpPr>
          <p:cNvPr id="174" name="bg object 174"/>
          <p:cNvSpPr/>
          <p:nvPr/>
        </p:nvSpPr>
        <p:spPr>
          <a:xfrm>
            <a:off x="411518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5" name="bg object 1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18787" y="419074"/>
            <a:ext cx="320039" cy="309143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416090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bg object 1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4507" y="419074"/>
            <a:ext cx="320039" cy="309143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420662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9" name="bg object 1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0228" y="419074"/>
            <a:ext cx="320039" cy="309143"/>
          </a:xfrm>
          <a:prstGeom prst="rect">
            <a:avLst/>
          </a:prstGeom>
        </p:spPr>
      </p:pic>
      <p:sp>
        <p:nvSpPr>
          <p:cNvPr id="180" name="bg object 180"/>
          <p:cNvSpPr/>
          <p:nvPr/>
        </p:nvSpPr>
        <p:spPr>
          <a:xfrm>
            <a:off x="425234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bg object 1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55948" y="419074"/>
            <a:ext cx="320039" cy="309143"/>
          </a:xfrm>
          <a:prstGeom prst="rect">
            <a:avLst/>
          </a:prstGeom>
        </p:spPr>
      </p:pic>
      <p:sp>
        <p:nvSpPr>
          <p:cNvPr id="182" name="bg object 182"/>
          <p:cNvSpPr/>
          <p:nvPr/>
        </p:nvSpPr>
        <p:spPr>
          <a:xfrm>
            <a:off x="429806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3" name="bg object 1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01668" y="419074"/>
            <a:ext cx="320039" cy="309143"/>
          </a:xfrm>
          <a:prstGeom prst="rect">
            <a:avLst/>
          </a:prstGeom>
        </p:spPr>
      </p:pic>
      <p:sp>
        <p:nvSpPr>
          <p:cNvPr id="184" name="bg object 184"/>
          <p:cNvSpPr/>
          <p:nvPr/>
        </p:nvSpPr>
        <p:spPr>
          <a:xfrm>
            <a:off x="434378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47387" y="419074"/>
            <a:ext cx="320039" cy="309143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438950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bg object 1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3107" y="419074"/>
            <a:ext cx="320039" cy="309143"/>
          </a:xfrm>
          <a:prstGeom prst="rect">
            <a:avLst/>
          </a:prstGeom>
        </p:spPr>
      </p:pic>
      <p:sp>
        <p:nvSpPr>
          <p:cNvPr id="188" name="bg object 188"/>
          <p:cNvSpPr/>
          <p:nvPr/>
        </p:nvSpPr>
        <p:spPr>
          <a:xfrm>
            <a:off x="443522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9" name="bg object 1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38828" y="419074"/>
            <a:ext cx="320039" cy="309143"/>
          </a:xfrm>
          <a:prstGeom prst="rect">
            <a:avLst/>
          </a:prstGeom>
        </p:spPr>
      </p:pic>
      <p:sp>
        <p:nvSpPr>
          <p:cNvPr id="190" name="bg object 190"/>
          <p:cNvSpPr/>
          <p:nvPr/>
        </p:nvSpPr>
        <p:spPr>
          <a:xfrm>
            <a:off x="448094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bg object 1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84548" y="419074"/>
            <a:ext cx="320039" cy="309143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452666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bg object 1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30268" y="419074"/>
            <a:ext cx="320039" cy="309143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457238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5" name="bg object 1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75987" y="419074"/>
            <a:ext cx="320039" cy="309143"/>
          </a:xfrm>
          <a:prstGeom prst="rect">
            <a:avLst/>
          </a:prstGeom>
        </p:spPr>
      </p:pic>
      <p:sp>
        <p:nvSpPr>
          <p:cNvPr id="196" name="bg object 196"/>
          <p:cNvSpPr/>
          <p:nvPr/>
        </p:nvSpPr>
        <p:spPr>
          <a:xfrm>
            <a:off x="461810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bg object 1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21707" y="419074"/>
            <a:ext cx="320039" cy="309143"/>
          </a:xfrm>
          <a:prstGeom prst="rect">
            <a:avLst/>
          </a:prstGeom>
        </p:spPr>
      </p:pic>
      <p:sp>
        <p:nvSpPr>
          <p:cNvPr id="198" name="bg object 198"/>
          <p:cNvSpPr/>
          <p:nvPr/>
        </p:nvSpPr>
        <p:spPr>
          <a:xfrm>
            <a:off x="466382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9" name="bg object 1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67428" y="419074"/>
            <a:ext cx="320039" cy="309143"/>
          </a:xfrm>
          <a:prstGeom prst="rect">
            <a:avLst/>
          </a:prstGeom>
        </p:spPr>
      </p:pic>
      <p:sp>
        <p:nvSpPr>
          <p:cNvPr id="200" name="bg object 200"/>
          <p:cNvSpPr/>
          <p:nvPr/>
        </p:nvSpPr>
        <p:spPr>
          <a:xfrm>
            <a:off x="470954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1" name="bg object 2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13148" y="419074"/>
            <a:ext cx="320039" cy="309143"/>
          </a:xfrm>
          <a:prstGeom prst="rect">
            <a:avLst/>
          </a:prstGeom>
        </p:spPr>
      </p:pic>
      <p:sp>
        <p:nvSpPr>
          <p:cNvPr id="202" name="bg object 202"/>
          <p:cNvSpPr/>
          <p:nvPr/>
        </p:nvSpPr>
        <p:spPr>
          <a:xfrm>
            <a:off x="475526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58868" y="419074"/>
            <a:ext cx="320039" cy="309143"/>
          </a:xfrm>
          <a:prstGeom prst="rect">
            <a:avLst/>
          </a:prstGeom>
        </p:spPr>
      </p:pic>
      <p:sp>
        <p:nvSpPr>
          <p:cNvPr id="204" name="bg object 204"/>
          <p:cNvSpPr/>
          <p:nvPr/>
        </p:nvSpPr>
        <p:spPr>
          <a:xfrm>
            <a:off x="480098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" name="bg object 2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4587" y="419074"/>
            <a:ext cx="320039" cy="309143"/>
          </a:xfrm>
          <a:prstGeom prst="rect">
            <a:avLst/>
          </a:prstGeom>
        </p:spPr>
      </p:pic>
      <p:sp>
        <p:nvSpPr>
          <p:cNvPr id="206" name="bg object 206"/>
          <p:cNvSpPr/>
          <p:nvPr/>
        </p:nvSpPr>
        <p:spPr>
          <a:xfrm>
            <a:off x="484670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7" name="bg object 2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50307" y="419074"/>
            <a:ext cx="320039" cy="309143"/>
          </a:xfrm>
          <a:prstGeom prst="rect">
            <a:avLst/>
          </a:prstGeom>
        </p:spPr>
      </p:pic>
      <p:sp>
        <p:nvSpPr>
          <p:cNvPr id="208" name="bg object 208"/>
          <p:cNvSpPr/>
          <p:nvPr/>
        </p:nvSpPr>
        <p:spPr>
          <a:xfrm>
            <a:off x="489242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96028" y="419074"/>
            <a:ext cx="320039" cy="309143"/>
          </a:xfrm>
          <a:prstGeom prst="rect">
            <a:avLst/>
          </a:prstGeom>
        </p:spPr>
      </p:pic>
      <p:sp>
        <p:nvSpPr>
          <p:cNvPr id="210" name="bg object 210"/>
          <p:cNvSpPr/>
          <p:nvPr/>
        </p:nvSpPr>
        <p:spPr>
          <a:xfrm>
            <a:off x="493814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1" name="bg object 2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41748" y="419074"/>
            <a:ext cx="320039" cy="309143"/>
          </a:xfrm>
          <a:prstGeom prst="rect">
            <a:avLst/>
          </a:prstGeom>
        </p:spPr>
      </p:pic>
      <p:sp>
        <p:nvSpPr>
          <p:cNvPr id="212" name="bg object 212"/>
          <p:cNvSpPr/>
          <p:nvPr/>
        </p:nvSpPr>
        <p:spPr>
          <a:xfrm>
            <a:off x="498386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19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3" name="bg object 2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87468" y="419074"/>
            <a:ext cx="320039" cy="309143"/>
          </a:xfrm>
          <a:prstGeom prst="rect">
            <a:avLst/>
          </a:prstGeom>
        </p:spPr>
      </p:pic>
      <p:sp>
        <p:nvSpPr>
          <p:cNvPr id="214" name="bg object 214"/>
          <p:cNvSpPr/>
          <p:nvPr/>
        </p:nvSpPr>
        <p:spPr>
          <a:xfrm>
            <a:off x="502958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" name="bg object 2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3187" y="419074"/>
            <a:ext cx="320039" cy="309143"/>
          </a:xfrm>
          <a:prstGeom prst="rect">
            <a:avLst/>
          </a:prstGeom>
        </p:spPr>
      </p:pic>
      <p:sp>
        <p:nvSpPr>
          <p:cNvPr id="216" name="bg object 216"/>
          <p:cNvSpPr/>
          <p:nvPr/>
        </p:nvSpPr>
        <p:spPr>
          <a:xfrm>
            <a:off x="507530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78907" y="419074"/>
            <a:ext cx="320039" cy="309143"/>
          </a:xfrm>
          <a:prstGeom prst="rect">
            <a:avLst/>
          </a:prstGeom>
        </p:spPr>
      </p:pic>
      <p:sp>
        <p:nvSpPr>
          <p:cNvPr id="218" name="bg object 218"/>
          <p:cNvSpPr/>
          <p:nvPr/>
        </p:nvSpPr>
        <p:spPr>
          <a:xfrm>
            <a:off x="5121020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8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9" name="bg object 2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24628" y="419074"/>
            <a:ext cx="320039" cy="309143"/>
          </a:xfrm>
          <a:prstGeom prst="rect">
            <a:avLst/>
          </a:prstGeom>
        </p:spPr>
      </p:pic>
      <p:sp>
        <p:nvSpPr>
          <p:cNvPr id="220" name="bg object 220"/>
          <p:cNvSpPr/>
          <p:nvPr/>
        </p:nvSpPr>
        <p:spPr>
          <a:xfrm>
            <a:off x="5166741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1" name="bg object 2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68824" y="419074"/>
            <a:ext cx="321525" cy="309143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14543" y="419074"/>
            <a:ext cx="321525" cy="309143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60263" y="419074"/>
            <a:ext cx="321525" cy="309143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05984" y="419074"/>
            <a:ext cx="321525" cy="309143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51704" y="419074"/>
            <a:ext cx="321525" cy="309143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97424" y="419074"/>
            <a:ext cx="320039" cy="309143"/>
          </a:xfrm>
          <a:prstGeom prst="rect">
            <a:avLst/>
          </a:prstGeom>
        </p:spPr>
      </p:pic>
      <p:sp>
        <p:nvSpPr>
          <p:cNvPr id="227" name="bg object 227"/>
          <p:cNvSpPr/>
          <p:nvPr/>
        </p:nvSpPr>
        <p:spPr>
          <a:xfrm>
            <a:off x="543953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8" name="bg object 2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43143" y="419074"/>
            <a:ext cx="320039" cy="309143"/>
          </a:xfrm>
          <a:prstGeom prst="rect">
            <a:avLst/>
          </a:prstGeom>
        </p:spPr>
      </p:pic>
      <p:sp>
        <p:nvSpPr>
          <p:cNvPr id="229" name="bg object 229"/>
          <p:cNvSpPr/>
          <p:nvPr/>
        </p:nvSpPr>
        <p:spPr>
          <a:xfrm>
            <a:off x="548525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0" name="bg object 2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8863" y="419074"/>
            <a:ext cx="320039" cy="309143"/>
          </a:xfrm>
          <a:prstGeom prst="rect">
            <a:avLst/>
          </a:prstGeom>
        </p:spPr>
      </p:pic>
      <p:sp>
        <p:nvSpPr>
          <p:cNvPr id="231" name="bg object 231"/>
          <p:cNvSpPr/>
          <p:nvPr/>
        </p:nvSpPr>
        <p:spPr>
          <a:xfrm>
            <a:off x="553097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2" name="bg object 2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4584" y="419074"/>
            <a:ext cx="320039" cy="309143"/>
          </a:xfrm>
          <a:prstGeom prst="rect">
            <a:avLst/>
          </a:prstGeom>
        </p:spPr>
      </p:pic>
      <p:sp>
        <p:nvSpPr>
          <p:cNvPr id="233" name="bg object 233"/>
          <p:cNvSpPr/>
          <p:nvPr/>
        </p:nvSpPr>
        <p:spPr>
          <a:xfrm>
            <a:off x="557669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bg object 2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0304" y="419074"/>
            <a:ext cx="320039" cy="309143"/>
          </a:xfrm>
          <a:prstGeom prst="rect">
            <a:avLst/>
          </a:prstGeom>
        </p:spPr>
      </p:pic>
      <p:sp>
        <p:nvSpPr>
          <p:cNvPr id="235" name="bg object 235"/>
          <p:cNvSpPr/>
          <p:nvPr/>
        </p:nvSpPr>
        <p:spPr>
          <a:xfrm>
            <a:off x="562241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6" name="bg object 2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26024" y="419074"/>
            <a:ext cx="320039" cy="309143"/>
          </a:xfrm>
          <a:prstGeom prst="rect">
            <a:avLst/>
          </a:prstGeom>
        </p:spPr>
      </p:pic>
      <p:sp>
        <p:nvSpPr>
          <p:cNvPr id="237" name="bg object 237"/>
          <p:cNvSpPr/>
          <p:nvPr/>
        </p:nvSpPr>
        <p:spPr>
          <a:xfrm>
            <a:off x="566813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8" name="bg object 2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1743" y="419074"/>
            <a:ext cx="320039" cy="309143"/>
          </a:xfrm>
          <a:prstGeom prst="rect">
            <a:avLst/>
          </a:prstGeom>
        </p:spPr>
      </p:pic>
      <p:sp>
        <p:nvSpPr>
          <p:cNvPr id="239" name="bg object 239"/>
          <p:cNvSpPr/>
          <p:nvPr/>
        </p:nvSpPr>
        <p:spPr>
          <a:xfrm>
            <a:off x="571385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0" name="bg object 2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17463" y="419074"/>
            <a:ext cx="320039" cy="309143"/>
          </a:xfrm>
          <a:prstGeom prst="rect">
            <a:avLst/>
          </a:prstGeom>
        </p:spPr>
      </p:pic>
      <p:sp>
        <p:nvSpPr>
          <p:cNvPr id="241" name="bg object 241"/>
          <p:cNvSpPr/>
          <p:nvPr/>
        </p:nvSpPr>
        <p:spPr>
          <a:xfrm>
            <a:off x="575957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2" name="bg object 2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63184" y="419074"/>
            <a:ext cx="320039" cy="309143"/>
          </a:xfrm>
          <a:prstGeom prst="rect">
            <a:avLst/>
          </a:prstGeom>
        </p:spPr>
      </p:pic>
      <p:sp>
        <p:nvSpPr>
          <p:cNvPr id="243" name="bg object 243"/>
          <p:cNvSpPr/>
          <p:nvPr/>
        </p:nvSpPr>
        <p:spPr>
          <a:xfrm>
            <a:off x="580529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4" name="bg object 2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08904" y="419074"/>
            <a:ext cx="320039" cy="309143"/>
          </a:xfrm>
          <a:prstGeom prst="rect">
            <a:avLst/>
          </a:prstGeom>
        </p:spPr>
      </p:pic>
      <p:sp>
        <p:nvSpPr>
          <p:cNvPr id="245" name="bg object 245"/>
          <p:cNvSpPr/>
          <p:nvPr/>
        </p:nvSpPr>
        <p:spPr>
          <a:xfrm>
            <a:off x="585101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6" name="bg object 2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54624" y="419074"/>
            <a:ext cx="320039" cy="309143"/>
          </a:xfrm>
          <a:prstGeom prst="rect">
            <a:avLst/>
          </a:prstGeom>
        </p:spPr>
      </p:pic>
      <p:sp>
        <p:nvSpPr>
          <p:cNvPr id="247" name="bg object 247"/>
          <p:cNvSpPr/>
          <p:nvPr/>
        </p:nvSpPr>
        <p:spPr>
          <a:xfrm>
            <a:off x="589673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8" name="bg object 2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00343" y="419074"/>
            <a:ext cx="320039" cy="309143"/>
          </a:xfrm>
          <a:prstGeom prst="rect">
            <a:avLst/>
          </a:prstGeom>
        </p:spPr>
      </p:pic>
      <p:sp>
        <p:nvSpPr>
          <p:cNvPr id="249" name="bg object 249"/>
          <p:cNvSpPr/>
          <p:nvPr/>
        </p:nvSpPr>
        <p:spPr>
          <a:xfrm>
            <a:off x="594245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0" name="bg object 2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46063" y="419074"/>
            <a:ext cx="320039" cy="309143"/>
          </a:xfrm>
          <a:prstGeom prst="rect">
            <a:avLst/>
          </a:prstGeom>
        </p:spPr>
      </p:pic>
      <p:sp>
        <p:nvSpPr>
          <p:cNvPr id="251" name="bg object 251"/>
          <p:cNvSpPr/>
          <p:nvPr/>
        </p:nvSpPr>
        <p:spPr>
          <a:xfrm>
            <a:off x="598817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2" name="bg object 2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91784" y="419074"/>
            <a:ext cx="320039" cy="309143"/>
          </a:xfrm>
          <a:prstGeom prst="rect">
            <a:avLst/>
          </a:prstGeom>
        </p:spPr>
      </p:pic>
      <p:sp>
        <p:nvSpPr>
          <p:cNvPr id="253" name="bg object 253"/>
          <p:cNvSpPr/>
          <p:nvPr/>
        </p:nvSpPr>
        <p:spPr>
          <a:xfrm>
            <a:off x="603389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4" name="bg object 2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7504" y="419074"/>
            <a:ext cx="320039" cy="309143"/>
          </a:xfrm>
          <a:prstGeom prst="rect">
            <a:avLst/>
          </a:prstGeom>
        </p:spPr>
      </p:pic>
      <p:sp>
        <p:nvSpPr>
          <p:cNvPr id="255" name="bg object 255"/>
          <p:cNvSpPr/>
          <p:nvPr/>
        </p:nvSpPr>
        <p:spPr>
          <a:xfrm>
            <a:off x="607961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6" name="bg object 2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83224" y="419074"/>
            <a:ext cx="320039" cy="309143"/>
          </a:xfrm>
          <a:prstGeom prst="rect">
            <a:avLst/>
          </a:prstGeom>
        </p:spPr>
      </p:pic>
      <p:sp>
        <p:nvSpPr>
          <p:cNvPr id="257" name="bg object 257"/>
          <p:cNvSpPr/>
          <p:nvPr/>
        </p:nvSpPr>
        <p:spPr>
          <a:xfrm>
            <a:off x="612533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8" name="bg object 2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28943" y="419074"/>
            <a:ext cx="320039" cy="309143"/>
          </a:xfrm>
          <a:prstGeom prst="rect">
            <a:avLst/>
          </a:prstGeom>
        </p:spPr>
      </p:pic>
      <p:sp>
        <p:nvSpPr>
          <p:cNvPr id="259" name="bg object 259"/>
          <p:cNvSpPr/>
          <p:nvPr/>
        </p:nvSpPr>
        <p:spPr>
          <a:xfrm>
            <a:off x="617105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0" name="bg object 2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74663" y="419074"/>
            <a:ext cx="320039" cy="309143"/>
          </a:xfrm>
          <a:prstGeom prst="rect">
            <a:avLst/>
          </a:prstGeom>
        </p:spPr>
      </p:pic>
      <p:sp>
        <p:nvSpPr>
          <p:cNvPr id="261" name="bg object 261"/>
          <p:cNvSpPr/>
          <p:nvPr/>
        </p:nvSpPr>
        <p:spPr>
          <a:xfrm>
            <a:off x="621677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2" name="bg object 2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0384" y="419074"/>
            <a:ext cx="320039" cy="309143"/>
          </a:xfrm>
          <a:prstGeom prst="rect">
            <a:avLst/>
          </a:prstGeom>
        </p:spPr>
      </p:pic>
      <p:sp>
        <p:nvSpPr>
          <p:cNvPr id="263" name="bg object 263"/>
          <p:cNvSpPr/>
          <p:nvPr/>
        </p:nvSpPr>
        <p:spPr>
          <a:xfrm>
            <a:off x="626249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4" name="bg object 2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6104" y="419074"/>
            <a:ext cx="320039" cy="309143"/>
          </a:xfrm>
          <a:prstGeom prst="rect">
            <a:avLst/>
          </a:prstGeom>
        </p:spPr>
      </p:pic>
      <p:sp>
        <p:nvSpPr>
          <p:cNvPr id="265" name="bg object 265"/>
          <p:cNvSpPr/>
          <p:nvPr/>
        </p:nvSpPr>
        <p:spPr>
          <a:xfrm>
            <a:off x="630821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6" name="bg object 2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11824" y="419074"/>
            <a:ext cx="320040" cy="309143"/>
          </a:xfrm>
          <a:prstGeom prst="rect">
            <a:avLst/>
          </a:prstGeom>
        </p:spPr>
      </p:pic>
      <p:sp>
        <p:nvSpPr>
          <p:cNvPr id="267" name="bg object 267"/>
          <p:cNvSpPr/>
          <p:nvPr/>
        </p:nvSpPr>
        <p:spPr>
          <a:xfrm>
            <a:off x="635393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10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8" name="bg object 2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57543" y="419074"/>
            <a:ext cx="320040" cy="309143"/>
          </a:xfrm>
          <a:prstGeom prst="rect">
            <a:avLst/>
          </a:prstGeom>
        </p:spPr>
      </p:pic>
      <p:sp>
        <p:nvSpPr>
          <p:cNvPr id="269" name="bg object 269"/>
          <p:cNvSpPr/>
          <p:nvPr/>
        </p:nvSpPr>
        <p:spPr>
          <a:xfrm>
            <a:off x="639965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2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0" name="bg object 27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03263" y="419074"/>
            <a:ext cx="320039" cy="309143"/>
          </a:xfrm>
          <a:prstGeom prst="rect">
            <a:avLst/>
          </a:prstGeom>
        </p:spPr>
      </p:pic>
      <p:sp>
        <p:nvSpPr>
          <p:cNvPr id="271" name="bg object 271"/>
          <p:cNvSpPr/>
          <p:nvPr/>
        </p:nvSpPr>
        <p:spPr>
          <a:xfrm>
            <a:off x="644537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5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7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3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3" y="30861"/>
                </a:lnTo>
                <a:lnTo>
                  <a:pt x="11557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5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0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2" name="bg object 2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48984" y="419074"/>
            <a:ext cx="320039" cy="309143"/>
          </a:xfrm>
          <a:prstGeom prst="rect">
            <a:avLst/>
          </a:prstGeom>
        </p:spPr>
      </p:pic>
      <p:sp>
        <p:nvSpPr>
          <p:cNvPr id="273" name="bg object 273"/>
          <p:cNvSpPr/>
          <p:nvPr/>
        </p:nvSpPr>
        <p:spPr>
          <a:xfrm>
            <a:off x="649109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4" name="bg object 2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94704" y="419074"/>
            <a:ext cx="320040" cy="309143"/>
          </a:xfrm>
          <a:prstGeom prst="rect">
            <a:avLst/>
          </a:prstGeom>
        </p:spPr>
      </p:pic>
      <p:sp>
        <p:nvSpPr>
          <p:cNvPr id="275" name="bg object 275"/>
          <p:cNvSpPr/>
          <p:nvPr/>
        </p:nvSpPr>
        <p:spPr>
          <a:xfrm>
            <a:off x="653681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bg object 2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40424" y="419074"/>
            <a:ext cx="320040" cy="309143"/>
          </a:xfrm>
          <a:prstGeom prst="rect">
            <a:avLst/>
          </a:prstGeom>
        </p:spPr>
      </p:pic>
      <p:sp>
        <p:nvSpPr>
          <p:cNvPr id="277" name="bg object 277"/>
          <p:cNvSpPr/>
          <p:nvPr/>
        </p:nvSpPr>
        <p:spPr>
          <a:xfrm>
            <a:off x="658253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3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8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7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1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3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3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8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3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1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6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3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1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7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6" y="27939"/>
                </a:lnTo>
                <a:lnTo>
                  <a:pt x="13081" y="26415"/>
                </a:lnTo>
                <a:lnTo>
                  <a:pt x="14478" y="25400"/>
                </a:lnTo>
                <a:lnTo>
                  <a:pt x="16002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6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2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7" y="33020"/>
                </a:lnTo>
                <a:lnTo>
                  <a:pt x="35052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2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2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2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6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3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3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8" name="bg object 2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86143" y="419074"/>
            <a:ext cx="320040" cy="309143"/>
          </a:xfrm>
          <a:prstGeom prst="rect">
            <a:avLst/>
          </a:prstGeom>
        </p:spPr>
      </p:pic>
      <p:sp>
        <p:nvSpPr>
          <p:cNvPr id="279" name="bg object 279"/>
          <p:cNvSpPr/>
          <p:nvPr/>
        </p:nvSpPr>
        <p:spPr>
          <a:xfrm>
            <a:off x="6628257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4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0" name="bg object 2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1863" y="419074"/>
            <a:ext cx="320040" cy="309143"/>
          </a:xfrm>
          <a:prstGeom prst="rect">
            <a:avLst/>
          </a:prstGeom>
        </p:spPr>
      </p:pic>
      <p:sp>
        <p:nvSpPr>
          <p:cNvPr id="281" name="bg object 281"/>
          <p:cNvSpPr/>
          <p:nvPr/>
        </p:nvSpPr>
        <p:spPr>
          <a:xfrm>
            <a:off x="667397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2" name="bg object 2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77584" y="419074"/>
            <a:ext cx="320040" cy="309143"/>
          </a:xfrm>
          <a:prstGeom prst="rect">
            <a:avLst/>
          </a:prstGeom>
        </p:spPr>
      </p:pic>
      <p:sp>
        <p:nvSpPr>
          <p:cNvPr id="283" name="bg object 283"/>
          <p:cNvSpPr/>
          <p:nvPr/>
        </p:nvSpPr>
        <p:spPr>
          <a:xfrm>
            <a:off x="6719696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4" name="bg object 2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21780" y="419074"/>
            <a:ext cx="321525" cy="309143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67499" y="419074"/>
            <a:ext cx="321525" cy="309143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13220" y="419074"/>
            <a:ext cx="321525" cy="309143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58939" y="419074"/>
            <a:ext cx="321525" cy="309143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04659" y="419074"/>
            <a:ext cx="321525" cy="309143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0380" y="419074"/>
            <a:ext cx="320040" cy="309143"/>
          </a:xfrm>
          <a:prstGeom prst="rect">
            <a:avLst/>
          </a:prstGeom>
        </p:spPr>
      </p:pic>
      <p:sp>
        <p:nvSpPr>
          <p:cNvPr id="290" name="bg object 290"/>
          <p:cNvSpPr/>
          <p:nvPr/>
        </p:nvSpPr>
        <p:spPr>
          <a:xfrm>
            <a:off x="699249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1" name="bg object 2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96099" y="419074"/>
            <a:ext cx="320040" cy="309143"/>
          </a:xfrm>
          <a:prstGeom prst="rect">
            <a:avLst/>
          </a:prstGeom>
        </p:spPr>
      </p:pic>
      <p:sp>
        <p:nvSpPr>
          <p:cNvPr id="292" name="bg object 292"/>
          <p:cNvSpPr/>
          <p:nvPr/>
        </p:nvSpPr>
        <p:spPr>
          <a:xfrm>
            <a:off x="703821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3" name="bg object 2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41820" y="419074"/>
            <a:ext cx="320040" cy="309143"/>
          </a:xfrm>
          <a:prstGeom prst="rect">
            <a:avLst/>
          </a:prstGeom>
        </p:spPr>
      </p:pic>
      <p:sp>
        <p:nvSpPr>
          <p:cNvPr id="294" name="bg object 294"/>
          <p:cNvSpPr/>
          <p:nvPr/>
        </p:nvSpPr>
        <p:spPr>
          <a:xfrm>
            <a:off x="708393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5" name="bg object 2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87539" y="419074"/>
            <a:ext cx="320040" cy="309143"/>
          </a:xfrm>
          <a:prstGeom prst="rect">
            <a:avLst/>
          </a:prstGeom>
        </p:spPr>
      </p:pic>
      <p:sp>
        <p:nvSpPr>
          <p:cNvPr id="296" name="bg object 296"/>
          <p:cNvSpPr/>
          <p:nvPr/>
        </p:nvSpPr>
        <p:spPr>
          <a:xfrm>
            <a:off x="712965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7" name="bg object 2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3259" y="419074"/>
            <a:ext cx="320040" cy="309143"/>
          </a:xfrm>
          <a:prstGeom prst="rect">
            <a:avLst/>
          </a:prstGeom>
        </p:spPr>
      </p:pic>
      <p:sp>
        <p:nvSpPr>
          <p:cNvPr id="298" name="bg object 298"/>
          <p:cNvSpPr/>
          <p:nvPr/>
        </p:nvSpPr>
        <p:spPr>
          <a:xfrm>
            <a:off x="717537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9" name="bg object 2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78980" y="419074"/>
            <a:ext cx="320040" cy="309143"/>
          </a:xfrm>
          <a:prstGeom prst="rect">
            <a:avLst/>
          </a:prstGeom>
        </p:spPr>
      </p:pic>
      <p:sp>
        <p:nvSpPr>
          <p:cNvPr id="300" name="bg object 300"/>
          <p:cNvSpPr/>
          <p:nvPr/>
        </p:nvSpPr>
        <p:spPr>
          <a:xfrm>
            <a:off x="722109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1" name="bg object 3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24699" y="419074"/>
            <a:ext cx="320040" cy="309143"/>
          </a:xfrm>
          <a:prstGeom prst="rect">
            <a:avLst/>
          </a:prstGeom>
        </p:spPr>
      </p:pic>
      <p:sp>
        <p:nvSpPr>
          <p:cNvPr id="302" name="bg object 302"/>
          <p:cNvSpPr/>
          <p:nvPr/>
        </p:nvSpPr>
        <p:spPr>
          <a:xfrm>
            <a:off x="726681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3" name="bg object 3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70420" y="419074"/>
            <a:ext cx="320040" cy="309143"/>
          </a:xfrm>
          <a:prstGeom prst="rect">
            <a:avLst/>
          </a:prstGeom>
        </p:spPr>
      </p:pic>
      <p:sp>
        <p:nvSpPr>
          <p:cNvPr id="304" name="bg object 304"/>
          <p:cNvSpPr/>
          <p:nvPr/>
        </p:nvSpPr>
        <p:spPr>
          <a:xfrm>
            <a:off x="731253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5" name="bg object 3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16139" y="419074"/>
            <a:ext cx="320040" cy="309143"/>
          </a:xfrm>
          <a:prstGeom prst="rect">
            <a:avLst/>
          </a:prstGeom>
        </p:spPr>
      </p:pic>
      <p:sp>
        <p:nvSpPr>
          <p:cNvPr id="306" name="bg object 306"/>
          <p:cNvSpPr/>
          <p:nvPr/>
        </p:nvSpPr>
        <p:spPr>
          <a:xfrm>
            <a:off x="735825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" name="bg object 3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61859" y="419074"/>
            <a:ext cx="320040" cy="309143"/>
          </a:xfrm>
          <a:prstGeom prst="rect">
            <a:avLst/>
          </a:prstGeom>
        </p:spPr>
      </p:pic>
      <p:sp>
        <p:nvSpPr>
          <p:cNvPr id="308" name="bg object 308"/>
          <p:cNvSpPr/>
          <p:nvPr/>
        </p:nvSpPr>
        <p:spPr>
          <a:xfrm>
            <a:off x="740397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9" name="bg object 3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07580" y="419074"/>
            <a:ext cx="320040" cy="309143"/>
          </a:xfrm>
          <a:prstGeom prst="rect">
            <a:avLst/>
          </a:prstGeom>
        </p:spPr>
      </p:pic>
      <p:sp>
        <p:nvSpPr>
          <p:cNvPr id="310" name="bg object 310"/>
          <p:cNvSpPr/>
          <p:nvPr/>
        </p:nvSpPr>
        <p:spPr>
          <a:xfrm>
            <a:off x="744969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1" name="bg object 3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53299" y="419074"/>
            <a:ext cx="320040" cy="309143"/>
          </a:xfrm>
          <a:prstGeom prst="rect">
            <a:avLst/>
          </a:prstGeom>
        </p:spPr>
      </p:pic>
      <p:sp>
        <p:nvSpPr>
          <p:cNvPr id="312" name="bg object 312"/>
          <p:cNvSpPr/>
          <p:nvPr/>
        </p:nvSpPr>
        <p:spPr>
          <a:xfrm>
            <a:off x="749541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3" name="bg object 3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99020" y="419074"/>
            <a:ext cx="320040" cy="309143"/>
          </a:xfrm>
          <a:prstGeom prst="rect">
            <a:avLst/>
          </a:prstGeom>
        </p:spPr>
      </p:pic>
      <p:sp>
        <p:nvSpPr>
          <p:cNvPr id="314" name="bg object 314"/>
          <p:cNvSpPr/>
          <p:nvPr/>
        </p:nvSpPr>
        <p:spPr>
          <a:xfrm>
            <a:off x="754113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5" name="bg object 3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4739" y="419074"/>
            <a:ext cx="320040" cy="309143"/>
          </a:xfrm>
          <a:prstGeom prst="rect">
            <a:avLst/>
          </a:prstGeom>
        </p:spPr>
      </p:pic>
      <p:sp>
        <p:nvSpPr>
          <p:cNvPr id="316" name="bg object 316"/>
          <p:cNvSpPr/>
          <p:nvPr/>
        </p:nvSpPr>
        <p:spPr>
          <a:xfrm>
            <a:off x="758685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" name="bg object 3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90459" y="419074"/>
            <a:ext cx="320040" cy="309143"/>
          </a:xfrm>
          <a:prstGeom prst="rect">
            <a:avLst/>
          </a:prstGeom>
        </p:spPr>
      </p:pic>
      <p:sp>
        <p:nvSpPr>
          <p:cNvPr id="318" name="bg object 318"/>
          <p:cNvSpPr/>
          <p:nvPr/>
        </p:nvSpPr>
        <p:spPr>
          <a:xfrm>
            <a:off x="763257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9" name="bg object 3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6180" y="419074"/>
            <a:ext cx="320040" cy="309143"/>
          </a:xfrm>
          <a:prstGeom prst="rect">
            <a:avLst/>
          </a:prstGeom>
        </p:spPr>
      </p:pic>
      <p:sp>
        <p:nvSpPr>
          <p:cNvPr id="320" name="bg object 320"/>
          <p:cNvSpPr/>
          <p:nvPr/>
        </p:nvSpPr>
        <p:spPr>
          <a:xfrm>
            <a:off x="767829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1" name="bg object 3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81899" y="419074"/>
            <a:ext cx="320040" cy="309143"/>
          </a:xfrm>
          <a:prstGeom prst="rect">
            <a:avLst/>
          </a:prstGeom>
        </p:spPr>
      </p:pic>
      <p:sp>
        <p:nvSpPr>
          <p:cNvPr id="322" name="bg object 322"/>
          <p:cNvSpPr/>
          <p:nvPr/>
        </p:nvSpPr>
        <p:spPr>
          <a:xfrm>
            <a:off x="772401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3" name="bg object 3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27620" y="419074"/>
            <a:ext cx="320040" cy="309143"/>
          </a:xfrm>
          <a:prstGeom prst="rect">
            <a:avLst/>
          </a:prstGeom>
        </p:spPr>
      </p:pic>
      <p:sp>
        <p:nvSpPr>
          <p:cNvPr id="324" name="bg object 324"/>
          <p:cNvSpPr/>
          <p:nvPr/>
        </p:nvSpPr>
        <p:spPr>
          <a:xfrm>
            <a:off x="776973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5" name="bg object 3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73339" y="419074"/>
            <a:ext cx="320040" cy="309143"/>
          </a:xfrm>
          <a:prstGeom prst="rect">
            <a:avLst/>
          </a:prstGeom>
        </p:spPr>
      </p:pic>
      <p:sp>
        <p:nvSpPr>
          <p:cNvPr id="326" name="bg object 326"/>
          <p:cNvSpPr/>
          <p:nvPr/>
        </p:nvSpPr>
        <p:spPr>
          <a:xfrm>
            <a:off x="781545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7" name="bg object 3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19059" y="419074"/>
            <a:ext cx="320040" cy="309143"/>
          </a:xfrm>
          <a:prstGeom prst="rect">
            <a:avLst/>
          </a:prstGeom>
        </p:spPr>
      </p:pic>
      <p:sp>
        <p:nvSpPr>
          <p:cNvPr id="328" name="bg object 328"/>
          <p:cNvSpPr/>
          <p:nvPr/>
        </p:nvSpPr>
        <p:spPr>
          <a:xfrm>
            <a:off x="786117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9" name="bg object 3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64780" y="419074"/>
            <a:ext cx="320040" cy="309143"/>
          </a:xfrm>
          <a:prstGeom prst="rect">
            <a:avLst/>
          </a:prstGeom>
        </p:spPr>
      </p:pic>
      <p:sp>
        <p:nvSpPr>
          <p:cNvPr id="330" name="bg object 330"/>
          <p:cNvSpPr/>
          <p:nvPr/>
        </p:nvSpPr>
        <p:spPr>
          <a:xfrm>
            <a:off x="790689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1" name="bg object 3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10499" y="419074"/>
            <a:ext cx="320040" cy="309143"/>
          </a:xfrm>
          <a:prstGeom prst="rect">
            <a:avLst/>
          </a:prstGeom>
        </p:spPr>
      </p:pic>
      <p:sp>
        <p:nvSpPr>
          <p:cNvPr id="332" name="bg object 332"/>
          <p:cNvSpPr/>
          <p:nvPr/>
        </p:nvSpPr>
        <p:spPr>
          <a:xfrm>
            <a:off x="795261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3" name="bg object 3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56220" y="419074"/>
            <a:ext cx="320040" cy="309143"/>
          </a:xfrm>
          <a:prstGeom prst="rect">
            <a:avLst/>
          </a:prstGeom>
        </p:spPr>
      </p:pic>
      <p:sp>
        <p:nvSpPr>
          <p:cNvPr id="334" name="bg object 334"/>
          <p:cNvSpPr/>
          <p:nvPr/>
        </p:nvSpPr>
        <p:spPr>
          <a:xfrm>
            <a:off x="799833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5" name="bg object 3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01939" y="419074"/>
            <a:ext cx="320040" cy="309143"/>
          </a:xfrm>
          <a:prstGeom prst="rect">
            <a:avLst/>
          </a:prstGeom>
        </p:spPr>
      </p:pic>
      <p:sp>
        <p:nvSpPr>
          <p:cNvPr id="336" name="bg object 336"/>
          <p:cNvSpPr/>
          <p:nvPr/>
        </p:nvSpPr>
        <p:spPr>
          <a:xfrm>
            <a:off x="804405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7" name="bg object 3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47659" y="419074"/>
            <a:ext cx="320040" cy="309143"/>
          </a:xfrm>
          <a:prstGeom prst="rect">
            <a:avLst/>
          </a:prstGeom>
        </p:spPr>
      </p:pic>
      <p:sp>
        <p:nvSpPr>
          <p:cNvPr id="338" name="bg object 338"/>
          <p:cNvSpPr/>
          <p:nvPr/>
        </p:nvSpPr>
        <p:spPr>
          <a:xfrm>
            <a:off x="808977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9" name="bg object 3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3380" y="419074"/>
            <a:ext cx="320040" cy="309143"/>
          </a:xfrm>
          <a:prstGeom prst="rect">
            <a:avLst/>
          </a:prstGeom>
        </p:spPr>
      </p:pic>
      <p:sp>
        <p:nvSpPr>
          <p:cNvPr id="340" name="bg object 340"/>
          <p:cNvSpPr/>
          <p:nvPr/>
        </p:nvSpPr>
        <p:spPr>
          <a:xfrm>
            <a:off x="813549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1" name="bg object 3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39099" y="419074"/>
            <a:ext cx="320040" cy="309143"/>
          </a:xfrm>
          <a:prstGeom prst="rect">
            <a:avLst/>
          </a:prstGeom>
        </p:spPr>
      </p:pic>
      <p:sp>
        <p:nvSpPr>
          <p:cNvPr id="342" name="bg object 342"/>
          <p:cNvSpPr/>
          <p:nvPr/>
        </p:nvSpPr>
        <p:spPr>
          <a:xfrm>
            <a:off x="8181212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8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8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3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3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3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3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8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8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8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8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3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8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8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3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3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3" name="bg object 3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4820" y="419074"/>
            <a:ext cx="320040" cy="309143"/>
          </a:xfrm>
          <a:prstGeom prst="rect">
            <a:avLst/>
          </a:prstGeom>
        </p:spPr>
      </p:pic>
      <p:sp>
        <p:nvSpPr>
          <p:cNvPr id="344" name="bg object 344"/>
          <p:cNvSpPr/>
          <p:nvPr/>
        </p:nvSpPr>
        <p:spPr>
          <a:xfrm>
            <a:off x="822693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5" name="bg object 3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30539" y="419074"/>
            <a:ext cx="320040" cy="309143"/>
          </a:xfrm>
          <a:prstGeom prst="rect">
            <a:avLst/>
          </a:prstGeom>
        </p:spPr>
      </p:pic>
      <p:sp>
        <p:nvSpPr>
          <p:cNvPr id="346" name="bg object 346"/>
          <p:cNvSpPr/>
          <p:nvPr/>
        </p:nvSpPr>
        <p:spPr>
          <a:xfrm>
            <a:off x="8272653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7" name="bg object 3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74735" y="419074"/>
            <a:ext cx="321525" cy="309143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20456" y="419074"/>
            <a:ext cx="321525" cy="309143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66175" y="419074"/>
            <a:ext cx="321525" cy="309143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11896" y="419074"/>
            <a:ext cx="321525" cy="309143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357616" y="419074"/>
            <a:ext cx="321525" cy="309143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3335" y="419074"/>
            <a:ext cx="320040" cy="309143"/>
          </a:xfrm>
          <a:prstGeom prst="rect">
            <a:avLst/>
          </a:prstGeom>
        </p:spPr>
      </p:pic>
      <p:sp>
        <p:nvSpPr>
          <p:cNvPr id="353" name="bg object 353"/>
          <p:cNvSpPr/>
          <p:nvPr/>
        </p:nvSpPr>
        <p:spPr>
          <a:xfrm>
            <a:off x="854544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4" name="bg object 3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49056" y="419074"/>
            <a:ext cx="320040" cy="309143"/>
          </a:xfrm>
          <a:prstGeom prst="rect">
            <a:avLst/>
          </a:prstGeom>
        </p:spPr>
      </p:pic>
      <p:sp>
        <p:nvSpPr>
          <p:cNvPr id="355" name="bg object 355"/>
          <p:cNvSpPr/>
          <p:nvPr/>
        </p:nvSpPr>
        <p:spPr>
          <a:xfrm>
            <a:off x="859116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6" name="bg object 3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94775" y="419074"/>
            <a:ext cx="320040" cy="309143"/>
          </a:xfrm>
          <a:prstGeom prst="rect">
            <a:avLst/>
          </a:prstGeom>
        </p:spPr>
      </p:pic>
      <p:sp>
        <p:nvSpPr>
          <p:cNvPr id="357" name="bg object 357"/>
          <p:cNvSpPr/>
          <p:nvPr/>
        </p:nvSpPr>
        <p:spPr>
          <a:xfrm>
            <a:off x="863688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8" name="bg object 3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40496" y="419074"/>
            <a:ext cx="320040" cy="309143"/>
          </a:xfrm>
          <a:prstGeom prst="rect">
            <a:avLst/>
          </a:prstGeom>
        </p:spPr>
      </p:pic>
      <p:sp>
        <p:nvSpPr>
          <p:cNvPr id="359" name="bg object 359"/>
          <p:cNvSpPr/>
          <p:nvPr/>
        </p:nvSpPr>
        <p:spPr>
          <a:xfrm>
            <a:off x="868260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0" name="bg object 3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86216" y="419074"/>
            <a:ext cx="320040" cy="309143"/>
          </a:xfrm>
          <a:prstGeom prst="rect">
            <a:avLst/>
          </a:prstGeom>
        </p:spPr>
      </p:pic>
      <p:sp>
        <p:nvSpPr>
          <p:cNvPr id="361" name="bg object 361"/>
          <p:cNvSpPr/>
          <p:nvPr/>
        </p:nvSpPr>
        <p:spPr>
          <a:xfrm>
            <a:off x="872832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7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29" y="3048"/>
                </a:lnTo>
                <a:lnTo>
                  <a:pt x="10287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1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0" y="19303"/>
                </a:lnTo>
                <a:lnTo>
                  <a:pt x="30734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2" name="bg object 3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31935" y="419074"/>
            <a:ext cx="320040" cy="309143"/>
          </a:xfrm>
          <a:prstGeom prst="rect">
            <a:avLst/>
          </a:prstGeom>
        </p:spPr>
      </p:pic>
      <p:sp>
        <p:nvSpPr>
          <p:cNvPr id="363" name="bg object 363"/>
          <p:cNvSpPr/>
          <p:nvPr/>
        </p:nvSpPr>
        <p:spPr>
          <a:xfrm>
            <a:off x="877404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0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2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3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8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2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5" y="14986"/>
                </a:lnTo>
                <a:lnTo>
                  <a:pt x="21462" y="17399"/>
                </a:lnTo>
                <a:lnTo>
                  <a:pt x="18542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4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4" y="30861"/>
                </a:lnTo>
                <a:lnTo>
                  <a:pt x="11556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3" y="25273"/>
                </a:lnTo>
                <a:lnTo>
                  <a:pt x="27304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6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4" name="bg object 3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77656" y="419074"/>
            <a:ext cx="320040" cy="309143"/>
          </a:xfrm>
          <a:prstGeom prst="rect">
            <a:avLst/>
          </a:prstGeom>
        </p:spPr>
      </p:pic>
      <p:sp>
        <p:nvSpPr>
          <p:cNvPr id="365" name="bg object 365"/>
          <p:cNvSpPr/>
          <p:nvPr/>
        </p:nvSpPr>
        <p:spPr>
          <a:xfrm>
            <a:off x="8819769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2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70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2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3" y="10033"/>
                </a:lnTo>
                <a:lnTo>
                  <a:pt x="26415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9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3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6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5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8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0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8" y="4572"/>
                </a:lnTo>
                <a:lnTo>
                  <a:pt x="1904" y="4572"/>
                </a:lnTo>
                <a:lnTo>
                  <a:pt x="1270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5" y="12319"/>
                </a:lnTo>
                <a:lnTo>
                  <a:pt x="9398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9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3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3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8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9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1" y="28828"/>
                </a:lnTo>
                <a:lnTo>
                  <a:pt x="4445" y="28828"/>
                </a:lnTo>
                <a:lnTo>
                  <a:pt x="2285" y="28701"/>
                </a:lnTo>
                <a:lnTo>
                  <a:pt x="1397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3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9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20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6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9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9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9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7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20" y="10922"/>
                </a:lnTo>
                <a:lnTo>
                  <a:pt x="34416" y="9906"/>
                </a:lnTo>
                <a:lnTo>
                  <a:pt x="36322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2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2" y="13462"/>
                </a:lnTo>
                <a:lnTo>
                  <a:pt x="37464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6" name="bg object 3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23375" y="419074"/>
            <a:ext cx="320040" cy="309143"/>
          </a:xfrm>
          <a:prstGeom prst="rect">
            <a:avLst/>
          </a:prstGeom>
        </p:spPr>
      </p:pic>
      <p:sp>
        <p:nvSpPr>
          <p:cNvPr id="367" name="bg object 367"/>
          <p:cNvSpPr/>
          <p:nvPr/>
        </p:nvSpPr>
        <p:spPr>
          <a:xfrm>
            <a:off x="886548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1" y="0"/>
                </a:moveTo>
                <a:lnTo>
                  <a:pt x="42671" y="0"/>
                </a:lnTo>
                <a:lnTo>
                  <a:pt x="40258" y="1270"/>
                </a:lnTo>
                <a:lnTo>
                  <a:pt x="39115" y="2921"/>
                </a:lnTo>
                <a:lnTo>
                  <a:pt x="39242" y="2159"/>
                </a:lnTo>
                <a:lnTo>
                  <a:pt x="39242" y="1397"/>
                </a:lnTo>
                <a:lnTo>
                  <a:pt x="38480" y="888"/>
                </a:lnTo>
                <a:lnTo>
                  <a:pt x="37464" y="1524"/>
                </a:lnTo>
                <a:lnTo>
                  <a:pt x="37464" y="2159"/>
                </a:lnTo>
                <a:lnTo>
                  <a:pt x="37591" y="3175"/>
                </a:lnTo>
                <a:lnTo>
                  <a:pt x="37591" y="4190"/>
                </a:lnTo>
                <a:lnTo>
                  <a:pt x="36702" y="4699"/>
                </a:lnTo>
                <a:lnTo>
                  <a:pt x="35305" y="5714"/>
                </a:lnTo>
                <a:lnTo>
                  <a:pt x="35432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0" y="1904"/>
                </a:lnTo>
                <a:lnTo>
                  <a:pt x="28066" y="3048"/>
                </a:lnTo>
                <a:lnTo>
                  <a:pt x="26415" y="4445"/>
                </a:lnTo>
                <a:lnTo>
                  <a:pt x="26669" y="5841"/>
                </a:lnTo>
                <a:lnTo>
                  <a:pt x="28066" y="7112"/>
                </a:lnTo>
                <a:lnTo>
                  <a:pt x="29082" y="7492"/>
                </a:lnTo>
                <a:lnTo>
                  <a:pt x="31114" y="6731"/>
                </a:lnTo>
                <a:lnTo>
                  <a:pt x="31241" y="5969"/>
                </a:lnTo>
                <a:lnTo>
                  <a:pt x="29971" y="6223"/>
                </a:lnTo>
                <a:lnTo>
                  <a:pt x="29209" y="6476"/>
                </a:lnTo>
                <a:lnTo>
                  <a:pt x="28575" y="5841"/>
                </a:lnTo>
                <a:lnTo>
                  <a:pt x="28066" y="5461"/>
                </a:lnTo>
                <a:lnTo>
                  <a:pt x="27939" y="4445"/>
                </a:lnTo>
                <a:lnTo>
                  <a:pt x="28955" y="3810"/>
                </a:lnTo>
                <a:lnTo>
                  <a:pt x="30099" y="2921"/>
                </a:lnTo>
                <a:lnTo>
                  <a:pt x="31495" y="2666"/>
                </a:lnTo>
                <a:lnTo>
                  <a:pt x="32765" y="3683"/>
                </a:lnTo>
                <a:lnTo>
                  <a:pt x="34289" y="4699"/>
                </a:lnTo>
                <a:lnTo>
                  <a:pt x="34162" y="6731"/>
                </a:lnTo>
                <a:lnTo>
                  <a:pt x="32257" y="8254"/>
                </a:lnTo>
                <a:lnTo>
                  <a:pt x="30860" y="9271"/>
                </a:lnTo>
                <a:lnTo>
                  <a:pt x="29336" y="9778"/>
                </a:lnTo>
                <a:lnTo>
                  <a:pt x="27177" y="9525"/>
                </a:lnTo>
                <a:lnTo>
                  <a:pt x="26415" y="9144"/>
                </a:lnTo>
                <a:lnTo>
                  <a:pt x="25907" y="8509"/>
                </a:lnTo>
                <a:lnTo>
                  <a:pt x="25272" y="10033"/>
                </a:lnTo>
                <a:lnTo>
                  <a:pt x="26415" y="11049"/>
                </a:lnTo>
                <a:lnTo>
                  <a:pt x="28320" y="11175"/>
                </a:lnTo>
                <a:lnTo>
                  <a:pt x="26669" y="12446"/>
                </a:lnTo>
                <a:lnTo>
                  <a:pt x="26034" y="12700"/>
                </a:lnTo>
                <a:lnTo>
                  <a:pt x="24129" y="11937"/>
                </a:lnTo>
                <a:lnTo>
                  <a:pt x="25018" y="13588"/>
                </a:lnTo>
                <a:lnTo>
                  <a:pt x="25780" y="14097"/>
                </a:lnTo>
                <a:lnTo>
                  <a:pt x="22605" y="16383"/>
                </a:lnTo>
                <a:lnTo>
                  <a:pt x="19430" y="14224"/>
                </a:lnTo>
                <a:lnTo>
                  <a:pt x="20192" y="13715"/>
                </a:lnTo>
                <a:lnTo>
                  <a:pt x="21081" y="12064"/>
                </a:lnTo>
                <a:lnTo>
                  <a:pt x="19176" y="12700"/>
                </a:lnTo>
                <a:lnTo>
                  <a:pt x="18541" y="12573"/>
                </a:lnTo>
                <a:lnTo>
                  <a:pt x="16890" y="11302"/>
                </a:lnTo>
                <a:lnTo>
                  <a:pt x="18922" y="11175"/>
                </a:lnTo>
                <a:lnTo>
                  <a:pt x="19938" y="10160"/>
                </a:lnTo>
                <a:lnTo>
                  <a:pt x="19303" y="8636"/>
                </a:lnTo>
                <a:lnTo>
                  <a:pt x="18795" y="9271"/>
                </a:lnTo>
                <a:lnTo>
                  <a:pt x="18033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1" y="4825"/>
                </a:lnTo>
                <a:lnTo>
                  <a:pt x="13715" y="2794"/>
                </a:lnTo>
                <a:lnTo>
                  <a:pt x="14096" y="5969"/>
                </a:lnTo>
                <a:lnTo>
                  <a:pt x="14096" y="6858"/>
                </a:lnTo>
                <a:lnTo>
                  <a:pt x="16128" y="7620"/>
                </a:lnTo>
                <a:lnTo>
                  <a:pt x="17144" y="7238"/>
                </a:lnTo>
                <a:lnTo>
                  <a:pt x="17652" y="6858"/>
                </a:lnTo>
                <a:lnTo>
                  <a:pt x="18541" y="5969"/>
                </a:lnTo>
                <a:lnTo>
                  <a:pt x="18922" y="4572"/>
                </a:lnTo>
                <a:lnTo>
                  <a:pt x="15620" y="2032"/>
                </a:lnTo>
                <a:lnTo>
                  <a:pt x="13461" y="1524"/>
                </a:lnTo>
                <a:lnTo>
                  <a:pt x="11429" y="3048"/>
                </a:lnTo>
                <a:lnTo>
                  <a:pt x="10286" y="3810"/>
                </a:lnTo>
                <a:lnTo>
                  <a:pt x="9778" y="4825"/>
                </a:lnTo>
                <a:lnTo>
                  <a:pt x="9905" y="5841"/>
                </a:lnTo>
                <a:lnTo>
                  <a:pt x="8508" y="4825"/>
                </a:lnTo>
                <a:lnTo>
                  <a:pt x="7619" y="4317"/>
                </a:lnTo>
                <a:lnTo>
                  <a:pt x="7619" y="3301"/>
                </a:lnTo>
                <a:lnTo>
                  <a:pt x="7746" y="1650"/>
                </a:lnTo>
                <a:lnTo>
                  <a:pt x="6730" y="1015"/>
                </a:lnTo>
                <a:lnTo>
                  <a:pt x="5968" y="1524"/>
                </a:lnTo>
                <a:lnTo>
                  <a:pt x="5968" y="2286"/>
                </a:lnTo>
                <a:lnTo>
                  <a:pt x="6095" y="3048"/>
                </a:lnTo>
                <a:lnTo>
                  <a:pt x="4952" y="1397"/>
                </a:lnTo>
                <a:lnTo>
                  <a:pt x="2539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6" y="4699"/>
                </a:lnTo>
                <a:lnTo>
                  <a:pt x="3047" y="4572"/>
                </a:lnTo>
                <a:lnTo>
                  <a:pt x="1904" y="4572"/>
                </a:lnTo>
                <a:lnTo>
                  <a:pt x="1269" y="5207"/>
                </a:lnTo>
                <a:lnTo>
                  <a:pt x="2158" y="5969"/>
                </a:lnTo>
                <a:lnTo>
                  <a:pt x="4317" y="5841"/>
                </a:lnTo>
                <a:lnTo>
                  <a:pt x="5587" y="5841"/>
                </a:lnTo>
                <a:lnTo>
                  <a:pt x="6350" y="6603"/>
                </a:lnTo>
                <a:lnTo>
                  <a:pt x="7619" y="7620"/>
                </a:lnTo>
                <a:lnTo>
                  <a:pt x="6222" y="7492"/>
                </a:lnTo>
                <a:lnTo>
                  <a:pt x="4952" y="7874"/>
                </a:lnTo>
                <a:lnTo>
                  <a:pt x="2031" y="10413"/>
                </a:lnTo>
                <a:lnTo>
                  <a:pt x="2666" y="12064"/>
                </a:lnTo>
                <a:lnTo>
                  <a:pt x="5841" y="14477"/>
                </a:lnTo>
                <a:lnTo>
                  <a:pt x="7746" y="14224"/>
                </a:lnTo>
                <a:lnTo>
                  <a:pt x="9397" y="13081"/>
                </a:lnTo>
                <a:lnTo>
                  <a:pt x="9905" y="12319"/>
                </a:lnTo>
                <a:lnTo>
                  <a:pt x="9397" y="11684"/>
                </a:lnTo>
                <a:lnTo>
                  <a:pt x="8889" y="10795"/>
                </a:lnTo>
                <a:lnTo>
                  <a:pt x="7874" y="10795"/>
                </a:lnTo>
                <a:lnTo>
                  <a:pt x="8508" y="12319"/>
                </a:lnTo>
                <a:lnTo>
                  <a:pt x="8000" y="12573"/>
                </a:lnTo>
                <a:lnTo>
                  <a:pt x="7238" y="13208"/>
                </a:lnTo>
                <a:lnTo>
                  <a:pt x="5968" y="13208"/>
                </a:lnTo>
                <a:lnTo>
                  <a:pt x="3809" y="11557"/>
                </a:lnTo>
                <a:lnTo>
                  <a:pt x="3555" y="10540"/>
                </a:lnTo>
                <a:lnTo>
                  <a:pt x="6222" y="8382"/>
                </a:lnTo>
                <a:lnTo>
                  <a:pt x="8762" y="8509"/>
                </a:lnTo>
                <a:lnTo>
                  <a:pt x="12191" y="11049"/>
                </a:lnTo>
                <a:lnTo>
                  <a:pt x="12953" y="12191"/>
                </a:lnTo>
                <a:lnTo>
                  <a:pt x="12572" y="13842"/>
                </a:lnTo>
                <a:lnTo>
                  <a:pt x="12064" y="14477"/>
                </a:lnTo>
                <a:lnTo>
                  <a:pt x="11175" y="14859"/>
                </a:lnTo>
                <a:lnTo>
                  <a:pt x="13207" y="15239"/>
                </a:lnTo>
                <a:lnTo>
                  <a:pt x="14604" y="14477"/>
                </a:lnTo>
                <a:lnTo>
                  <a:pt x="14731" y="12953"/>
                </a:lnTo>
                <a:lnTo>
                  <a:pt x="16382" y="14224"/>
                </a:lnTo>
                <a:lnTo>
                  <a:pt x="16636" y="14732"/>
                </a:lnTo>
                <a:lnTo>
                  <a:pt x="15747" y="16128"/>
                </a:lnTo>
                <a:lnTo>
                  <a:pt x="17779" y="15494"/>
                </a:lnTo>
                <a:lnTo>
                  <a:pt x="18414" y="14986"/>
                </a:lnTo>
                <a:lnTo>
                  <a:pt x="21462" y="17399"/>
                </a:lnTo>
                <a:lnTo>
                  <a:pt x="18541" y="19812"/>
                </a:lnTo>
                <a:lnTo>
                  <a:pt x="17906" y="19176"/>
                </a:lnTo>
                <a:lnTo>
                  <a:pt x="15875" y="18541"/>
                </a:lnTo>
                <a:lnTo>
                  <a:pt x="16763" y="19938"/>
                </a:lnTo>
                <a:lnTo>
                  <a:pt x="16509" y="20447"/>
                </a:lnTo>
                <a:lnTo>
                  <a:pt x="14858" y="21716"/>
                </a:lnTo>
                <a:lnTo>
                  <a:pt x="14731" y="20192"/>
                </a:lnTo>
                <a:lnTo>
                  <a:pt x="13334" y="19431"/>
                </a:lnTo>
                <a:lnTo>
                  <a:pt x="11302" y="19812"/>
                </a:lnTo>
                <a:lnTo>
                  <a:pt x="12191" y="20192"/>
                </a:lnTo>
                <a:lnTo>
                  <a:pt x="12700" y="20827"/>
                </a:lnTo>
                <a:lnTo>
                  <a:pt x="13080" y="22478"/>
                </a:lnTo>
                <a:lnTo>
                  <a:pt x="12318" y="23749"/>
                </a:lnTo>
                <a:lnTo>
                  <a:pt x="9016" y="26162"/>
                </a:lnTo>
                <a:lnTo>
                  <a:pt x="6350" y="26288"/>
                </a:lnTo>
                <a:lnTo>
                  <a:pt x="3682" y="24129"/>
                </a:lnTo>
                <a:lnTo>
                  <a:pt x="8000" y="23875"/>
                </a:lnTo>
                <a:lnTo>
                  <a:pt x="9016" y="23875"/>
                </a:lnTo>
                <a:lnTo>
                  <a:pt x="9525" y="22987"/>
                </a:lnTo>
                <a:lnTo>
                  <a:pt x="10032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8" y="20192"/>
                </a:lnTo>
                <a:lnTo>
                  <a:pt x="2793" y="22606"/>
                </a:lnTo>
                <a:lnTo>
                  <a:pt x="2158" y="24384"/>
                </a:lnTo>
                <a:lnTo>
                  <a:pt x="5079" y="26797"/>
                </a:lnTo>
                <a:lnTo>
                  <a:pt x="6350" y="27177"/>
                </a:lnTo>
                <a:lnTo>
                  <a:pt x="7746" y="27050"/>
                </a:lnTo>
                <a:lnTo>
                  <a:pt x="5841" y="28828"/>
                </a:lnTo>
                <a:lnTo>
                  <a:pt x="4444" y="28828"/>
                </a:lnTo>
                <a:lnTo>
                  <a:pt x="2285" y="28701"/>
                </a:lnTo>
                <a:lnTo>
                  <a:pt x="1396" y="29463"/>
                </a:lnTo>
                <a:lnTo>
                  <a:pt x="2031" y="30099"/>
                </a:lnTo>
                <a:lnTo>
                  <a:pt x="4063" y="30099"/>
                </a:lnTo>
                <a:lnTo>
                  <a:pt x="1904" y="30861"/>
                </a:lnTo>
                <a:lnTo>
                  <a:pt x="253" y="32765"/>
                </a:lnTo>
                <a:lnTo>
                  <a:pt x="126" y="34671"/>
                </a:lnTo>
                <a:lnTo>
                  <a:pt x="2666" y="34671"/>
                </a:lnTo>
                <a:lnTo>
                  <a:pt x="5079" y="33274"/>
                </a:lnTo>
                <a:lnTo>
                  <a:pt x="6222" y="31623"/>
                </a:lnTo>
                <a:lnTo>
                  <a:pt x="6095" y="32385"/>
                </a:lnTo>
                <a:lnTo>
                  <a:pt x="6095" y="33147"/>
                </a:lnTo>
                <a:lnTo>
                  <a:pt x="6857" y="33654"/>
                </a:lnTo>
                <a:lnTo>
                  <a:pt x="7874" y="33020"/>
                </a:lnTo>
                <a:lnTo>
                  <a:pt x="7746" y="31369"/>
                </a:lnTo>
                <a:lnTo>
                  <a:pt x="7746" y="30352"/>
                </a:lnTo>
                <a:lnTo>
                  <a:pt x="8635" y="29845"/>
                </a:lnTo>
                <a:lnTo>
                  <a:pt x="10032" y="28828"/>
                </a:lnTo>
                <a:lnTo>
                  <a:pt x="9905" y="29972"/>
                </a:lnTo>
                <a:lnTo>
                  <a:pt x="10413" y="30861"/>
                </a:lnTo>
                <a:lnTo>
                  <a:pt x="11556" y="31750"/>
                </a:lnTo>
                <a:lnTo>
                  <a:pt x="13588" y="33147"/>
                </a:lnTo>
                <a:lnTo>
                  <a:pt x="15747" y="32638"/>
                </a:lnTo>
                <a:lnTo>
                  <a:pt x="19050" y="30225"/>
                </a:lnTo>
                <a:lnTo>
                  <a:pt x="18668" y="28701"/>
                </a:lnTo>
                <a:lnTo>
                  <a:pt x="17271" y="27432"/>
                </a:lnTo>
                <a:lnTo>
                  <a:pt x="16255" y="27177"/>
                </a:lnTo>
                <a:lnTo>
                  <a:pt x="14224" y="27812"/>
                </a:lnTo>
                <a:lnTo>
                  <a:pt x="14096" y="28701"/>
                </a:lnTo>
                <a:lnTo>
                  <a:pt x="15366" y="28321"/>
                </a:lnTo>
                <a:lnTo>
                  <a:pt x="16128" y="28194"/>
                </a:lnTo>
                <a:lnTo>
                  <a:pt x="16509" y="28575"/>
                </a:lnTo>
                <a:lnTo>
                  <a:pt x="16763" y="28701"/>
                </a:lnTo>
                <a:lnTo>
                  <a:pt x="17271" y="29210"/>
                </a:lnTo>
                <a:lnTo>
                  <a:pt x="17399" y="30099"/>
                </a:lnTo>
                <a:lnTo>
                  <a:pt x="15239" y="31750"/>
                </a:lnTo>
                <a:lnTo>
                  <a:pt x="13842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0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0" y="25019"/>
                </a:lnTo>
                <a:lnTo>
                  <a:pt x="18922" y="25400"/>
                </a:lnTo>
                <a:lnTo>
                  <a:pt x="19430" y="26035"/>
                </a:lnTo>
                <a:lnTo>
                  <a:pt x="20065" y="24637"/>
                </a:lnTo>
                <a:lnTo>
                  <a:pt x="19050" y="23495"/>
                </a:lnTo>
                <a:lnTo>
                  <a:pt x="17017" y="23367"/>
                </a:lnTo>
                <a:lnTo>
                  <a:pt x="18668" y="22098"/>
                </a:lnTo>
                <a:lnTo>
                  <a:pt x="19303" y="21971"/>
                </a:lnTo>
                <a:lnTo>
                  <a:pt x="21208" y="22606"/>
                </a:lnTo>
                <a:lnTo>
                  <a:pt x="20319" y="20954"/>
                </a:lnTo>
                <a:lnTo>
                  <a:pt x="19557" y="20574"/>
                </a:lnTo>
                <a:lnTo>
                  <a:pt x="22732" y="18161"/>
                </a:lnTo>
                <a:lnTo>
                  <a:pt x="25907" y="20447"/>
                </a:lnTo>
                <a:lnTo>
                  <a:pt x="25145" y="20954"/>
                </a:lnTo>
                <a:lnTo>
                  <a:pt x="24256" y="22478"/>
                </a:lnTo>
                <a:lnTo>
                  <a:pt x="26161" y="21844"/>
                </a:lnTo>
                <a:lnTo>
                  <a:pt x="26796" y="21971"/>
                </a:lnTo>
                <a:lnTo>
                  <a:pt x="28447" y="23240"/>
                </a:lnTo>
                <a:lnTo>
                  <a:pt x="26415" y="23367"/>
                </a:lnTo>
                <a:lnTo>
                  <a:pt x="25400" y="24511"/>
                </a:lnTo>
                <a:lnTo>
                  <a:pt x="26034" y="26035"/>
                </a:lnTo>
                <a:lnTo>
                  <a:pt x="26542" y="25273"/>
                </a:lnTo>
                <a:lnTo>
                  <a:pt x="27304" y="24891"/>
                </a:lnTo>
                <a:lnTo>
                  <a:pt x="28066" y="24891"/>
                </a:lnTo>
                <a:lnTo>
                  <a:pt x="29463" y="24637"/>
                </a:lnTo>
                <a:lnTo>
                  <a:pt x="30987" y="25273"/>
                </a:lnTo>
                <a:lnTo>
                  <a:pt x="32384" y="26288"/>
                </a:lnTo>
                <a:lnTo>
                  <a:pt x="34289" y="27812"/>
                </a:lnTo>
                <a:lnTo>
                  <a:pt x="34416" y="29845"/>
                </a:lnTo>
                <a:lnTo>
                  <a:pt x="31622" y="31750"/>
                </a:lnTo>
                <a:lnTo>
                  <a:pt x="30225" y="31623"/>
                </a:lnTo>
                <a:lnTo>
                  <a:pt x="28955" y="30734"/>
                </a:lnTo>
                <a:lnTo>
                  <a:pt x="28066" y="29972"/>
                </a:lnTo>
                <a:lnTo>
                  <a:pt x="28193" y="29083"/>
                </a:lnTo>
                <a:lnTo>
                  <a:pt x="28701" y="28575"/>
                </a:lnTo>
                <a:lnTo>
                  <a:pt x="28955" y="28448"/>
                </a:lnTo>
                <a:lnTo>
                  <a:pt x="29336" y="28066"/>
                </a:lnTo>
                <a:lnTo>
                  <a:pt x="30099" y="28194"/>
                </a:lnTo>
                <a:lnTo>
                  <a:pt x="31241" y="28575"/>
                </a:lnTo>
                <a:lnTo>
                  <a:pt x="31241" y="27686"/>
                </a:lnTo>
                <a:lnTo>
                  <a:pt x="29209" y="27050"/>
                </a:lnTo>
                <a:lnTo>
                  <a:pt x="28193" y="27432"/>
                </a:lnTo>
                <a:lnTo>
                  <a:pt x="26796" y="28575"/>
                </a:lnTo>
                <a:lnTo>
                  <a:pt x="26415" y="30099"/>
                </a:lnTo>
                <a:lnTo>
                  <a:pt x="29717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59" y="29845"/>
                </a:lnTo>
                <a:lnTo>
                  <a:pt x="35432" y="28701"/>
                </a:lnTo>
                <a:lnTo>
                  <a:pt x="36829" y="29717"/>
                </a:lnTo>
                <a:lnTo>
                  <a:pt x="37718" y="30225"/>
                </a:lnTo>
                <a:lnTo>
                  <a:pt x="37591" y="31241"/>
                </a:lnTo>
                <a:lnTo>
                  <a:pt x="37591" y="32892"/>
                </a:lnTo>
                <a:lnTo>
                  <a:pt x="38607" y="33654"/>
                </a:lnTo>
                <a:lnTo>
                  <a:pt x="39369" y="33147"/>
                </a:lnTo>
                <a:lnTo>
                  <a:pt x="39369" y="32258"/>
                </a:lnTo>
                <a:lnTo>
                  <a:pt x="39242" y="31496"/>
                </a:lnTo>
                <a:lnTo>
                  <a:pt x="40385" y="33274"/>
                </a:lnTo>
                <a:lnTo>
                  <a:pt x="42799" y="34544"/>
                </a:lnTo>
                <a:lnTo>
                  <a:pt x="45338" y="34544"/>
                </a:lnTo>
                <a:lnTo>
                  <a:pt x="45211" y="32638"/>
                </a:lnTo>
                <a:lnTo>
                  <a:pt x="43560" y="30734"/>
                </a:lnTo>
                <a:lnTo>
                  <a:pt x="41401" y="29972"/>
                </a:lnTo>
                <a:lnTo>
                  <a:pt x="43433" y="29972"/>
                </a:lnTo>
                <a:lnTo>
                  <a:pt x="44068" y="29463"/>
                </a:lnTo>
                <a:lnTo>
                  <a:pt x="43179" y="28575"/>
                </a:lnTo>
                <a:lnTo>
                  <a:pt x="42417" y="28701"/>
                </a:lnTo>
                <a:lnTo>
                  <a:pt x="39624" y="28701"/>
                </a:lnTo>
                <a:lnTo>
                  <a:pt x="38988" y="28066"/>
                </a:lnTo>
                <a:lnTo>
                  <a:pt x="37718" y="27050"/>
                </a:lnTo>
                <a:lnTo>
                  <a:pt x="39115" y="27050"/>
                </a:lnTo>
                <a:lnTo>
                  <a:pt x="40385" y="26670"/>
                </a:lnTo>
                <a:lnTo>
                  <a:pt x="43306" y="24257"/>
                </a:lnTo>
                <a:lnTo>
                  <a:pt x="42671" y="22606"/>
                </a:lnTo>
                <a:lnTo>
                  <a:pt x="41147" y="21462"/>
                </a:lnTo>
                <a:lnTo>
                  <a:pt x="39496" y="20065"/>
                </a:lnTo>
                <a:lnTo>
                  <a:pt x="37591" y="20320"/>
                </a:lnTo>
                <a:lnTo>
                  <a:pt x="35940" y="21462"/>
                </a:lnTo>
                <a:lnTo>
                  <a:pt x="35432" y="22225"/>
                </a:lnTo>
                <a:lnTo>
                  <a:pt x="36449" y="23749"/>
                </a:lnTo>
                <a:lnTo>
                  <a:pt x="37464" y="23875"/>
                </a:lnTo>
                <a:lnTo>
                  <a:pt x="36829" y="22351"/>
                </a:lnTo>
                <a:lnTo>
                  <a:pt x="38100" y="21462"/>
                </a:lnTo>
                <a:lnTo>
                  <a:pt x="39369" y="21336"/>
                </a:lnTo>
                <a:lnTo>
                  <a:pt x="41401" y="22987"/>
                </a:lnTo>
                <a:lnTo>
                  <a:pt x="41782" y="24002"/>
                </a:lnTo>
                <a:lnTo>
                  <a:pt x="39115" y="26162"/>
                </a:lnTo>
                <a:lnTo>
                  <a:pt x="36449" y="26162"/>
                </a:lnTo>
                <a:lnTo>
                  <a:pt x="34543" y="24637"/>
                </a:lnTo>
                <a:lnTo>
                  <a:pt x="33146" y="23622"/>
                </a:lnTo>
                <a:lnTo>
                  <a:pt x="32384" y="22351"/>
                </a:lnTo>
                <a:lnTo>
                  <a:pt x="32765" y="20700"/>
                </a:lnTo>
                <a:lnTo>
                  <a:pt x="33274" y="20192"/>
                </a:lnTo>
                <a:lnTo>
                  <a:pt x="34162" y="19812"/>
                </a:lnTo>
                <a:lnTo>
                  <a:pt x="32130" y="19303"/>
                </a:lnTo>
                <a:lnTo>
                  <a:pt x="30733" y="20065"/>
                </a:lnTo>
                <a:lnTo>
                  <a:pt x="30606" y="21589"/>
                </a:lnTo>
                <a:lnTo>
                  <a:pt x="28955" y="20447"/>
                </a:lnTo>
                <a:lnTo>
                  <a:pt x="28701" y="19938"/>
                </a:lnTo>
                <a:lnTo>
                  <a:pt x="29590" y="18414"/>
                </a:lnTo>
                <a:lnTo>
                  <a:pt x="27558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69" y="14859"/>
                </a:lnTo>
                <a:lnTo>
                  <a:pt x="27304" y="15366"/>
                </a:lnTo>
                <a:lnTo>
                  <a:pt x="29463" y="16128"/>
                </a:lnTo>
                <a:lnTo>
                  <a:pt x="28575" y="14604"/>
                </a:lnTo>
                <a:lnTo>
                  <a:pt x="28828" y="14097"/>
                </a:lnTo>
                <a:lnTo>
                  <a:pt x="30479" y="12826"/>
                </a:lnTo>
                <a:lnTo>
                  <a:pt x="30606" y="14350"/>
                </a:lnTo>
                <a:lnTo>
                  <a:pt x="32003" y="15239"/>
                </a:lnTo>
                <a:lnTo>
                  <a:pt x="34035" y="14732"/>
                </a:lnTo>
                <a:lnTo>
                  <a:pt x="33146" y="14350"/>
                </a:lnTo>
                <a:lnTo>
                  <a:pt x="32638" y="13842"/>
                </a:lnTo>
                <a:lnTo>
                  <a:pt x="32257" y="12191"/>
                </a:lnTo>
                <a:lnTo>
                  <a:pt x="33019" y="10922"/>
                </a:lnTo>
                <a:lnTo>
                  <a:pt x="34416" y="9906"/>
                </a:lnTo>
                <a:lnTo>
                  <a:pt x="36321" y="8382"/>
                </a:lnTo>
                <a:lnTo>
                  <a:pt x="38988" y="8254"/>
                </a:lnTo>
                <a:lnTo>
                  <a:pt x="41528" y="10413"/>
                </a:lnTo>
                <a:lnTo>
                  <a:pt x="41275" y="11557"/>
                </a:lnTo>
                <a:lnTo>
                  <a:pt x="39242" y="13208"/>
                </a:lnTo>
                <a:lnTo>
                  <a:pt x="37972" y="13081"/>
                </a:lnTo>
                <a:lnTo>
                  <a:pt x="36702" y="12191"/>
                </a:lnTo>
                <a:lnTo>
                  <a:pt x="37337" y="10667"/>
                </a:lnTo>
                <a:lnTo>
                  <a:pt x="36321" y="10795"/>
                </a:lnTo>
                <a:lnTo>
                  <a:pt x="35305" y="12319"/>
                </a:lnTo>
                <a:lnTo>
                  <a:pt x="35813" y="13081"/>
                </a:lnTo>
                <a:lnTo>
                  <a:pt x="36321" y="13462"/>
                </a:lnTo>
                <a:lnTo>
                  <a:pt x="37464" y="14097"/>
                </a:lnTo>
                <a:lnTo>
                  <a:pt x="39369" y="14350"/>
                </a:lnTo>
                <a:lnTo>
                  <a:pt x="42544" y="11937"/>
                </a:lnTo>
                <a:lnTo>
                  <a:pt x="43179" y="10287"/>
                </a:lnTo>
                <a:lnTo>
                  <a:pt x="41275" y="8762"/>
                </a:lnTo>
                <a:lnTo>
                  <a:pt x="40131" y="7747"/>
                </a:lnTo>
                <a:lnTo>
                  <a:pt x="38988" y="7365"/>
                </a:lnTo>
                <a:lnTo>
                  <a:pt x="37591" y="7492"/>
                </a:lnTo>
                <a:lnTo>
                  <a:pt x="38861" y="6476"/>
                </a:lnTo>
                <a:lnTo>
                  <a:pt x="39496" y="5714"/>
                </a:lnTo>
                <a:lnTo>
                  <a:pt x="40893" y="5841"/>
                </a:lnTo>
                <a:lnTo>
                  <a:pt x="43052" y="5841"/>
                </a:lnTo>
                <a:lnTo>
                  <a:pt x="43941" y="5079"/>
                </a:lnTo>
                <a:lnTo>
                  <a:pt x="43306" y="4445"/>
                </a:lnTo>
                <a:lnTo>
                  <a:pt x="42163" y="4445"/>
                </a:lnTo>
                <a:lnTo>
                  <a:pt x="41275" y="4572"/>
                </a:lnTo>
                <a:lnTo>
                  <a:pt x="43433" y="3683"/>
                </a:lnTo>
                <a:lnTo>
                  <a:pt x="45211" y="1904"/>
                </a:lnTo>
                <a:lnTo>
                  <a:pt x="452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8" name="bg object 3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69096" y="419074"/>
            <a:ext cx="320040" cy="309143"/>
          </a:xfrm>
          <a:prstGeom prst="rect">
            <a:avLst/>
          </a:prstGeom>
        </p:spPr>
      </p:pic>
      <p:sp>
        <p:nvSpPr>
          <p:cNvPr id="369" name="bg object 369"/>
          <p:cNvSpPr/>
          <p:nvPr/>
        </p:nvSpPr>
        <p:spPr>
          <a:xfrm>
            <a:off x="8911208" y="56121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212" y="0"/>
                </a:moveTo>
                <a:lnTo>
                  <a:pt x="42672" y="0"/>
                </a:lnTo>
                <a:lnTo>
                  <a:pt x="40259" y="1270"/>
                </a:lnTo>
                <a:lnTo>
                  <a:pt x="39116" y="2921"/>
                </a:lnTo>
                <a:lnTo>
                  <a:pt x="39243" y="2159"/>
                </a:lnTo>
                <a:lnTo>
                  <a:pt x="39243" y="1397"/>
                </a:lnTo>
                <a:lnTo>
                  <a:pt x="38481" y="888"/>
                </a:lnTo>
                <a:lnTo>
                  <a:pt x="37465" y="1524"/>
                </a:lnTo>
                <a:lnTo>
                  <a:pt x="37465" y="2159"/>
                </a:lnTo>
                <a:lnTo>
                  <a:pt x="37592" y="3175"/>
                </a:lnTo>
                <a:lnTo>
                  <a:pt x="37592" y="4190"/>
                </a:lnTo>
                <a:lnTo>
                  <a:pt x="36702" y="4699"/>
                </a:lnTo>
                <a:lnTo>
                  <a:pt x="35306" y="5714"/>
                </a:lnTo>
                <a:lnTo>
                  <a:pt x="35433" y="4699"/>
                </a:lnTo>
                <a:lnTo>
                  <a:pt x="34925" y="3683"/>
                </a:lnTo>
                <a:lnTo>
                  <a:pt x="31750" y="1524"/>
                </a:lnTo>
                <a:lnTo>
                  <a:pt x="29591" y="1904"/>
                </a:lnTo>
                <a:lnTo>
                  <a:pt x="28067" y="3048"/>
                </a:lnTo>
                <a:lnTo>
                  <a:pt x="26416" y="4445"/>
                </a:lnTo>
                <a:lnTo>
                  <a:pt x="26670" y="5841"/>
                </a:lnTo>
                <a:lnTo>
                  <a:pt x="28067" y="7112"/>
                </a:lnTo>
                <a:lnTo>
                  <a:pt x="29083" y="7492"/>
                </a:lnTo>
                <a:lnTo>
                  <a:pt x="31115" y="6731"/>
                </a:lnTo>
                <a:lnTo>
                  <a:pt x="31242" y="5969"/>
                </a:lnTo>
                <a:lnTo>
                  <a:pt x="29972" y="6223"/>
                </a:lnTo>
                <a:lnTo>
                  <a:pt x="29210" y="6476"/>
                </a:lnTo>
                <a:lnTo>
                  <a:pt x="28575" y="5841"/>
                </a:lnTo>
                <a:lnTo>
                  <a:pt x="28067" y="5461"/>
                </a:lnTo>
                <a:lnTo>
                  <a:pt x="27940" y="4445"/>
                </a:lnTo>
                <a:lnTo>
                  <a:pt x="28956" y="3810"/>
                </a:lnTo>
                <a:lnTo>
                  <a:pt x="30099" y="2921"/>
                </a:lnTo>
                <a:lnTo>
                  <a:pt x="31496" y="2666"/>
                </a:lnTo>
                <a:lnTo>
                  <a:pt x="32766" y="3683"/>
                </a:lnTo>
                <a:lnTo>
                  <a:pt x="34290" y="4699"/>
                </a:lnTo>
                <a:lnTo>
                  <a:pt x="34163" y="6731"/>
                </a:lnTo>
                <a:lnTo>
                  <a:pt x="32258" y="8254"/>
                </a:lnTo>
                <a:lnTo>
                  <a:pt x="30861" y="9271"/>
                </a:lnTo>
                <a:lnTo>
                  <a:pt x="29337" y="9778"/>
                </a:lnTo>
                <a:lnTo>
                  <a:pt x="27177" y="9525"/>
                </a:lnTo>
                <a:lnTo>
                  <a:pt x="26416" y="9144"/>
                </a:lnTo>
                <a:lnTo>
                  <a:pt x="25908" y="8509"/>
                </a:lnTo>
                <a:lnTo>
                  <a:pt x="25273" y="10033"/>
                </a:lnTo>
                <a:lnTo>
                  <a:pt x="26416" y="11049"/>
                </a:lnTo>
                <a:lnTo>
                  <a:pt x="28321" y="11175"/>
                </a:lnTo>
                <a:lnTo>
                  <a:pt x="26670" y="12446"/>
                </a:lnTo>
                <a:lnTo>
                  <a:pt x="26035" y="12700"/>
                </a:lnTo>
                <a:lnTo>
                  <a:pt x="24130" y="11937"/>
                </a:lnTo>
                <a:lnTo>
                  <a:pt x="25019" y="13588"/>
                </a:lnTo>
                <a:lnTo>
                  <a:pt x="25781" y="14097"/>
                </a:lnTo>
                <a:lnTo>
                  <a:pt x="22606" y="16383"/>
                </a:lnTo>
                <a:lnTo>
                  <a:pt x="19431" y="14224"/>
                </a:lnTo>
                <a:lnTo>
                  <a:pt x="20193" y="13715"/>
                </a:lnTo>
                <a:lnTo>
                  <a:pt x="21082" y="12064"/>
                </a:lnTo>
                <a:lnTo>
                  <a:pt x="19176" y="12700"/>
                </a:lnTo>
                <a:lnTo>
                  <a:pt x="18542" y="12573"/>
                </a:lnTo>
                <a:lnTo>
                  <a:pt x="16891" y="11302"/>
                </a:lnTo>
                <a:lnTo>
                  <a:pt x="18923" y="11175"/>
                </a:lnTo>
                <a:lnTo>
                  <a:pt x="19939" y="10160"/>
                </a:lnTo>
                <a:lnTo>
                  <a:pt x="19304" y="8636"/>
                </a:lnTo>
                <a:lnTo>
                  <a:pt x="18796" y="9271"/>
                </a:lnTo>
                <a:lnTo>
                  <a:pt x="18034" y="9651"/>
                </a:lnTo>
                <a:lnTo>
                  <a:pt x="15875" y="9906"/>
                </a:lnTo>
                <a:lnTo>
                  <a:pt x="14350" y="9398"/>
                </a:lnTo>
                <a:lnTo>
                  <a:pt x="11049" y="6731"/>
                </a:lnTo>
                <a:lnTo>
                  <a:pt x="10922" y="4825"/>
                </a:lnTo>
                <a:lnTo>
                  <a:pt x="13716" y="2794"/>
                </a:lnTo>
                <a:lnTo>
                  <a:pt x="14097" y="5969"/>
                </a:lnTo>
                <a:lnTo>
                  <a:pt x="14097" y="6858"/>
                </a:lnTo>
                <a:lnTo>
                  <a:pt x="16129" y="7620"/>
                </a:lnTo>
                <a:lnTo>
                  <a:pt x="17145" y="7238"/>
                </a:lnTo>
                <a:lnTo>
                  <a:pt x="17652" y="6858"/>
                </a:lnTo>
                <a:lnTo>
                  <a:pt x="18542" y="5969"/>
                </a:lnTo>
                <a:lnTo>
                  <a:pt x="18923" y="4572"/>
                </a:lnTo>
                <a:lnTo>
                  <a:pt x="15621" y="2032"/>
                </a:lnTo>
                <a:lnTo>
                  <a:pt x="13462" y="1524"/>
                </a:lnTo>
                <a:lnTo>
                  <a:pt x="11430" y="3048"/>
                </a:lnTo>
                <a:lnTo>
                  <a:pt x="10287" y="3810"/>
                </a:lnTo>
                <a:lnTo>
                  <a:pt x="9779" y="4825"/>
                </a:lnTo>
                <a:lnTo>
                  <a:pt x="9906" y="5841"/>
                </a:lnTo>
                <a:lnTo>
                  <a:pt x="8509" y="4825"/>
                </a:lnTo>
                <a:lnTo>
                  <a:pt x="7620" y="4317"/>
                </a:lnTo>
                <a:lnTo>
                  <a:pt x="7620" y="3301"/>
                </a:lnTo>
                <a:lnTo>
                  <a:pt x="7747" y="1650"/>
                </a:lnTo>
                <a:lnTo>
                  <a:pt x="6731" y="1015"/>
                </a:lnTo>
                <a:lnTo>
                  <a:pt x="5969" y="1524"/>
                </a:lnTo>
                <a:lnTo>
                  <a:pt x="5969" y="2286"/>
                </a:lnTo>
                <a:lnTo>
                  <a:pt x="6096" y="3048"/>
                </a:lnTo>
                <a:lnTo>
                  <a:pt x="4952" y="1397"/>
                </a:lnTo>
                <a:lnTo>
                  <a:pt x="2540" y="126"/>
                </a:lnTo>
                <a:lnTo>
                  <a:pt x="0" y="0"/>
                </a:lnTo>
                <a:lnTo>
                  <a:pt x="0" y="2032"/>
                </a:lnTo>
                <a:lnTo>
                  <a:pt x="1777" y="3810"/>
                </a:lnTo>
                <a:lnTo>
                  <a:pt x="3937" y="4699"/>
                </a:lnTo>
                <a:lnTo>
                  <a:pt x="3048" y="4572"/>
                </a:lnTo>
                <a:lnTo>
                  <a:pt x="1905" y="4572"/>
                </a:lnTo>
                <a:lnTo>
                  <a:pt x="1270" y="5207"/>
                </a:lnTo>
                <a:lnTo>
                  <a:pt x="2159" y="5969"/>
                </a:lnTo>
                <a:lnTo>
                  <a:pt x="4318" y="5841"/>
                </a:lnTo>
                <a:lnTo>
                  <a:pt x="5588" y="5841"/>
                </a:lnTo>
                <a:lnTo>
                  <a:pt x="6350" y="6603"/>
                </a:lnTo>
                <a:lnTo>
                  <a:pt x="7620" y="7620"/>
                </a:lnTo>
                <a:lnTo>
                  <a:pt x="6223" y="7492"/>
                </a:lnTo>
                <a:lnTo>
                  <a:pt x="4952" y="7874"/>
                </a:lnTo>
                <a:lnTo>
                  <a:pt x="2032" y="10413"/>
                </a:lnTo>
                <a:lnTo>
                  <a:pt x="2667" y="12064"/>
                </a:lnTo>
                <a:lnTo>
                  <a:pt x="5842" y="14477"/>
                </a:lnTo>
                <a:lnTo>
                  <a:pt x="7747" y="14224"/>
                </a:lnTo>
                <a:lnTo>
                  <a:pt x="9398" y="13081"/>
                </a:lnTo>
                <a:lnTo>
                  <a:pt x="9906" y="12319"/>
                </a:lnTo>
                <a:lnTo>
                  <a:pt x="9398" y="11684"/>
                </a:lnTo>
                <a:lnTo>
                  <a:pt x="8890" y="10795"/>
                </a:lnTo>
                <a:lnTo>
                  <a:pt x="7874" y="10795"/>
                </a:lnTo>
                <a:lnTo>
                  <a:pt x="8509" y="12319"/>
                </a:lnTo>
                <a:lnTo>
                  <a:pt x="8000" y="12573"/>
                </a:lnTo>
                <a:lnTo>
                  <a:pt x="7239" y="13208"/>
                </a:lnTo>
                <a:lnTo>
                  <a:pt x="5969" y="13208"/>
                </a:lnTo>
                <a:lnTo>
                  <a:pt x="3810" y="11557"/>
                </a:lnTo>
                <a:lnTo>
                  <a:pt x="3556" y="10540"/>
                </a:lnTo>
                <a:lnTo>
                  <a:pt x="6223" y="8382"/>
                </a:lnTo>
                <a:lnTo>
                  <a:pt x="8763" y="8509"/>
                </a:lnTo>
                <a:lnTo>
                  <a:pt x="12192" y="11049"/>
                </a:lnTo>
                <a:lnTo>
                  <a:pt x="12954" y="12191"/>
                </a:lnTo>
                <a:lnTo>
                  <a:pt x="12573" y="13842"/>
                </a:lnTo>
                <a:lnTo>
                  <a:pt x="12065" y="14477"/>
                </a:lnTo>
                <a:lnTo>
                  <a:pt x="11175" y="14859"/>
                </a:lnTo>
                <a:lnTo>
                  <a:pt x="13208" y="15239"/>
                </a:lnTo>
                <a:lnTo>
                  <a:pt x="14605" y="14477"/>
                </a:lnTo>
                <a:lnTo>
                  <a:pt x="14732" y="12953"/>
                </a:lnTo>
                <a:lnTo>
                  <a:pt x="16383" y="14224"/>
                </a:lnTo>
                <a:lnTo>
                  <a:pt x="16637" y="14732"/>
                </a:lnTo>
                <a:lnTo>
                  <a:pt x="15748" y="16128"/>
                </a:lnTo>
                <a:lnTo>
                  <a:pt x="17780" y="15494"/>
                </a:lnTo>
                <a:lnTo>
                  <a:pt x="18415" y="14986"/>
                </a:lnTo>
                <a:lnTo>
                  <a:pt x="21463" y="17399"/>
                </a:lnTo>
                <a:lnTo>
                  <a:pt x="18542" y="19812"/>
                </a:lnTo>
                <a:lnTo>
                  <a:pt x="17907" y="19176"/>
                </a:lnTo>
                <a:lnTo>
                  <a:pt x="15875" y="18541"/>
                </a:lnTo>
                <a:lnTo>
                  <a:pt x="16764" y="19938"/>
                </a:lnTo>
                <a:lnTo>
                  <a:pt x="16510" y="20447"/>
                </a:lnTo>
                <a:lnTo>
                  <a:pt x="14859" y="21716"/>
                </a:lnTo>
                <a:lnTo>
                  <a:pt x="14732" y="20192"/>
                </a:lnTo>
                <a:lnTo>
                  <a:pt x="13335" y="19431"/>
                </a:lnTo>
                <a:lnTo>
                  <a:pt x="11302" y="19812"/>
                </a:lnTo>
                <a:lnTo>
                  <a:pt x="12192" y="20192"/>
                </a:lnTo>
                <a:lnTo>
                  <a:pt x="12700" y="20827"/>
                </a:lnTo>
                <a:lnTo>
                  <a:pt x="13081" y="22478"/>
                </a:lnTo>
                <a:lnTo>
                  <a:pt x="12319" y="23749"/>
                </a:lnTo>
                <a:lnTo>
                  <a:pt x="9017" y="26162"/>
                </a:lnTo>
                <a:lnTo>
                  <a:pt x="6350" y="26288"/>
                </a:lnTo>
                <a:lnTo>
                  <a:pt x="3683" y="24129"/>
                </a:lnTo>
                <a:lnTo>
                  <a:pt x="8000" y="23875"/>
                </a:lnTo>
                <a:lnTo>
                  <a:pt x="9017" y="23875"/>
                </a:lnTo>
                <a:lnTo>
                  <a:pt x="9525" y="22987"/>
                </a:lnTo>
                <a:lnTo>
                  <a:pt x="10033" y="22351"/>
                </a:lnTo>
                <a:lnTo>
                  <a:pt x="9525" y="21589"/>
                </a:lnTo>
                <a:lnTo>
                  <a:pt x="7874" y="20447"/>
                </a:lnTo>
                <a:lnTo>
                  <a:pt x="5969" y="20192"/>
                </a:lnTo>
                <a:lnTo>
                  <a:pt x="2794" y="22606"/>
                </a:lnTo>
                <a:lnTo>
                  <a:pt x="2159" y="24384"/>
                </a:lnTo>
                <a:lnTo>
                  <a:pt x="5080" y="26797"/>
                </a:lnTo>
                <a:lnTo>
                  <a:pt x="6350" y="27177"/>
                </a:lnTo>
                <a:lnTo>
                  <a:pt x="7747" y="27050"/>
                </a:lnTo>
                <a:lnTo>
                  <a:pt x="5842" y="28828"/>
                </a:lnTo>
                <a:lnTo>
                  <a:pt x="4445" y="28828"/>
                </a:lnTo>
                <a:lnTo>
                  <a:pt x="2286" y="28701"/>
                </a:lnTo>
                <a:lnTo>
                  <a:pt x="1397" y="29463"/>
                </a:lnTo>
                <a:lnTo>
                  <a:pt x="2032" y="30099"/>
                </a:lnTo>
                <a:lnTo>
                  <a:pt x="4064" y="30099"/>
                </a:lnTo>
                <a:lnTo>
                  <a:pt x="1905" y="30861"/>
                </a:lnTo>
                <a:lnTo>
                  <a:pt x="254" y="32765"/>
                </a:lnTo>
                <a:lnTo>
                  <a:pt x="126" y="34671"/>
                </a:lnTo>
                <a:lnTo>
                  <a:pt x="2667" y="34671"/>
                </a:lnTo>
                <a:lnTo>
                  <a:pt x="5080" y="33274"/>
                </a:lnTo>
                <a:lnTo>
                  <a:pt x="6223" y="31623"/>
                </a:lnTo>
                <a:lnTo>
                  <a:pt x="6096" y="32385"/>
                </a:lnTo>
                <a:lnTo>
                  <a:pt x="6096" y="33147"/>
                </a:lnTo>
                <a:lnTo>
                  <a:pt x="6858" y="33654"/>
                </a:lnTo>
                <a:lnTo>
                  <a:pt x="7874" y="33020"/>
                </a:lnTo>
                <a:lnTo>
                  <a:pt x="7747" y="31369"/>
                </a:lnTo>
                <a:lnTo>
                  <a:pt x="7747" y="30352"/>
                </a:lnTo>
                <a:lnTo>
                  <a:pt x="8636" y="29845"/>
                </a:lnTo>
                <a:lnTo>
                  <a:pt x="10033" y="28828"/>
                </a:lnTo>
                <a:lnTo>
                  <a:pt x="9906" y="29972"/>
                </a:lnTo>
                <a:lnTo>
                  <a:pt x="10414" y="30861"/>
                </a:lnTo>
                <a:lnTo>
                  <a:pt x="11557" y="31750"/>
                </a:lnTo>
                <a:lnTo>
                  <a:pt x="13589" y="33147"/>
                </a:lnTo>
                <a:lnTo>
                  <a:pt x="15748" y="32638"/>
                </a:lnTo>
                <a:lnTo>
                  <a:pt x="19050" y="30225"/>
                </a:lnTo>
                <a:lnTo>
                  <a:pt x="18669" y="28701"/>
                </a:lnTo>
                <a:lnTo>
                  <a:pt x="17272" y="27432"/>
                </a:lnTo>
                <a:lnTo>
                  <a:pt x="16256" y="27177"/>
                </a:lnTo>
                <a:lnTo>
                  <a:pt x="14224" y="27812"/>
                </a:lnTo>
                <a:lnTo>
                  <a:pt x="14097" y="28701"/>
                </a:lnTo>
                <a:lnTo>
                  <a:pt x="15367" y="28321"/>
                </a:lnTo>
                <a:lnTo>
                  <a:pt x="16129" y="28194"/>
                </a:lnTo>
                <a:lnTo>
                  <a:pt x="16510" y="28575"/>
                </a:lnTo>
                <a:lnTo>
                  <a:pt x="16764" y="28701"/>
                </a:lnTo>
                <a:lnTo>
                  <a:pt x="17272" y="29210"/>
                </a:lnTo>
                <a:lnTo>
                  <a:pt x="17399" y="30099"/>
                </a:lnTo>
                <a:lnTo>
                  <a:pt x="15240" y="31750"/>
                </a:lnTo>
                <a:lnTo>
                  <a:pt x="13843" y="31876"/>
                </a:lnTo>
                <a:lnTo>
                  <a:pt x="11049" y="29845"/>
                </a:lnTo>
                <a:lnTo>
                  <a:pt x="11175" y="27939"/>
                </a:lnTo>
                <a:lnTo>
                  <a:pt x="13081" y="26415"/>
                </a:lnTo>
                <a:lnTo>
                  <a:pt x="14477" y="25400"/>
                </a:lnTo>
                <a:lnTo>
                  <a:pt x="16001" y="24764"/>
                </a:lnTo>
                <a:lnTo>
                  <a:pt x="18161" y="25019"/>
                </a:lnTo>
                <a:lnTo>
                  <a:pt x="18923" y="25400"/>
                </a:lnTo>
                <a:lnTo>
                  <a:pt x="19431" y="26035"/>
                </a:lnTo>
                <a:lnTo>
                  <a:pt x="20066" y="24637"/>
                </a:lnTo>
                <a:lnTo>
                  <a:pt x="19050" y="23495"/>
                </a:lnTo>
                <a:lnTo>
                  <a:pt x="17018" y="23367"/>
                </a:lnTo>
                <a:lnTo>
                  <a:pt x="18669" y="22098"/>
                </a:lnTo>
                <a:lnTo>
                  <a:pt x="19304" y="21971"/>
                </a:lnTo>
                <a:lnTo>
                  <a:pt x="21209" y="22606"/>
                </a:lnTo>
                <a:lnTo>
                  <a:pt x="20320" y="20954"/>
                </a:lnTo>
                <a:lnTo>
                  <a:pt x="19558" y="20574"/>
                </a:lnTo>
                <a:lnTo>
                  <a:pt x="22733" y="18161"/>
                </a:lnTo>
                <a:lnTo>
                  <a:pt x="25908" y="20447"/>
                </a:lnTo>
                <a:lnTo>
                  <a:pt x="25146" y="20954"/>
                </a:lnTo>
                <a:lnTo>
                  <a:pt x="24257" y="22478"/>
                </a:lnTo>
                <a:lnTo>
                  <a:pt x="26162" y="21844"/>
                </a:lnTo>
                <a:lnTo>
                  <a:pt x="26797" y="21971"/>
                </a:lnTo>
                <a:lnTo>
                  <a:pt x="28448" y="23240"/>
                </a:lnTo>
                <a:lnTo>
                  <a:pt x="26416" y="23367"/>
                </a:lnTo>
                <a:lnTo>
                  <a:pt x="25400" y="24511"/>
                </a:lnTo>
                <a:lnTo>
                  <a:pt x="26035" y="26035"/>
                </a:lnTo>
                <a:lnTo>
                  <a:pt x="26543" y="25273"/>
                </a:lnTo>
                <a:lnTo>
                  <a:pt x="27305" y="24891"/>
                </a:lnTo>
                <a:lnTo>
                  <a:pt x="28067" y="24891"/>
                </a:lnTo>
                <a:lnTo>
                  <a:pt x="29464" y="24637"/>
                </a:lnTo>
                <a:lnTo>
                  <a:pt x="30988" y="25273"/>
                </a:lnTo>
                <a:lnTo>
                  <a:pt x="32385" y="26288"/>
                </a:lnTo>
                <a:lnTo>
                  <a:pt x="34290" y="27812"/>
                </a:lnTo>
                <a:lnTo>
                  <a:pt x="34417" y="29845"/>
                </a:lnTo>
                <a:lnTo>
                  <a:pt x="31623" y="31750"/>
                </a:lnTo>
                <a:lnTo>
                  <a:pt x="30225" y="31623"/>
                </a:lnTo>
                <a:lnTo>
                  <a:pt x="28956" y="30734"/>
                </a:lnTo>
                <a:lnTo>
                  <a:pt x="28067" y="29972"/>
                </a:lnTo>
                <a:lnTo>
                  <a:pt x="28194" y="29083"/>
                </a:lnTo>
                <a:lnTo>
                  <a:pt x="28701" y="28575"/>
                </a:lnTo>
                <a:lnTo>
                  <a:pt x="28956" y="28448"/>
                </a:lnTo>
                <a:lnTo>
                  <a:pt x="29337" y="28066"/>
                </a:lnTo>
                <a:lnTo>
                  <a:pt x="30099" y="28194"/>
                </a:lnTo>
                <a:lnTo>
                  <a:pt x="31242" y="28575"/>
                </a:lnTo>
                <a:lnTo>
                  <a:pt x="31242" y="27686"/>
                </a:lnTo>
                <a:lnTo>
                  <a:pt x="29210" y="27050"/>
                </a:lnTo>
                <a:lnTo>
                  <a:pt x="28194" y="27432"/>
                </a:lnTo>
                <a:lnTo>
                  <a:pt x="26797" y="28575"/>
                </a:lnTo>
                <a:lnTo>
                  <a:pt x="26416" y="30099"/>
                </a:lnTo>
                <a:lnTo>
                  <a:pt x="29718" y="32512"/>
                </a:lnTo>
                <a:lnTo>
                  <a:pt x="31876" y="33020"/>
                </a:lnTo>
                <a:lnTo>
                  <a:pt x="35051" y="30734"/>
                </a:lnTo>
                <a:lnTo>
                  <a:pt x="35560" y="29845"/>
                </a:lnTo>
                <a:lnTo>
                  <a:pt x="35433" y="28701"/>
                </a:lnTo>
                <a:lnTo>
                  <a:pt x="36830" y="29717"/>
                </a:lnTo>
                <a:lnTo>
                  <a:pt x="37719" y="30225"/>
                </a:lnTo>
                <a:lnTo>
                  <a:pt x="37592" y="31241"/>
                </a:lnTo>
                <a:lnTo>
                  <a:pt x="37592" y="32892"/>
                </a:lnTo>
                <a:lnTo>
                  <a:pt x="38608" y="33654"/>
                </a:lnTo>
                <a:lnTo>
                  <a:pt x="39370" y="33147"/>
                </a:lnTo>
                <a:lnTo>
                  <a:pt x="39370" y="32258"/>
                </a:lnTo>
                <a:lnTo>
                  <a:pt x="39243" y="31496"/>
                </a:lnTo>
                <a:lnTo>
                  <a:pt x="40386" y="33274"/>
                </a:lnTo>
                <a:lnTo>
                  <a:pt x="42799" y="34544"/>
                </a:lnTo>
                <a:lnTo>
                  <a:pt x="45339" y="34544"/>
                </a:lnTo>
                <a:lnTo>
                  <a:pt x="45212" y="32638"/>
                </a:lnTo>
                <a:lnTo>
                  <a:pt x="43561" y="30734"/>
                </a:lnTo>
                <a:lnTo>
                  <a:pt x="41401" y="29972"/>
                </a:lnTo>
                <a:lnTo>
                  <a:pt x="43434" y="29972"/>
                </a:lnTo>
                <a:lnTo>
                  <a:pt x="44069" y="29463"/>
                </a:lnTo>
                <a:lnTo>
                  <a:pt x="43180" y="28575"/>
                </a:lnTo>
                <a:lnTo>
                  <a:pt x="42418" y="28701"/>
                </a:lnTo>
                <a:lnTo>
                  <a:pt x="39624" y="28701"/>
                </a:lnTo>
                <a:lnTo>
                  <a:pt x="38989" y="28066"/>
                </a:lnTo>
                <a:lnTo>
                  <a:pt x="37719" y="27050"/>
                </a:lnTo>
                <a:lnTo>
                  <a:pt x="39116" y="27050"/>
                </a:lnTo>
                <a:lnTo>
                  <a:pt x="40386" y="26670"/>
                </a:lnTo>
                <a:lnTo>
                  <a:pt x="43307" y="24257"/>
                </a:lnTo>
                <a:lnTo>
                  <a:pt x="42672" y="22606"/>
                </a:lnTo>
                <a:lnTo>
                  <a:pt x="41148" y="21462"/>
                </a:lnTo>
                <a:lnTo>
                  <a:pt x="39497" y="20065"/>
                </a:lnTo>
                <a:lnTo>
                  <a:pt x="37592" y="20320"/>
                </a:lnTo>
                <a:lnTo>
                  <a:pt x="35941" y="21462"/>
                </a:lnTo>
                <a:lnTo>
                  <a:pt x="35433" y="22225"/>
                </a:lnTo>
                <a:lnTo>
                  <a:pt x="36449" y="23749"/>
                </a:lnTo>
                <a:lnTo>
                  <a:pt x="37465" y="23875"/>
                </a:lnTo>
                <a:lnTo>
                  <a:pt x="36830" y="22351"/>
                </a:lnTo>
                <a:lnTo>
                  <a:pt x="38100" y="21462"/>
                </a:lnTo>
                <a:lnTo>
                  <a:pt x="39370" y="21336"/>
                </a:lnTo>
                <a:lnTo>
                  <a:pt x="41401" y="22987"/>
                </a:lnTo>
                <a:lnTo>
                  <a:pt x="41783" y="24002"/>
                </a:lnTo>
                <a:lnTo>
                  <a:pt x="39116" y="26162"/>
                </a:lnTo>
                <a:lnTo>
                  <a:pt x="36449" y="26162"/>
                </a:lnTo>
                <a:lnTo>
                  <a:pt x="34544" y="24637"/>
                </a:lnTo>
                <a:lnTo>
                  <a:pt x="33147" y="23622"/>
                </a:lnTo>
                <a:lnTo>
                  <a:pt x="32385" y="22351"/>
                </a:lnTo>
                <a:lnTo>
                  <a:pt x="32766" y="20700"/>
                </a:lnTo>
                <a:lnTo>
                  <a:pt x="33274" y="20192"/>
                </a:lnTo>
                <a:lnTo>
                  <a:pt x="34163" y="19812"/>
                </a:lnTo>
                <a:lnTo>
                  <a:pt x="32131" y="19303"/>
                </a:lnTo>
                <a:lnTo>
                  <a:pt x="30734" y="20065"/>
                </a:lnTo>
                <a:lnTo>
                  <a:pt x="30607" y="21589"/>
                </a:lnTo>
                <a:lnTo>
                  <a:pt x="28956" y="20447"/>
                </a:lnTo>
                <a:lnTo>
                  <a:pt x="28701" y="19938"/>
                </a:lnTo>
                <a:lnTo>
                  <a:pt x="29591" y="18414"/>
                </a:lnTo>
                <a:lnTo>
                  <a:pt x="27559" y="19176"/>
                </a:lnTo>
                <a:lnTo>
                  <a:pt x="26924" y="19685"/>
                </a:lnTo>
                <a:lnTo>
                  <a:pt x="23875" y="17272"/>
                </a:lnTo>
                <a:lnTo>
                  <a:pt x="26670" y="14859"/>
                </a:lnTo>
                <a:lnTo>
                  <a:pt x="27305" y="15366"/>
                </a:lnTo>
                <a:lnTo>
                  <a:pt x="29464" y="16128"/>
                </a:lnTo>
                <a:lnTo>
                  <a:pt x="28575" y="14604"/>
                </a:lnTo>
                <a:lnTo>
                  <a:pt x="28829" y="14097"/>
                </a:lnTo>
                <a:lnTo>
                  <a:pt x="30480" y="12826"/>
                </a:lnTo>
                <a:lnTo>
                  <a:pt x="30607" y="14350"/>
                </a:lnTo>
                <a:lnTo>
                  <a:pt x="32004" y="15239"/>
                </a:lnTo>
                <a:lnTo>
                  <a:pt x="34036" y="14732"/>
                </a:lnTo>
                <a:lnTo>
                  <a:pt x="33147" y="14350"/>
                </a:lnTo>
                <a:lnTo>
                  <a:pt x="32639" y="13842"/>
                </a:lnTo>
                <a:lnTo>
                  <a:pt x="32258" y="12191"/>
                </a:lnTo>
                <a:lnTo>
                  <a:pt x="33020" y="10922"/>
                </a:lnTo>
                <a:lnTo>
                  <a:pt x="34417" y="9906"/>
                </a:lnTo>
                <a:lnTo>
                  <a:pt x="36322" y="8382"/>
                </a:lnTo>
                <a:lnTo>
                  <a:pt x="38989" y="8254"/>
                </a:lnTo>
                <a:lnTo>
                  <a:pt x="41529" y="10413"/>
                </a:lnTo>
                <a:lnTo>
                  <a:pt x="41275" y="11557"/>
                </a:lnTo>
                <a:lnTo>
                  <a:pt x="39243" y="13208"/>
                </a:lnTo>
                <a:lnTo>
                  <a:pt x="37973" y="13081"/>
                </a:lnTo>
                <a:lnTo>
                  <a:pt x="36702" y="12191"/>
                </a:lnTo>
                <a:lnTo>
                  <a:pt x="37338" y="10667"/>
                </a:lnTo>
                <a:lnTo>
                  <a:pt x="36322" y="10795"/>
                </a:lnTo>
                <a:lnTo>
                  <a:pt x="35306" y="12319"/>
                </a:lnTo>
                <a:lnTo>
                  <a:pt x="35814" y="13081"/>
                </a:lnTo>
                <a:lnTo>
                  <a:pt x="36322" y="13462"/>
                </a:lnTo>
                <a:lnTo>
                  <a:pt x="37465" y="14097"/>
                </a:lnTo>
                <a:lnTo>
                  <a:pt x="39370" y="14350"/>
                </a:lnTo>
                <a:lnTo>
                  <a:pt x="42545" y="11937"/>
                </a:lnTo>
                <a:lnTo>
                  <a:pt x="43180" y="10287"/>
                </a:lnTo>
                <a:lnTo>
                  <a:pt x="41275" y="8762"/>
                </a:lnTo>
                <a:lnTo>
                  <a:pt x="40132" y="7747"/>
                </a:lnTo>
                <a:lnTo>
                  <a:pt x="38989" y="7365"/>
                </a:lnTo>
                <a:lnTo>
                  <a:pt x="37592" y="7492"/>
                </a:lnTo>
                <a:lnTo>
                  <a:pt x="38862" y="6476"/>
                </a:lnTo>
                <a:lnTo>
                  <a:pt x="39497" y="5714"/>
                </a:lnTo>
                <a:lnTo>
                  <a:pt x="40894" y="5841"/>
                </a:lnTo>
                <a:lnTo>
                  <a:pt x="43052" y="5841"/>
                </a:lnTo>
                <a:lnTo>
                  <a:pt x="43942" y="5079"/>
                </a:lnTo>
                <a:lnTo>
                  <a:pt x="43307" y="4445"/>
                </a:lnTo>
                <a:lnTo>
                  <a:pt x="42164" y="4445"/>
                </a:lnTo>
                <a:lnTo>
                  <a:pt x="41275" y="4572"/>
                </a:lnTo>
                <a:lnTo>
                  <a:pt x="43434" y="3683"/>
                </a:lnTo>
                <a:lnTo>
                  <a:pt x="45212" y="1904"/>
                </a:lnTo>
                <a:lnTo>
                  <a:pt x="452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1648" y="202768"/>
            <a:ext cx="2060702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825" y="1437766"/>
            <a:ext cx="8625205" cy="2177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4797" y="4973446"/>
            <a:ext cx="128270" cy="12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28960" y="645775"/>
            <a:ext cx="7244651" cy="3907175"/>
            <a:chOff x="-1503040" y="-1371600"/>
            <a:chExt cx="12856840" cy="693393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503040" y="-1371600"/>
              <a:ext cx="12856840" cy="41525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k-KZ" alt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</a:t>
              </a:r>
            </a:p>
            <a:p>
              <a:pPr algn="ctr"/>
              <a:r>
                <a:rPr lang="kk-KZ" alt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МАЛОГО И СРЕДНЕГО ПРЕДПРИНИМАТЕЛЬСТВА </a:t>
              </a:r>
            </a:p>
            <a:p>
              <a:pPr algn="ctr"/>
              <a:r>
                <a:rPr lang="kk-KZ" altLang="ru-RU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Карагандинской области</a:t>
              </a:r>
              <a:br>
                <a:rPr lang="ru-RU" alt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-1383704" y="3212978"/>
              <a:ext cx="3564000" cy="2340225"/>
            </a:xfrm>
            <a:prstGeom prst="parallelogram">
              <a:avLst/>
            </a:prstGeom>
            <a:blipFill dpi="0" rotWithShape="1">
              <a:blip r:embed="rId2">
                <a:alphaModFix amt="54000"/>
              </a:blip>
              <a:srcRect/>
              <a:stretch>
                <a:fillRect l="-22526" t="-14054" r="-90529" b="-5883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1640632" y="3212980"/>
              <a:ext cx="3564000" cy="2346617"/>
            </a:xfrm>
            <a:prstGeom prst="parallelogram">
              <a:avLst/>
            </a:prstGeom>
            <a:blipFill dpi="0" rotWithShape="1">
              <a:blip r:embed="rId3">
                <a:alphaModFix amt="54000"/>
              </a:blip>
              <a:srcRect/>
              <a:stretch>
                <a:fillRect l="-73196" t="-50051" r="-39276" b="-22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4644110" y="3212976"/>
              <a:ext cx="3564000" cy="2349358"/>
            </a:xfrm>
            <a:prstGeom prst="parallelogram">
              <a:avLst/>
            </a:prstGeom>
            <a:blipFill dpi="0" rotWithShape="1">
              <a:blip r:embed="rId4">
                <a:alphaModFix amt="54000"/>
              </a:blip>
              <a:srcRect/>
              <a:stretch>
                <a:fillRect l="-96338" t="-26840" r="-16446" b="-453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7653696" y="3212976"/>
              <a:ext cx="3564000" cy="2347120"/>
            </a:xfrm>
            <a:prstGeom prst="parallelogram">
              <a:avLst/>
            </a:prstGeom>
            <a:blipFill dpi="0" rotWithShape="1">
              <a:blip r:embed="rId5">
                <a:alphaModFix amt="54000"/>
              </a:blip>
              <a:srcRect/>
              <a:stretch>
                <a:fillRect l="-41670" t="-38146" r="-65538" b="-3423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B9690-28D4-440F-8830-2E86E0344CD7}"/>
              </a:ext>
            </a:extLst>
          </p:cNvPr>
          <p:cNvSpPr txBox="1"/>
          <p:nvPr/>
        </p:nvSpPr>
        <p:spPr>
          <a:xfrm>
            <a:off x="3581400" y="4778573"/>
            <a:ext cx="152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февраль 2024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201" y="31778"/>
            <a:ext cx="9057822" cy="22018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algn="ctr">
              <a:lnSpc>
                <a:spcPct val="106500"/>
              </a:lnSpc>
              <a:spcBef>
                <a:spcPts val="50"/>
              </a:spcBef>
            </a:pPr>
            <a:r>
              <a:rPr sz="1400" b="1" spc="8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</a:t>
            </a:r>
            <a:r>
              <a:rPr sz="14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sz="14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en-US" sz="1400" b="1" spc="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8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r>
              <a:rPr lang="ru-RU" sz="1400" b="1" spc="8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КӘСІПКЕР</a:t>
            </a:r>
            <a:endParaRPr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0295" y="1348375"/>
            <a:ext cx="951230" cy="18453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350" marR="2540" indent="78740">
              <a:lnSpc>
                <a:spcPct val="104200"/>
              </a:lnSpc>
              <a:spcBef>
                <a:spcPts val="5"/>
              </a:spcBef>
            </a:pPr>
            <a:r>
              <a:rPr sz="600" b="1" spc="5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ЗАЛОГОВОЕ </a:t>
            </a:r>
            <a:r>
              <a:rPr sz="600" b="1" spc="57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600" b="1" spc="6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О</a:t>
            </a:r>
            <a:r>
              <a:rPr sz="600" b="1" spc="48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Б</a:t>
            </a:r>
            <a:r>
              <a:rPr sz="600" b="1" spc="5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Е</a:t>
            </a:r>
            <a:r>
              <a:rPr sz="600" b="1" spc="5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С</a:t>
            </a:r>
            <a:r>
              <a:rPr sz="600" b="1" spc="38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</a:t>
            </a:r>
            <a:r>
              <a:rPr sz="600" b="1" spc="5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Е</a:t>
            </a:r>
            <a:r>
              <a:rPr sz="600" b="1" spc="3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Ч</a:t>
            </a:r>
            <a:r>
              <a:rPr sz="600" b="1" spc="5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Е</a:t>
            </a:r>
            <a:r>
              <a:rPr sz="600" b="1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Н</a:t>
            </a:r>
            <a:r>
              <a:rPr sz="600" b="1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И</a:t>
            </a:r>
            <a:r>
              <a:rPr sz="600" b="1" spc="5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Е</a:t>
            </a:r>
            <a:endParaRPr sz="6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80771" y="1339706"/>
            <a:ext cx="481013" cy="18453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350" marR="2540" indent="42863">
              <a:lnSpc>
                <a:spcPct val="104200"/>
              </a:lnSpc>
              <a:spcBef>
                <a:spcPts val="5"/>
              </a:spcBef>
            </a:pPr>
            <a:r>
              <a:rPr sz="600" b="1" spc="5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СРОК </a:t>
            </a:r>
            <a:r>
              <a:rPr sz="600" b="1" spc="57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600" b="1" spc="2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З</a:t>
            </a:r>
            <a:r>
              <a:rPr sz="600" b="1" spc="12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А</a:t>
            </a:r>
            <a:r>
              <a:rPr sz="600" b="1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Й</a:t>
            </a:r>
            <a:r>
              <a:rPr sz="600" b="1" spc="6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М</a:t>
            </a:r>
            <a:r>
              <a:rPr sz="600" b="1" spc="12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А</a:t>
            </a:r>
            <a:endParaRPr sz="6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9403" y="988330"/>
            <a:ext cx="455295" cy="252954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>
              <a:spcBef>
                <a:spcPts val="53"/>
              </a:spcBef>
            </a:pPr>
            <a:r>
              <a:rPr sz="1600" b="1" spc="50" dirty="0">
                <a:solidFill>
                  <a:srgbClr val="151615"/>
                </a:solidFill>
                <a:latin typeface="Tahoma"/>
                <a:cs typeface="Tahoma"/>
              </a:rPr>
              <a:t>8</a:t>
            </a:r>
            <a:r>
              <a:rPr sz="1600" b="1" spc="-50" dirty="0">
                <a:solidFill>
                  <a:srgbClr val="151615"/>
                </a:solidFill>
                <a:latin typeface="Tahoma"/>
                <a:cs typeface="Tahoma"/>
              </a:rPr>
              <a:t>5</a:t>
            </a:r>
            <a:r>
              <a:rPr sz="1600" b="1" spc="-480" dirty="0">
                <a:solidFill>
                  <a:srgbClr val="151615"/>
                </a:solidFill>
                <a:latin typeface="Tahoma"/>
                <a:cs typeface="Tahoma"/>
              </a:rPr>
              <a:t>%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4675" y="832947"/>
            <a:ext cx="538397" cy="41934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r>
              <a:rPr sz="1300" b="1" spc="100" dirty="0">
                <a:solidFill>
                  <a:srgbClr val="151615"/>
                </a:solidFill>
                <a:latin typeface="Tahoma"/>
                <a:cs typeface="Tahoma"/>
              </a:rPr>
              <a:t>Д</a:t>
            </a:r>
            <a:r>
              <a:rPr sz="1300" b="1" spc="90" dirty="0">
                <a:solidFill>
                  <a:srgbClr val="151615"/>
                </a:solidFill>
                <a:latin typeface="Tahoma"/>
                <a:cs typeface="Tahoma"/>
              </a:rPr>
              <a:t>О</a:t>
            </a:r>
            <a:r>
              <a:rPr sz="1300" b="1" spc="-3" dirty="0">
                <a:solidFill>
                  <a:srgbClr val="151615"/>
                </a:solidFill>
                <a:latin typeface="Tahoma"/>
                <a:cs typeface="Tahoma"/>
              </a:rPr>
              <a:t> </a:t>
            </a:r>
            <a:endParaRPr lang="ru-RU" sz="1300" b="1" spc="-3" dirty="0">
              <a:solidFill>
                <a:srgbClr val="151615"/>
              </a:solidFill>
              <a:latin typeface="Tahoma"/>
              <a:cs typeface="Tahoma"/>
            </a:endParaRPr>
          </a:p>
          <a:p>
            <a:pPr marL="6350" algn="ctr">
              <a:spcBef>
                <a:spcPts val="50"/>
              </a:spcBef>
            </a:pPr>
            <a:r>
              <a:rPr lang="ru-RU" sz="1300" b="1" spc="-305" dirty="0">
                <a:solidFill>
                  <a:srgbClr val="151615"/>
                </a:solidFill>
                <a:latin typeface="Tahoma"/>
                <a:cs typeface="Tahoma"/>
              </a:rPr>
              <a:t>7</a:t>
            </a:r>
            <a:r>
              <a:rPr lang="en-US" sz="1300" b="1" spc="-305" dirty="0">
                <a:solidFill>
                  <a:srgbClr val="151615"/>
                </a:solidFill>
                <a:latin typeface="Tahoma"/>
                <a:cs typeface="Tahoma"/>
              </a:rPr>
              <a:t>    </a:t>
            </a:r>
            <a:r>
              <a:rPr sz="1300" b="1" spc="33" dirty="0">
                <a:solidFill>
                  <a:srgbClr val="151615"/>
                </a:solidFill>
                <a:latin typeface="Tahoma"/>
                <a:cs typeface="Tahoma"/>
              </a:rPr>
              <a:t>Л</a:t>
            </a:r>
            <a:r>
              <a:rPr sz="1300" b="1" spc="75" dirty="0">
                <a:solidFill>
                  <a:srgbClr val="151615"/>
                </a:solidFill>
                <a:latin typeface="Tahoma"/>
                <a:cs typeface="Tahoma"/>
              </a:rPr>
              <a:t>Е</a:t>
            </a:r>
            <a:r>
              <a:rPr sz="1300" b="1" spc="55" dirty="0">
                <a:solidFill>
                  <a:srgbClr val="151615"/>
                </a:solidFill>
                <a:latin typeface="Tahoma"/>
                <a:cs typeface="Tahoma"/>
              </a:rPr>
              <a:t>Т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01512" y="923845"/>
            <a:ext cx="541973" cy="25263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en-US" sz="1600" b="1" spc="48" dirty="0">
                <a:solidFill>
                  <a:srgbClr val="151615"/>
                </a:solidFill>
                <a:latin typeface="Tahoma"/>
                <a:cs typeface="Tahoma"/>
              </a:rPr>
              <a:t>7</a:t>
            </a:r>
            <a:r>
              <a:rPr sz="1600" b="1" spc="-483" dirty="0">
                <a:solidFill>
                  <a:srgbClr val="151615"/>
                </a:solidFill>
                <a:latin typeface="Tahoma"/>
                <a:cs typeface="Tahoma"/>
              </a:rPr>
              <a:t>%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74819" y="1348371"/>
            <a:ext cx="1273810" cy="18453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82563" marR="2540" indent="-176530" algn="ctr">
              <a:lnSpc>
                <a:spcPct val="104200"/>
              </a:lnSpc>
              <a:spcBef>
                <a:spcPts val="5"/>
              </a:spcBef>
            </a:pPr>
            <a:r>
              <a:rPr sz="600" b="1" spc="5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КОНЕЧНАЯ</a:t>
            </a:r>
            <a:r>
              <a:rPr sz="600" b="1" spc="-3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600" b="1" spc="73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СТАВКА</a:t>
            </a:r>
            <a:endParaRPr lang="ru-RU" sz="600" b="1" spc="73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  <a:p>
            <a:pPr marL="182563" marR="2540" indent="-176530" algn="ctr">
              <a:lnSpc>
                <a:spcPct val="104200"/>
              </a:lnSpc>
              <a:spcBef>
                <a:spcPts val="5"/>
              </a:spcBef>
            </a:pPr>
            <a:r>
              <a:rPr sz="600" b="1" spc="38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ДЛЯ</a:t>
            </a:r>
            <a:r>
              <a:rPr sz="600" b="1" spc="-1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600" b="1" spc="5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БИЗНЕСА</a:t>
            </a:r>
            <a:endParaRPr sz="6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F417024E-4104-4FA3-9961-CB2702A80C17}"/>
              </a:ext>
            </a:extLst>
          </p:cNvPr>
          <p:cNvSpPr txBox="1"/>
          <p:nvPr/>
        </p:nvSpPr>
        <p:spPr>
          <a:xfrm>
            <a:off x="609600" y="1814431"/>
            <a:ext cx="3059218" cy="1470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82563" marR="2540" indent="-176530" algn="ctr">
              <a:lnSpc>
                <a:spcPct val="104200"/>
              </a:lnSpc>
              <a:spcBef>
                <a:spcPts val="5"/>
              </a:spcBef>
            </a:pPr>
            <a:r>
              <a:rPr lang="ru-RU" sz="1000" b="1" i="1" spc="53" dirty="0">
                <a:latin typeface="Tahoma"/>
                <a:cs typeface="Tahoma"/>
              </a:rPr>
              <a:t>    Приоритетные сектора экономики</a:t>
            </a:r>
            <a:endParaRPr sz="1000" i="1" dirty="0">
              <a:latin typeface="Tahoma"/>
              <a:cs typeface="Tahoma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AA4EAE43-03F2-430E-BCF7-DDC2D3B7100E}"/>
              </a:ext>
            </a:extLst>
          </p:cNvPr>
          <p:cNvSpPr/>
          <p:nvPr/>
        </p:nvSpPr>
        <p:spPr>
          <a:xfrm>
            <a:off x="4172110" y="652062"/>
            <a:ext cx="1148919" cy="608842"/>
          </a:xfrm>
          <a:custGeom>
            <a:avLst/>
            <a:gdLst/>
            <a:ahLst/>
            <a:cxnLst/>
            <a:rect l="l" t="t" r="r" b="b"/>
            <a:pathLst>
              <a:path w="2581909" h="1290954">
                <a:moveTo>
                  <a:pt x="335622" y="1290860"/>
                </a:moveTo>
                <a:lnTo>
                  <a:pt x="0" y="1290860"/>
                </a:lnTo>
                <a:lnTo>
                  <a:pt x="889" y="1242466"/>
                </a:lnTo>
                <a:lnTo>
                  <a:pt x="3539" y="1194522"/>
                </a:lnTo>
                <a:lnTo>
                  <a:pt x="7918" y="1147058"/>
                </a:lnTo>
                <a:lnTo>
                  <a:pt x="13995" y="1100106"/>
                </a:lnTo>
                <a:lnTo>
                  <a:pt x="21737" y="1053697"/>
                </a:lnTo>
                <a:lnTo>
                  <a:pt x="31115" y="1007863"/>
                </a:lnTo>
                <a:lnTo>
                  <a:pt x="42097" y="962634"/>
                </a:lnTo>
                <a:lnTo>
                  <a:pt x="54652" y="918042"/>
                </a:lnTo>
                <a:lnTo>
                  <a:pt x="68748" y="874118"/>
                </a:lnTo>
                <a:lnTo>
                  <a:pt x="84355" y="830893"/>
                </a:lnTo>
                <a:lnTo>
                  <a:pt x="101441" y="788399"/>
                </a:lnTo>
                <a:lnTo>
                  <a:pt x="119974" y="746666"/>
                </a:lnTo>
                <a:lnTo>
                  <a:pt x="139925" y="705725"/>
                </a:lnTo>
                <a:lnTo>
                  <a:pt x="161261" y="665609"/>
                </a:lnTo>
                <a:lnTo>
                  <a:pt x="183951" y="626348"/>
                </a:lnTo>
                <a:lnTo>
                  <a:pt x="207964" y="587973"/>
                </a:lnTo>
                <a:lnTo>
                  <a:pt x="233269" y="550515"/>
                </a:lnTo>
                <a:lnTo>
                  <a:pt x="259835" y="514007"/>
                </a:lnTo>
                <a:lnTo>
                  <a:pt x="287631" y="478478"/>
                </a:lnTo>
                <a:lnTo>
                  <a:pt x="316625" y="443961"/>
                </a:lnTo>
                <a:lnTo>
                  <a:pt x="346786" y="410485"/>
                </a:lnTo>
                <a:lnTo>
                  <a:pt x="378083" y="378084"/>
                </a:lnTo>
                <a:lnTo>
                  <a:pt x="410485" y="346787"/>
                </a:lnTo>
                <a:lnTo>
                  <a:pt x="443960" y="316626"/>
                </a:lnTo>
                <a:lnTo>
                  <a:pt x="478477" y="287632"/>
                </a:lnTo>
                <a:lnTo>
                  <a:pt x="514006" y="259836"/>
                </a:lnTo>
                <a:lnTo>
                  <a:pt x="550515" y="233270"/>
                </a:lnTo>
                <a:lnTo>
                  <a:pt x="587972" y="207965"/>
                </a:lnTo>
                <a:lnTo>
                  <a:pt x="626347" y="183952"/>
                </a:lnTo>
                <a:lnTo>
                  <a:pt x="665608" y="161261"/>
                </a:lnTo>
                <a:lnTo>
                  <a:pt x="705725" y="139926"/>
                </a:lnTo>
                <a:lnTo>
                  <a:pt x="746665" y="119975"/>
                </a:lnTo>
                <a:lnTo>
                  <a:pt x="788398" y="101442"/>
                </a:lnTo>
                <a:lnTo>
                  <a:pt x="830893" y="84356"/>
                </a:lnTo>
                <a:lnTo>
                  <a:pt x="874118" y="68749"/>
                </a:lnTo>
                <a:lnTo>
                  <a:pt x="918042" y="54653"/>
                </a:lnTo>
                <a:lnTo>
                  <a:pt x="962634" y="42098"/>
                </a:lnTo>
                <a:lnTo>
                  <a:pt x="1007862" y="31116"/>
                </a:lnTo>
                <a:lnTo>
                  <a:pt x="1053697" y="21738"/>
                </a:lnTo>
                <a:lnTo>
                  <a:pt x="1100105" y="13996"/>
                </a:lnTo>
                <a:lnTo>
                  <a:pt x="1147057" y="7919"/>
                </a:lnTo>
                <a:lnTo>
                  <a:pt x="1194521" y="3540"/>
                </a:lnTo>
                <a:lnTo>
                  <a:pt x="1242465" y="890"/>
                </a:lnTo>
                <a:lnTo>
                  <a:pt x="1290851" y="0"/>
                </a:lnTo>
                <a:lnTo>
                  <a:pt x="1339253" y="890"/>
                </a:lnTo>
                <a:lnTo>
                  <a:pt x="1387198" y="3540"/>
                </a:lnTo>
                <a:lnTo>
                  <a:pt x="1434661" y="7919"/>
                </a:lnTo>
                <a:lnTo>
                  <a:pt x="1481613" y="13996"/>
                </a:lnTo>
                <a:lnTo>
                  <a:pt x="1528022" y="21738"/>
                </a:lnTo>
                <a:lnTo>
                  <a:pt x="1573856" y="31116"/>
                </a:lnTo>
                <a:lnTo>
                  <a:pt x="1619085" y="42098"/>
                </a:lnTo>
                <a:lnTo>
                  <a:pt x="1663677" y="54653"/>
                </a:lnTo>
                <a:lnTo>
                  <a:pt x="1707601" y="68749"/>
                </a:lnTo>
                <a:lnTo>
                  <a:pt x="1750826" y="84356"/>
                </a:lnTo>
                <a:lnTo>
                  <a:pt x="1793320" y="101442"/>
                </a:lnTo>
                <a:lnTo>
                  <a:pt x="1835053" y="119975"/>
                </a:lnTo>
                <a:lnTo>
                  <a:pt x="1875994" y="139926"/>
                </a:lnTo>
                <a:lnTo>
                  <a:pt x="1916110" y="161261"/>
                </a:lnTo>
                <a:lnTo>
                  <a:pt x="1955371" y="183952"/>
                </a:lnTo>
                <a:lnTo>
                  <a:pt x="1993746" y="207965"/>
                </a:lnTo>
                <a:lnTo>
                  <a:pt x="2031204" y="233270"/>
                </a:lnTo>
                <a:lnTo>
                  <a:pt x="2067712" y="259836"/>
                </a:lnTo>
                <a:lnTo>
                  <a:pt x="2103241" y="287632"/>
                </a:lnTo>
                <a:lnTo>
                  <a:pt x="2137758" y="316626"/>
                </a:lnTo>
                <a:lnTo>
                  <a:pt x="2158843" y="335623"/>
                </a:lnTo>
                <a:lnTo>
                  <a:pt x="1290859" y="335623"/>
                </a:lnTo>
                <a:lnTo>
                  <a:pt x="1243183" y="336792"/>
                </a:lnTo>
                <a:lnTo>
                  <a:pt x="1196112" y="340263"/>
                </a:lnTo>
                <a:lnTo>
                  <a:pt x="1149701" y="345980"/>
                </a:lnTo>
                <a:lnTo>
                  <a:pt x="1104005" y="353890"/>
                </a:lnTo>
                <a:lnTo>
                  <a:pt x="1059077" y="363937"/>
                </a:lnTo>
                <a:lnTo>
                  <a:pt x="1014974" y="376067"/>
                </a:lnTo>
                <a:lnTo>
                  <a:pt x="971749" y="390225"/>
                </a:lnTo>
                <a:lnTo>
                  <a:pt x="929458" y="406356"/>
                </a:lnTo>
                <a:lnTo>
                  <a:pt x="888155" y="424405"/>
                </a:lnTo>
                <a:lnTo>
                  <a:pt x="847895" y="444319"/>
                </a:lnTo>
                <a:lnTo>
                  <a:pt x="808733" y="466041"/>
                </a:lnTo>
                <a:lnTo>
                  <a:pt x="770723" y="489518"/>
                </a:lnTo>
                <a:lnTo>
                  <a:pt x="733919" y="514694"/>
                </a:lnTo>
                <a:lnTo>
                  <a:pt x="698378" y="541515"/>
                </a:lnTo>
                <a:lnTo>
                  <a:pt x="664153" y="569927"/>
                </a:lnTo>
                <a:lnTo>
                  <a:pt x="631300" y="599873"/>
                </a:lnTo>
                <a:lnTo>
                  <a:pt x="599872" y="631301"/>
                </a:lnTo>
                <a:lnTo>
                  <a:pt x="569926" y="664154"/>
                </a:lnTo>
                <a:lnTo>
                  <a:pt x="541514" y="698379"/>
                </a:lnTo>
                <a:lnTo>
                  <a:pt x="514693" y="733920"/>
                </a:lnTo>
                <a:lnTo>
                  <a:pt x="489517" y="770723"/>
                </a:lnTo>
                <a:lnTo>
                  <a:pt x="466040" y="808734"/>
                </a:lnTo>
                <a:lnTo>
                  <a:pt x="444318" y="847896"/>
                </a:lnTo>
                <a:lnTo>
                  <a:pt x="424404" y="888156"/>
                </a:lnTo>
                <a:lnTo>
                  <a:pt x="406355" y="929459"/>
                </a:lnTo>
                <a:lnTo>
                  <a:pt x="390224" y="971750"/>
                </a:lnTo>
                <a:lnTo>
                  <a:pt x="376066" y="1014975"/>
                </a:lnTo>
                <a:lnTo>
                  <a:pt x="363936" y="1059078"/>
                </a:lnTo>
                <a:lnTo>
                  <a:pt x="353889" y="1104006"/>
                </a:lnTo>
                <a:lnTo>
                  <a:pt x="345979" y="1149702"/>
                </a:lnTo>
                <a:lnTo>
                  <a:pt x="340262" y="1196113"/>
                </a:lnTo>
                <a:lnTo>
                  <a:pt x="336791" y="1243184"/>
                </a:lnTo>
                <a:lnTo>
                  <a:pt x="335622" y="1290860"/>
                </a:lnTo>
                <a:close/>
              </a:path>
              <a:path w="2581909" h="1290954">
                <a:moveTo>
                  <a:pt x="2581720" y="1290860"/>
                </a:moveTo>
                <a:lnTo>
                  <a:pt x="2246096" y="1290860"/>
                </a:lnTo>
                <a:lnTo>
                  <a:pt x="2244927" y="1243184"/>
                </a:lnTo>
                <a:lnTo>
                  <a:pt x="2241456" y="1196113"/>
                </a:lnTo>
                <a:lnTo>
                  <a:pt x="2235739" y="1149702"/>
                </a:lnTo>
                <a:lnTo>
                  <a:pt x="2227829" y="1104006"/>
                </a:lnTo>
                <a:lnTo>
                  <a:pt x="2217782" y="1059078"/>
                </a:lnTo>
                <a:lnTo>
                  <a:pt x="2205652" y="1014975"/>
                </a:lnTo>
                <a:lnTo>
                  <a:pt x="2191494" y="971750"/>
                </a:lnTo>
                <a:lnTo>
                  <a:pt x="2175363" y="929459"/>
                </a:lnTo>
                <a:lnTo>
                  <a:pt x="2157314" y="888156"/>
                </a:lnTo>
                <a:lnTo>
                  <a:pt x="2137401" y="847896"/>
                </a:lnTo>
                <a:lnTo>
                  <a:pt x="2115678" y="808734"/>
                </a:lnTo>
                <a:lnTo>
                  <a:pt x="2092202" y="770723"/>
                </a:lnTo>
                <a:lnTo>
                  <a:pt x="2067025" y="733920"/>
                </a:lnTo>
                <a:lnTo>
                  <a:pt x="2040204" y="698379"/>
                </a:lnTo>
                <a:lnTo>
                  <a:pt x="2011793" y="664154"/>
                </a:lnTo>
                <a:lnTo>
                  <a:pt x="1981846" y="631301"/>
                </a:lnTo>
                <a:lnTo>
                  <a:pt x="1950418" y="599873"/>
                </a:lnTo>
                <a:lnTo>
                  <a:pt x="1917565" y="569927"/>
                </a:lnTo>
                <a:lnTo>
                  <a:pt x="1883340" y="541515"/>
                </a:lnTo>
                <a:lnTo>
                  <a:pt x="1847799" y="514694"/>
                </a:lnTo>
                <a:lnTo>
                  <a:pt x="1810996" y="489518"/>
                </a:lnTo>
                <a:lnTo>
                  <a:pt x="1772986" y="466041"/>
                </a:lnTo>
                <a:lnTo>
                  <a:pt x="1733823" y="444319"/>
                </a:lnTo>
                <a:lnTo>
                  <a:pt x="1693563" y="424405"/>
                </a:lnTo>
                <a:lnTo>
                  <a:pt x="1652260" y="406356"/>
                </a:lnTo>
                <a:lnTo>
                  <a:pt x="1609969" y="390225"/>
                </a:lnTo>
                <a:lnTo>
                  <a:pt x="1566744" y="376067"/>
                </a:lnTo>
                <a:lnTo>
                  <a:pt x="1522641" y="363937"/>
                </a:lnTo>
                <a:lnTo>
                  <a:pt x="1477714" y="353890"/>
                </a:lnTo>
                <a:lnTo>
                  <a:pt x="1432017" y="345980"/>
                </a:lnTo>
                <a:lnTo>
                  <a:pt x="1385606" y="340263"/>
                </a:lnTo>
                <a:lnTo>
                  <a:pt x="1338535" y="336792"/>
                </a:lnTo>
                <a:lnTo>
                  <a:pt x="1290859" y="335623"/>
                </a:lnTo>
                <a:lnTo>
                  <a:pt x="2158843" y="335623"/>
                </a:lnTo>
                <a:lnTo>
                  <a:pt x="2203635" y="378084"/>
                </a:lnTo>
                <a:lnTo>
                  <a:pt x="2234932" y="410485"/>
                </a:lnTo>
                <a:lnTo>
                  <a:pt x="2265093" y="443961"/>
                </a:lnTo>
                <a:lnTo>
                  <a:pt x="2294087" y="478478"/>
                </a:lnTo>
                <a:lnTo>
                  <a:pt x="2321883" y="514007"/>
                </a:lnTo>
                <a:lnTo>
                  <a:pt x="2348449" y="550515"/>
                </a:lnTo>
                <a:lnTo>
                  <a:pt x="2373754" y="587973"/>
                </a:lnTo>
                <a:lnTo>
                  <a:pt x="2397767" y="626348"/>
                </a:lnTo>
                <a:lnTo>
                  <a:pt x="2420458" y="665609"/>
                </a:lnTo>
                <a:lnTo>
                  <a:pt x="2441794" y="705725"/>
                </a:lnTo>
                <a:lnTo>
                  <a:pt x="2461744" y="746666"/>
                </a:lnTo>
                <a:lnTo>
                  <a:pt x="2480278" y="788399"/>
                </a:lnTo>
                <a:lnTo>
                  <a:pt x="2497363" y="830893"/>
                </a:lnTo>
                <a:lnTo>
                  <a:pt x="2512970" y="874118"/>
                </a:lnTo>
                <a:lnTo>
                  <a:pt x="2527066" y="918042"/>
                </a:lnTo>
                <a:lnTo>
                  <a:pt x="2539621" y="962634"/>
                </a:lnTo>
                <a:lnTo>
                  <a:pt x="2550603" y="1007863"/>
                </a:lnTo>
                <a:lnTo>
                  <a:pt x="2559981" y="1053697"/>
                </a:lnTo>
                <a:lnTo>
                  <a:pt x="2567724" y="1100106"/>
                </a:lnTo>
                <a:lnTo>
                  <a:pt x="2573800" y="1147058"/>
                </a:lnTo>
                <a:lnTo>
                  <a:pt x="2578179" y="1194522"/>
                </a:lnTo>
                <a:lnTo>
                  <a:pt x="2580829" y="1242466"/>
                </a:lnTo>
                <a:lnTo>
                  <a:pt x="2581720" y="1290860"/>
                </a:lnTo>
                <a:close/>
              </a:path>
            </a:pathLst>
          </a:custGeom>
          <a:solidFill>
            <a:srgbClr val="53678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E52156CE-FD16-46CB-8743-313A71B14A66}"/>
              </a:ext>
            </a:extLst>
          </p:cNvPr>
          <p:cNvSpPr/>
          <p:nvPr/>
        </p:nvSpPr>
        <p:spPr>
          <a:xfrm>
            <a:off x="2318375" y="632973"/>
            <a:ext cx="1148919" cy="608842"/>
          </a:xfrm>
          <a:custGeom>
            <a:avLst/>
            <a:gdLst/>
            <a:ahLst/>
            <a:cxnLst/>
            <a:rect l="l" t="t" r="r" b="b"/>
            <a:pathLst>
              <a:path w="2581909" h="1290954">
                <a:moveTo>
                  <a:pt x="335622" y="1290860"/>
                </a:moveTo>
                <a:lnTo>
                  <a:pt x="0" y="1290860"/>
                </a:lnTo>
                <a:lnTo>
                  <a:pt x="889" y="1242466"/>
                </a:lnTo>
                <a:lnTo>
                  <a:pt x="3539" y="1194522"/>
                </a:lnTo>
                <a:lnTo>
                  <a:pt x="7918" y="1147058"/>
                </a:lnTo>
                <a:lnTo>
                  <a:pt x="13995" y="1100106"/>
                </a:lnTo>
                <a:lnTo>
                  <a:pt x="21737" y="1053697"/>
                </a:lnTo>
                <a:lnTo>
                  <a:pt x="31115" y="1007863"/>
                </a:lnTo>
                <a:lnTo>
                  <a:pt x="42097" y="962634"/>
                </a:lnTo>
                <a:lnTo>
                  <a:pt x="54652" y="918042"/>
                </a:lnTo>
                <a:lnTo>
                  <a:pt x="68748" y="874118"/>
                </a:lnTo>
                <a:lnTo>
                  <a:pt x="84355" y="830893"/>
                </a:lnTo>
                <a:lnTo>
                  <a:pt x="101441" y="788399"/>
                </a:lnTo>
                <a:lnTo>
                  <a:pt x="119974" y="746666"/>
                </a:lnTo>
                <a:lnTo>
                  <a:pt x="139925" y="705725"/>
                </a:lnTo>
                <a:lnTo>
                  <a:pt x="161261" y="665609"/>
                </a:lnTo>
                <a:lnTo>
                  <a:pt x="183951" y="626348"/>
                </a:lnTo>
                <a:lnTo>
                  <a:pt x="207964" y="587973"/>
                </a:lnTo>
                <a:lnTo>
                  <a:pt x="233269" y="550515"/>
                </a:lnTo>
                <a:lnTo>
                  <a:pt x="259835" y="514007"/>
                </a:lnTo>
                <a:lnTo>
                  <a:pt x="287631" y="478478"/>
                </a:lnTo>
                <a:lnTo>
                  <a:pt x="316625" y="443961"/>
                </a:lnTo>
                <a:lnTo>
                  <a:pt x="346786" y="410485"/>
                </a:lnTo>
                <a:lnTo>
                  <a:pt x="378083" y="378084"/>
                </a:lnTo>
                <a:lnTo>
                  <a:pt x="410485" y="346787"/>
                </a:lnTo>
                <a:lnTo>
                  <a:pt x="443960" y="316626"/>
                </a:lnTo>
                <a:lnTo>
                  <a:pt x="478477" y="287632"/>
                </a:lnTo>
                <a:lnTo>
                  <a:pt x="514006" y="259836"/>
                </a:lnTo>
                <a:lnTo>
                  <a:pt x="550515" y="233270"/>
                </a:lnTo>
                <a:lnTo>
                  <a:pt x="587972" y="207965"/>
                </a:lnTo>
                <a:lnTo>
                  <a:pt x="626347" y="183952"/>
                </a:lnTo>
                <a:lnTo>
                  <a:pt x="665608" y="161261"/>
                </a:lnTo>
                <a:lnTo>
                  <a:pt x="705725" y="139926"/>
                </a:lnTo>
                <a:lnTo>
                  <a:pt x="746665" y="119975"/>
                </a:lnTo>
                <a:lnTo>
                  <a:pt x="788398" y="101442"/>
                </a:lnTo>
                <a:lnTo>
                  <a:pt x="830893" y="84356"/>
                </a:lnTo>
                <a:lnTo>
                  <a:pt x="874118" y="68749"/>
                </a:lnTo>
                <a:lnTo>
                  <a:pt x="918042" y="54653"/>
                </a:lnTo>
                <a:lnTo>
                  <a:pt x="962634" y="42098"/>
                </a:lnTo>
                <a:lnTo>
                  <a:pt x="1007862" y="31116"/>
                </a:lnTo>
                <a:lnTo>
                  <a:pt x="1053697" y="21738"/>
                </a:lnTo>
                <a:lnTo>
                  <a:pt x="1100105" y="13996"/>
                </a:lnTo>
                <a:lnTo>
                  <a:pt x="1147057" y="7919"/>
                </a:lnTo>
                <a:lnTo>
                  <a:pt x="1194521" y="3540"/>
                </a:lnTo>
                <a:lnTo>
                  <a:pt x="1242465" y="890"/>
                </a:lnTo>
                <a:lnTo>
                  <a:pt x="1290851" y="0"/>
                </a:lnTo>
                <a:lnTo>
                  <a:pt x="1339253" y="890"/>
                </a:lnTo>
                <a:lnTo>
                  <a:pt x="1387198" y="3540"/>
                </a:lnTo>
                <a:lnTo>
                  <a:pt x="1434661" y="7919"/>
                </a:lnTo>
                <a:lnTo>
                  <a:pt x="1481613" y="13996"/>
                </a:lnTo>
                <a:lnTo>
                  <a:pt x="1528022" y="21738"/>
                </a:lnTo>
                <a:lnTo>
                  <a:pt x="1573856" y="31116"/>
                </a:lnTo>
                <a:lnTo>
                  <a:pt x="1619085" y="42098"/>
                </a:lnTo>
                <a:lnTo>
                  <a:pt x="1663677" y="54653"/>
                </a:lnTo>
                <a:lnTo>
                  <a:pt x="1707601" y="68749"/>
                </a:lnTo>
                <a:lnTo>
                  <a:pt x="1750826" y="84356"/>
                </a:lnTo>
                <a:lnTo>
                  <a:pt x="1793320" y="101442"/>
                </a:lnTo>
                <a:lnTo>
                  <a:pt x="1835053" y="119975"/>
                </a:lnTo>
                <a:lnTo>
                  <a:pt x="1875994" y="139926"/>
                </a:lnTo>
                <a:lnTo>
                  <a:pt x="1916110" y="161261"/>
                </a:lnTo>
                <a:lnTo>
                  <a:pt x="1955371" y="183952"/>
                </a:lnTo>
                <a:lnTo>
                  <a:pt x="1993746" y="207965"/>
                </a:lnTo>
                <a:lnTo>
                  <a:pt x="2031204" y="233270"/>
                </a:lnTo>
                <a:lnTo>
                  <a:pt x="2067712" y="259836"/>
                </a:lnTo>
                <a:lnTo>
                  <a:pt x="2103241" y="287632"/>
                </a:lnTo>
                <a:lnTo>
                  <a:pt x="2137758" y="316626"/>
                </a:lnTo>
                <a:lnTo>
                  <a:pt x="2158843" y="335623"/>
                </a:lnTo>
                <a:lnTo>
                  <a:pt x="1290859" y="335623"/>
                </a:lnTo>
                <a:lnTo>
                  <a:pt x="1243183" y="336792"/>
                </a:lnTo>
                <a:lnTo>
                  <a:pt x="1196112" y="340263"/>
                </a:lnTo>
                <a:lnTo>
                  <a:pt x="1149701" y="345980"/>
                </a:lnTo>
                <a:lnTo>
                  <a:pt x="1104005" y="353890"/>
                </a:lnTo>
                <a:lnTo>
                  <a:pt x="1059077" y="363937"/>
                </a:lnTo>
                <a:lnTo>
                  <a:pt x="1014974" y="376067"/>
                </a:lnTo>
                <a:lnTo>
                  <a:pt x="971749" y="390225"/>
                </a:lnTo>
                <a:lnTo>
                  <a:pt x="929458" y="406356"/>
                </a:lnTo>
                <a:lnTo>
                  <a:pt x="888155" y="424405"/>
                </a:lnTo>
                <a:lnTo>
                  <a:pt x="847895" y="444319"/>
                </a:lnTo>
                <a:lnTo>
                  <a:pt x="808733" y="466041"/>
                </a:lnTo>
                <a:lnTo>
                  <a:pt x="770723" y="489518"/>
                </a:lnTo>
                <a:lnTo>
                  <a:pt x="733919" y="514694"/>
                </a:lnTo>
                <a:lnTo>
                  <a:pt x="698378" y="541515"/>
                </a:lnTo>
                <a:lnTo>
                  <a:pt x="664153" y="569927"/>
                </a:lnTo>
                <a:lnTo>
                  <a:pt x="631300" y="599873"/>
                </a:lnTo>
                <a:lnTo>
                  <a:pt x="599872" y="631301"/>
                </a:lnTo>
                <a:lnTo>
                  <a:pt x="569926" y="664154"/>
                </a:lnTo>
                <a:lnTo>
                  <a:pt x="541514" y="698379"/>
                </a:lnTo>
                <a:lnTo>
                  <a:pt x="514693" y="733920"/>
                </a:lnTo>
                <a:lnTo>
                  <a:pt x="489517" y="770723"/>
                </a:lnTo>
                <a:lnTo>
                  <a:pt x="466040" y="808734"/>
                </a:lnTo>
                <a:lnTo>
                  <a:pt x="444318" y="847896"/>
                </a:lnTo>
                <a:lnTo>
                  <a:pt x="424404" y="888156"/>
                </a:lnTo>
                <a:lnTo>
                  <a:pt x="406355" y="929459"/>
                </a:lnTo>
                <a:lnTo>
                  <a:pt x="390224" y="971750"/>
                </a:lnTo>
                <a:lnTo>
                  <a:pt x="376066" y="1014975"/>
                </a:lnTo>
                <a:lnTo>
                  <a:pt x="363936" y="1059078"/>
                </a:lnTo>
                <a:lnTo>
                  <a:pt x="353889" y="1104006"/>
                </a:lnTo>
                <a:lnTo>
                  <a:pt x="345979" y="1149702"/>
                </a:lnTo>
                <a:lnTo>
                  <a:pt x="340262" y="1196113"/>
                </a:lnTo>
                <a:lnTo>
                  <a:pt x="336791" y="1243184"/>
                </a:lnTo>
                <a:lnTo>
                  <a:pt x="335622" y="1290860"/>
                </a:lnTo>
                <a:close/>
              </a:path>
              <a:path w="2581909" h="1290954">
                <a:moveTo>
                  <a:pt x="2581720" y="1290860"/>
                </a:moveTo>
                <a:lnTo>
                  <a:pt x="2246096" y="1290860"/>
                </a:lnTo>
                <a:lnTo>
                  <a:pt x="2244927" y="1243184"/>
                </a:lnTo>
                <a:lnTo>
                  <a:pt x="2241456" y="1196113"/>
                </a:lnTo>
                <a:lnTo>
                  <a:pt x="2235739" y="1149702"/>
                </a:lnTo>
                <a:lnTo>
                  <a:pt x="2227829" y="1104006"/>
                </a:lnTo>
                <a:lnTo>
                  <a:pt x="2217782" y="1059078"/>
                </a:lnTo>
                <a:lnTo>
                  <a:pt x="2205652" y="1014975"/>
                </a:lnTo>
                <a:lnTo>
                  <a:pt x="2191494" y="971750"/>
                </a:lnTo>
                <a:lnTo>
                  <a:pt x="2175363" y="929459"/>
                </a:lnTo>
                <a:lnTo>
                  <a:pt x="2157314" y="888156"/>
                </a:lnTo>
                <a:lnTo>
                  <a:pt x="2137401" y="847896"/>
                </a:lnTo>
                <a:lnTo>
                  <a:pt x="2115678" y="808734"/>
                </a:lnTo>
                <a:lnTo>
                  <a:pt x="2092202" y="770723"/>
                </a:lnTo>
                <a:lnTo>
                  <a:pt x="2067025" y="733920"/>
                </a:lnTo>
                <a:lnTo>
                  <a:pt x="2040204" y="698379"/>
                </a:lnTo>
                <a:lnTo>
                  <a:pt x="2011793" y="664154"/>
                </a:lnTo>
                <a:lnTo>
                  <a:pt x="1981846" y="631301"/>
                </a:lnTo>
                <a:lnTo>
                  <a:pt x="1950418" y="599873"/>
                </a:lnTo>
                <a:lnTo>
                  <a:pt x="1917565" y="569927"/>
                </a:lnTo>
                <a:lnTo>
                  <a:pt x="1883340" y="541515"/>
                </a:lnTo>
                <a:lnTo>
                  <a:pt x="1847799" y="514694"/>
                </a:lnTo>
                <a:lnTo>
                  <a:pt x="1810996" y="489518"/>
                </a:lnTo>
                <a:lnTo>
                  <a:pt x="1772986" y="466041"/>
                </a:lnTo>
                <a:lnTo>
                  <a:pt x="1733823" y="444319"/>
                </a:lnTo>
                <a:lnTo>
                  <a:pt x="1693563" y="424405"/>
                </a:lnTo>
                <a:lnTo>
                  <a:pt x="1652260" y="406356"/>
                </a:lnTo>
                <a:lnTo>
                  <a:pt x="1609969" y="390225"/>
                </a:lnTo>
                <a:lnTo>
                  <a:pt x="1566744" y="376067"/>
                </a:lnTo>
                <a:lnTo>
                  <a:pt x="1522641" y="363937"/>
                </a:lnTo>
                <a:lnTo>
                  <a:pt x="1477714" y="353890"/>
                </a:lnTo>
                <a:lnTo>
                  <a:pt x="1432017" y="345980"/>
                </a:lnTo>
                <a:lnTo>
                  <a:pt x="1385606" y="340263"/>
                </a:lnTo>
                <a:lnTo>
                  <a:pt x="1338535" y="336792"/>
                </a:lnTo>
                <a:lnTo>
                  <a:pt x="1290859" y="335623"/>
                </a:lnTo>
                <a:lnTo>
                  <a:pt x="2158843" y="335623"/>
                </a:lnTo>
                <a:lnTo>
                  <a:pt x="2203635" y="378084"/>
                </a:lnTo>
                <a:lnTo>
                  <a:pt x="2234932" y="410485"/>
                </a:lnTo>
                <a:lnTo>
                  <a:pt x="2265093" y="443961"/>
                </a:lnTo>
                <a:lnTo>
                  <a:pt x="2294087" y="478478"/>
                </a:lnTo>
                <a:lnTo>
                  <a:pt x="2321883" y="514007"/>
                </a:lnTo>
                <a:lnTo>
                  <a:pt x="2348449" y="550515"/>
                </a:lnTo>
                <a:lnTo>
                  <a:pt x="2373754" y="587973"/>
                </a:lnTo>
                <a:lnTo>
                  <a:pt x="2397767" y="626348"/>
                </a:lnTo>
                <a:lnTo>
                  <a:pt x="2420458" y="665609"/>
                </a:lnTo>
                <a:lnTo>
                  <a:pt x="2441794" y="705725"/>
                </a:lnTo>
                <a:lnTo>
                  <a:pt x="2461744" y="746666"/>
                </a:lnTo>
                <a:lnTo>
                  <a:pt x="2480278" y="788399"/>
                </a:lnTo>
                <a:lnTo>
                  <a:pt x="2497363" y="830893"/>
                </a:lnTo>
                <a:lnTo>
                  <a:pt x="2512970" y="874118"/>
                </a:lnTo>
                <a:lnTo>
                  <a:pt x="2527066" y="918042"/>
                </a:lnTo>
                <a:lnTo>
                  <a:pt x="2539621" y="962634"/>
                </a:lnTo>
                <a:lnTo>
                  <a:pt x="2550603" y="1007863"/>
                </a:lnTo>
                <a:lnTo>
                  <a:pt x="2559981" y="1053697"/>
                </a:lnTo>
                <a:lnTo>
                  <a:pt x="2567724" y="1100106"/>
                </a:lnTo>
                <a:lnTo>
                  <a:pt x="2573800" y="1147058"/>
                </a:lnTo>
                <a:lnTo>
                  <a:pt x="2578179" y="1194522"/>
                </a:lnTo>
                <a:lnTo>
                  <a:pt x="2580829" y="1242466"/>
                </a:lnTo>
                <a:lnTo>
                  <a:pt x="2581720" y="1290860"/>
                </a:lnTo>
                <a:close/>
              </a:path>
            </a:pathLst>
          </a:custGeom>
          <a:solidFill>
            <a:srgbClr val="53678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7767120D-12D0-4799-9EEC-2FE274785739}"/>
              </a:ext>
            </a:extLst>
          </p:cNvPr>
          <p:cNvSpPr/>
          <p:nvPr/>
        </p:nvSpPr>
        <p:spPr>
          <a:xfrm>
            <a:off x="7755424" y="652062"/>
            <a:ext cx="1148919" cy="608842"/>
          </a:xfrm>
          <a:custGeom>
            <a:avLst/>
            <a:gdLst/>
            <a:ahLst/>
            <a:cxnLst/>
            <a:rect l="l" t="t" r="r" b="b"/>
            <a:pathLst>
              <a:path w="2581909" h="1290954">
                <a:moveTo>
                  <a:pt x="335622" y="1290860"/>
                </a:moveTo>
                <a:lnTo>
                  <a:pt x="0" y="1290860"/>
                </a:lnTo>
                <a:lnTo>
                  <a:pt x="889" y="1242466"/>
                </a:lnTo>
                <a:lnTo>
                  <a:pt x="3539" y="1194522"/>
                </a:lnTo>
                <a:lnTo>
                  <a:pt x="7918" y="1147058"/>
                </a:lnTo>
                <a:lnTo>
                  <a:pt x="13995" y="1100106"/>
                </a:lnTo>
                <a:lnTo>
                  <a:pt x="21737" y="1053697"/>
                </a:lnTo>
                <a:lnTo>
                  <a:pt x="31115" y="1007863"/>
                </a:lnTo>
                <a:lnTo>
                  <a:pt x="42097" y="962634"/>
                </a:lnTo>
                <a:lnTo>
                  <a:pt x="54652" y="918042"/>
                </a:lnTo>
                <a:lnTo>
                  <a:pt x="68748" y="874118"/>
                </a:lnTo>
                <a:lnTo>
                  <a:pt x="84355" y="830893"/>
                </a:lnTo>
                <a:lnTo>
                  <a:pt x="101441" y="788399"/>
                </a:lnTo>
                <a:lnTo>
                  <a:pt x="119974" y="746666"/>
                </a:lnTo>
                <a:lnTo>
                  <a:pt x="139925" y="705725"/>
                </a:lnTo>
                <a:lnTo>
                  <a:pt x="161261" y="665609"/>
                </a:lnTo>
                <a:lnTo>
                  <a:pt x="183951" y="626348"/>
                </a:lnTo>
                <a:lnTo>
                  <a:pt x="207964" y="587973"/>
                </a:lnTo>
                <a:lnTo>
                  <a:pt x="233269" y="550515"/>
                </a:lnTo>
                <a:lnTo>
                  <a:pt x="259835" y="514007"/>
                </a:lnTo>
                <a:lnTo>
                  <a:pt x="287631" y="478478"/>
                </a:lnTo>
                <a:lnTo>
                  <a:pt x="316625" y="443961"/>
                </a:lnTo>
                <a:lnTo>
                  <a:pt x="346786" y="410485"/>
                </a:lnTo>
                <a:lnTo>
                  <a:pt x="378083" y="378084"/>
                </a:lnTo>
                <a:lnTo>
                  <a:pt x="410485" y="346787"/>
                </a:lnTo>
                <a:lnTo>
                  <a:pt x="443960" y="316626"/>
                </a:lnTo>
                <a:lnTo>
                  <a:pt x="478477" y="287632"/>
                </a:lnTo>
                <a:lnTo>
                  <a:pt x="514006" y="259836"/>
                </a:lnTo>
                <a:lnTo>
                  <a:pt x="550515" y="233270"/>
                </a:lnTo>
                <a:lnTo>
                  <a:pt x="587972" y="207965"/>
                </a:lnTo>
                <a:lnTo>
                  <a:pt x="626347" y="183952"/>
                </a:lnTo>
                <a:lnTo>
                  <a:pt x="665608" y="161261"/>
                </a:lnTo>
                <a:lnTo>
                  <a:pt x="705725" y="139926"/>
                </a:lnTo>
                <a:lnTo>
                  <a:pt x="746665" y="119975"/>
                </a:lnTo>
                <a:lnTo>
                  <a:pt x="788398" y="101442"/>
                </a:lnTo>
                <a:lnTo>
                  <a:pt x="830893" y="84356"/>
                </a:lnTo>
                <a:lnTo>
                  <a:pt x="874118" y="68749"/>
                </a:lnTo>
                <a:lnTo>
                  <a:pt x="918042" y="54653"/>
                </a:lnTo>
                <a:lnTo>
                  <a:pt x="962634" y="42098"/>
                </a:lnTo>
                <a:lnTo>
                  <a:pt x="1007862" y="31116"/>
                </a:lnTo>
                <a:lnTo>
                  <a:pt x="1053697" y="21738"/>
                </a:lnTo>
                <a:lnTo>
                  <a:pt x="1100105" y="13996"/>
                </a:lnTo>
                <a:lnTo>
                  <a:pt x="1147057" y="7919"/>
                </a:lnTo>
                <a:lnTo>
                  <a:pt x="1194521" y="3540"/>
                </a:lnTo>
                <a:lnTo>
                  <a:pt x="1242465" y="890"/>
                </a:lnTo>
                <a:lnTo>
                  <a:pt x="1290851" y="0"/>
                </a:lnTo>
                <a:lnTo>
                  <a:pt x="1339253" y="890"/>
                </a:lnTo>
                <a:lnTo>
                  <a:pt x="1387198" y="3540"/>
                </a:lnTo>
                <a:lnTo>
                  <a:pt x="1434661" y="7919"/>
                </a:lnTo>
                <a:lnTo>
                  <a:pt x="1481613" y="13996"/>
                </a:lnTo>
                <a:lnTo>
                  <a:pt x="1528022" y="21738"/>
                </a:lnTo>
                <a:lnTo>
                  <a:pt x="1573856" y="31116"/>
                </a:lnTo>
                <a:lnTo>
                  <a:pt x="1619085" y="42098"/>
                </a:lnTo>
                <a:lnTo>
                  <a:pt x="1663677" y="54653"/>
                </a:lnTo>
                <a:lnTo>
                  <a:pt x="1707601" y="68749"/>
                </a:lnTo>
                <a:lnTo>
                  <a:pt x="1750826" y="84356"/>
                </a:lnTo>
                <a:lnTo>
                  <a:pt x="1793320" y="101442"/>
                </a:lnTo>
                <a:lnTo>
                  <a:pt x="1835053" y="119975"/>
                </a:lnTo>
                <a:lnTo>
                  <a:pt x="1875994" y="139926"/>
                </a:lnTo>
                <a:lnTo>
                  <a:pt x="1916110" y="161261"/>
                </a:lnTo>
                <a:lnTo>
                  <a:pt x="1955371" y="183952"/>
                </a:lnTo>
                <a:lnTo>
                  <a:pt x="1993746" y="207965"/>
                </a:lnTo>
                <a:lnTo>
                  <a:pt x="2031204" y="233270"/>
                </a:lnTo>
                <a:lnTo>
                  <a:pt x="2067712" y="259836"/>
                </a:lnTo>
                <a:lnTo>
                  <a:pt x="2103241" y="287632"/>
                </a:lnTo>
                <a:lnTo>
                  <a:pt x="2137758" y="316626"/>
                </a:lnTo>
                <a:lnTo>
                  <a:pt x="2158843" y="335623"/>
                </a:lnTo>
                <a:lnTo>
                  <a:pt x="1290859" y="335623"/>
                </a:lnTo>
                <a:lnTo>
                  <a:pt x="1243183" y="336792"/>
                </a:lnTo>
                <a:lnTo>
                  <a:pt x="1196112" y="340263"/>
                </a:lnTo>
                <a:lnTo>
                  <a:pt x="1149701" y="345980"/>
                </a:lnTo>
                <a:lnTo>
                  <a:pt x="1104005" y="353890"/>
                </a:lnTo>
                <a:lnTo>
                  <a:pt x="1059077" y="363937"/>
                </a:lnTo>
                <a:lnTo>
                  <a:pt x="1014974" y="376067"/>
                </a:lnTo>
                <a:lnTo>
                  <a:pt x="971749" y="390225"/>
                </a:lnTo>
                <a:lnTo>
                  <a:pt x="929458" y="406356"/>
                </a:lnTo>
                <a:lnTo>
                  <a:pt x="888155" y="424405"/>
                </a:lnTo>
                <a:lnTo>
                  <a:pt x="847895" y="444319"/>
                </a:lnTo>
                <a:lnTo>
                  <a:pt x="808733" y="466041"/>
                </a:lnTo>
                <a:lnTo>
                  <a:pt x="770723" y="489518"/>
                </a:lnTo>
                <a:lnTo>
                  <a:pt x="733919" y="514694"/>
                </a:lnTo>
                <a:lnTo>
                  <a:pt x="698378" y="541515"/>
                </a:lnTo>
                <a:lnTo>
                  <a:pt x="664153" y="569927"/>
                </a:lnTo>
                <a:lnTo>
                  <a:pt x="631300" y="599873"/>
                </a:lnTo>
                <a:lnTo>
                  <a:pt x="599872" y="631301"/>
                </a:lnTo>
                <a:lnTo>
                  <a:pt x="569926" y="664154"/>
                </a:lnTo>
                <a:lnTo>
                  <a:pt x="541514" y="698379"/>
                </a:lnTo>
                <a:lnTo>
                  <a:pt x="514693" y="733920"/>
                </a:lnTo>
                <a:lnTo>
                  <a:pt x="489517" y="770723"/>
                </a:lnTo>
                <a:lnTo>
                  <a:pt x="466040" y="808734"/>
                </a:lnTo>
                <a:lnTo>
                  <a:pt x="444318" y="847896"/>
                </a:lnTo>
                <a:lnTo>
                  <a:pt x="424404" y="888156"/>
                </a:lnTo>
                <a:lnTo>
                  <a:pt x="406355" y="929459"/>
                </a:lnTo>
                <a:lnTo>
                  <a:pt x="390224" y="971750"/>
                </a:lnTo>
                <a:lnTo>
                  <a:pt x="376066" y="1014975"/>
                </a:lnTo>
                <a:lnTo>
                  <a:pt x="363936" y="1059078"/>
                </a:lnTo>
                <a:lnTo>
                  <a:pt x="353889" y="1104006"/>
                </a:lnTo>
                <a:lnTo>
                  <a:pt x="345979" y="1149702"/>
                </a:lnTo>
                <a:lnTo>
                  <a:pt x="340262" y="1196113"/>
                </a:lnTo>
                <a:lnTo>
                  <a:pt x="336791" y="1243184"/>
                </a:lnTo>
                <a:lnTo>
                  <a:pt x="335622" y="1290860"/>
                </a:lnTo>
                <a:close/>
              </a:path>
              <a:path w="2581909" h="1290954">
                <a:moveTo>
                  <a:pt x="2581720" y="1290860"/>
                </a:moveTo>
                <a:lnTo>
                  <a:pt x="2246096" y="1290860"/>
                </a:lnTo>
                <a:lnTo>
                  <a:pt x="2244927" y="1243184"/>
                </a:lnTo>
                <a:lnTo>
                  <a:pt x="2241456" y="1196113"/>
                </a:lnTo>
                <a:lnTo>
                  <a:pt x="2235739" y="1149702"/>
                </a:lnTo>
                <a:lnTo>
                  <a:pt x="2227829" y="1104006"/>
                </a:lnTo>
                <a:lnTo>
                  <a:pt x="2217782" y="1059078"/>
                </a:lnTo>
                <a:lnTo>
                  <a:pt x="2205652" y="1014975"/>
                </a:lnTo>
                <a:lnTo>
                  <a:pt x="2191494" y="971750"/>
                </a:lnTo>
                <a:lnTo>
                  <a:pt x="2175363" y="929459"/>
                </a:lnTo>
                <a:lnTo>
                  <a:pt x="2157314" y="888156"/>
                </a:lnTo>
                <a:lnTo>
                  <a:pt x="2137401" y="847896"/>
                </a:lnTo>
                <a:lnTo>
                  <a:pt x="2115678" y="808734"/>
                </a:lnTo>
                <a:lnTo>
                  <a:pt x="2092202" y="770723"/>
                </a:lnTo>
                <a:lnTo>
                  <a:pt x="2067025" y="733920"/>
                </a:lnTo>
                <a:lnTo>
                  <a:pt x="2040204" y="698379"/>
                </a:lnTo>
                <a:lnTo>
                  <a:pt x="2011793" y="664154"/>
                </a:lnTo>
                <a:lnTo>
                  <a:pt x="1981846" y="631301"/>
                </a:lnTo>
                <a:lnTo>
                  <a:pt x="1950418" y="599873"/>
                </a:lnTo>
                <a:lnTo>
                  <a:pt x="1917565" y="569927"/>
                </a:lnTo>
                <a:lnTo>
                  <a:pt x="1883340" y="541515"/>
                </a:lnTo>
                <a:lnTo>
                  <a:pt x="1847799" y="514694"/>
                </a:lnTo>
                <a:lnTo>
                  <a:pt x="1810996" y="489518"/>
                </a:lnTo>
                <a:lnTo>
                  <a:pt x="1772986" y="466041"/>
                </a:lnTo>
                <a:lnTo>
                  <a:pt x="1733823" y="444319"/>
                </a:lnTo>
                <a:lnTo>
                  <a:pt x="1693563" y="424405"/>
                </a:lnTo>
                <a:lnTo>
                  <a:pt x="1652260" y="406356"/>
                </a:lnTo>
                <a:lnTo>
                  <a:pt x="1609969" y="390225"/>
                </a:lnTo>
                <a:lnTo>
                  <a:pt x="1566744" y="376067"/>
                </a:lnTo>
                <a:lnTo>
                  <a:pt x="1522641" y="363937"/>
                </a:lnTo>
                <a:lnTo>
                  <a:pt x="1477714" y="353890"/>
                </a:lnTo>
                <a:lnTo>
                  <a:pt x="1432017" y="345980"/>
                </a:lnTo>
                <a:lnTo>
                  <a:pt x="1385606" y="340263"/>
                </a:lnTo>
                <a:lnTo>
                  <a:pt x="1338535" y="336792"/>
                </a:lnTo>
                <a:lnTo>
                  <a:pt x="1290859" y="335623"/>
                </a:lnTo>
                <a:lnTo>
                  <a:pt x="2158843" y="335623"/>
                </a:lnTo>
                <a:lnTo>
                  <a:pt x="2203635" y="378084"/>
                </a:lnTo>
                <a:lnTo>
                  <a:pt x="2234932" y="410485"/>
                </a:lnTo>
                <a:lnTo>
                  <a:pt x="2265093" y="443961"/>
                </a:lnTo>
                <a:lnTo>
                  <a:pt x="2294087" y="478478"/>
                </a:lnTo>
                <a:lnTo>
                  <a:pt x="2321883" y="514007"/>
                </a:lnTo>
                <a:lnTo>
                  <a:pt x="2348449" y="550515"/>
                </a:lnTo>
                <a:lnTo>
                  <a:pt x="2373754" y="587973"/>
                </a:lnTo>
                <a:lnTo>
                  <a:pt x="2397767" y="626348"/>
                </a:lnTo>
                <a:lnTo>
                  <a:pt x="2420458" y="665609"/>
                </a:lnTo>
                <a:lnTo>
                  <a:pt x="2441794" y="705725"/>
                </a:lnTo>
                <a:lnTo>
                  <a:pt x="2461744" y="746666"/>
                </a:lnTo>
                <a:lnTo>
                  <a:pt x="2480278" y="788399"/>
                </a:lnTo>
                <a:lnTo>
                  <a:pt x="2497363" y="830893"/>
                </a:lnTo>
                <a:lnTo>
                  <a:pt x="2512970" y="874118"/>
                </a:lnTo>
                <a:lnTo>
                  <a:pt x="2527066" y="918042"/>
                </a:lnTo>
                <a:lnTo>
                  <a:pt x="2539621" y="962634"/>
                </a:lnTo>
                <a:lnTo>
                  <a:pt x="2550603" y="1007863"/>
                </a:lnTo>
                <a:lnTo>
                  <a:pt x="2559981" y="1053697"/>
                </a:lnTo>
                <a:lnTo>
                  <a:pt x="2567724" y="1100106"/>
                </a:lnTo>
                <a:lnTo>
                  <a:pt x="2573800" y="1147058"/>
                </a:lnTo>
                <a:lnTo>
                  <a:pt x="2578179" y="1194522"/>
                </a:lnTo>
                <a:lnTo>
                  <a:pt x="2580829" y="1242466"/>
                </a:lnTo>
                <a:lnTo>
                  <a:pt x="2581720" y="1290860"/>
                </a:lnTo>
                <a:close/>
              </a:path>
            </a:pathLst>
          </a:custGeom>
          <a:solidFill>
            <a:srgbClr val="53678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454D38FF-D13E-4A5F-9359-15941C0A2BC7}"/>
              </a:ext>
            </a:extLst>
          </p:cNvPr>
          <p:cNvSpPr/>
          <p:nvPr/>
        </p:nvSpPr>
        <p:spPr>
          <a:xfrm>
            <a:off x="5943600" y="628628"/>
            <a:ext cx="1255665" cy="608842"/>
          </a:xfrm>
          <a:custGeom>
            <a:avLst/>
            <a:gdLst/>
            <a:ahLst/>
            <a:cxnLst/>
            <a:rect l="l" t="t" r="r" b="b"/>
            <a:pathLst>
              <a:path w="2581909" h="1290954">
                <a:moveTo>
                  <a:pt x="335622" y="1290860"/>
                </a:moveTo>
                <a:lnTo>
                  <a:pt x="0" y="1290860"/>
                </a:lnTo>
                <a:lnTo>
                  <a:pt x="889" y="1242466"/>
                </a:lnTo>
                <a:lnTo>
                  <a:pt x="3539" y="1194522"/>
                </a:lnTo>
                <a:lnTo>
                  <a:pt x="7918" y="1147058"/>
                </a:lnTo>
                <a:lnTo>
                  <a:pt x="13995" y="1100106"/>
                </a:lnTo>
                <a:lnTo>
                  <a:pt x="21737" y="1053697"/>
                </a:lnTo>
                <a:lnTo>
                  <a:pt x="31115" y="1007863"/>
                </a:lnTo>
                <a:lnTo>
                  <a:pt x="42097" y="962634"/>
                </a:lnTo>
                <a:lnTo>
                  <a:pt x="54652" y="918042"/>
                </a:lnTo>
                <a:lnTo>
                  <a:pt x="68748" y="874118"/>
                </a:lnTo>
                <a:lnTo>
                  <a:pt x="84355" y="830893"/>
                </a:lnTo>
                <a:lnTo>
                  <a:pt x="101441" y="788399"/>
                </a:lnTo>
                <a:lnTo>
                  <a:pt x="119974" y="746666"/>
                </a:lnTo>
                <a:lnTo>
                  <a:pt x="139925" y="705725"/>
                </a:lnTo>
                <a:lnTo>
                  <a:pt x="161261" y="665609"/>
                </a:lnTo>
                <a:lnTo>
                  <a:pt x="183951" y="626348"/>
                </a:lnTo>
                <a:lnTo>
                  <a:pt x="207964" y="587973"/>
                </a:lnTo>
                <a:lnTo>
                  <a:pt x="233269" y="550515"/>
                </a:lnTo>
                <a:lnTo>
                  <a:pt x="259835" y="514007"/>
                </a:lnTo>
                <a:lnTo>
                  <a:pt x="287631" y="478478"/>
                </a:lnTo>
                <a:lnTo>
                  <a:pt x="316625" y="443961"/>
                </a:lnTo>
                <a:lnTo>
                  <a:pt x="346786" y="410485"/>
                </a:lnTo>
                <a:lnTo>
                  <a:pt x="378083" y="378084"/>
                </a:lnTo>
                <a:lnTo>
                  <a:pt x="410485" y="346787"/>
                </a:lnTo>
                <a:lnTo>
                  <a:pt x="443960" y="316626"/>
                </a:lnTo>
                <a:lnTo>
                  <a:pt x="478477" y="287632"/>
                </a:lnTo>
                <a:lnTo>
                  <a:pt x="514006" y="259836"/>
                </a:lnTo>
                <a:lnTo>
                  <a:pt x="550515" y="233270"/>
                </a:lnTo>
                <a:lnTo>
                  <a:pt x="587972" y="207965"/>
                </a:lnTo>
                <a:lnTo>
                  <a:pt x="626347" y="183952"/>
                </a:lnTo>
                <a:lnTo>
                  <a:pt x="665608" y="161261"/>
                </a:lnTo>
                <a:lnTo>
                  <a:pt x="705725" y="139926"/>
                </a:lnTo>
                <a:lnTo>
                  <a:pt x="746665" y="119975"/>
                </a:lnTo>
                <a:lnTo>
                  <a:pt x="788398" y="101442"/>
                </a:lnTo>
                <a:lnTo>
                  <a:pt x="830893" y="84356"/>
                </a:lnTo>
                <a:lnTo>
                  <a:pt x="874118" y="68749"/>
                </a:lnTo>
                <a:lnTo>
                  <a:pt x="918042" y="54653"/>
                </a:lnTo>
                <a:lnTo>
                  <a:pt x="962634" y="42098"/>
                </a:lnTo>
                <a:lnTo>
                  <a:pt x="1007862" y="31116"/>
                </a:lnTo>
                <a:lnTo>
                  <a:pt x="1053697" y="21738"/>
                </a:lnTo>
                <a:lnTo>
                  <a:pt x="1100105" y="13996"/>
                </a:lnTo>
                <a:lnTo>
                  <a:pt x="1147057" y="7919"/>
                </a:lnTo>
                <a:lnTo>
                  <a:pt x="1194521" y="3540"/>
                </a:lnTo>
                <a:lnTo>
                  <a:pt x="1242465" y="890"/>
                </a:lnTo>
                <a:lnTo>
                  <a:pt x="1290851" y="0"/>
                </a:lnTo>
                <a:lnTo>
                  <a:pt x="1339253" y="890"/>
                </a:lnTo>
                <a:lnTo>
                  <a:pt x="1387198" y="3540"/>
                </a:lnTo>
                <a:lnTo>
                  <a:pt x="1434661" y="7919"/>
                </a:lnTo>
                <a:lnTo>
                  <a:pt x="1481613" y="13996"/>
                </a:lnTo>
                <a:lnTo>
                  <a:pt x="1528022" y="21738"/>
                </a:lnTo>
                <a:lnTo>
                  <a:pt x="1573856" y="31116"/>
                </a:lnTo>
                <a:lnTo>
                  <a:pt x="1619085" y="42098"/>
                </a:lnTo>
                <a:lnTo>
                  <a:pt x="1663677" y="54653"/>
                </a:lnTo>
                <a:lnTo>
                  <a:pt x="1707601" y="68749"/>
                </a:lnTo>
                <a:lnTo>
                  <a:pt x="1750826" y="84356"/>
                </a:lnTo>
                <a:lnTo>
                  <a:pt x="1793320" y="101442"/>
                </a:lnTo>
                <a:lnTo>
                  <a:pt x="1835053" y="119975"/>
                </a:lnTo>
                <a:lnTo>
                  <a:pt x="1875994" y="139926"/>
                </a:lnTo>
                <a:lnTo>
                  <a:pt x="1916110" y="161261"/>
                </a:lnTo>
                <a:lnTo>
                  <a:pt x="1955371" y="183952"/>
                </a:lnTo>
                <a:lnTo>
                  <a:pt x="1993746" y="207965"/>
                </a:lnTo>
                <a:lnTo>
                  <a:pt x="2031204" y="233270"/>
                </a:lnTo>
                <a:lnTo>
                  <a:pt x="2067712" y="259836"/>
                </a:lnTo>
                <a:lnTo>
                  <a:pt x="2103241" y="287632"/>
                </a:lnTo>
                <a:lnTo>
                  <a:pt x="2137758" y="316626"/>
                </a:lnTo>
                <a:lnTo>
                  <a:pt x="2158843" y="335623"/>
                </a:lnTo>
                <a:lnTo>
                  <a:pt x="1290859" y="335623"/>
                </a:lnTo>
                <a:lnTo>
                  <a:pt x="1243183" y="336792"/>
                </a:lnTo>
                <a:lnTo>
                  <a:pt x="1196112" y="340263"/>
                </a:lnTo>
                <a:lnTo>
                  <a:pt x="1149701" y="345980"/>
                </a:lnTo>
                <a:lnTo>
                  <a:pt x="1104005" y="353890"/>
                </a:lnTo>
                <a:lnTo>
                  <a:pt x="1059077" y="363937"/>
                </a:lnTo>
                <a:lnTo>
                  <a:pt x="1014974" y="376067"/>
                </a:lnTo>
                <a:lnTo>
                  <a:pt x="971749" y="390225"/>
                </a:lnTo>
                <a:lnTo>
                  <a:pt x="929458" y="406356"/>
                </a:lnTo>
                <a:lnTo>
                  <a:pt x="888155" y="424405"/>
                </a:lnTo>
                <a:lnTo>
                  <a:pt x="847895" y="444319"/>
                </a:lnTo>
                <a:lnTo>
                  <a:pt x="808733" y="466041"/>
                </a:lnTo>
                <a:lnTo>
                  <a:pt x="770723" y="489518"/>
                </a:lnTo>
                <a:lnTo>
                  <a:pt x="733919" y="514694"/>
                </a:lnTo>
                <a:lnTo>
                  <a:pt x="698378" y="541515"/>
                </a:lnTo>
                <a:lnTo>
                  <a:pt x="664153" y="569927"/>
                </a:lnTo>
                <a:lnTo>
                  <a:pt x="631300" y="599873"/>
                </a:lnTo>
                <a:lnTo>
                  <a:pt x="599872" y="631301"/>
                </a:lnTo>
                <a:lnTo>
                  <a:pt x="569926" y="664154"/>
                </a:lnTo>
                <a:lnTo>
                  <a:pt x="541514" y="698379"/>
                </a:lnTo>
                <a:lnTo>
                  <a:pt x="514693" y="733920"/>
                </a:lnTo>
                <a:lnTo>
                  <a:pt x="489517" y="770723"/>
                </a:lnTo>
                <a:lnTo>
                  <a:pt x="466040" y="808734"/>
                </a:lnTo>
                <a:lnTo>
                  <a:pt x="444318" y="847896"/>
                </a:lnTo>
                <a:lnTo>
                  <a:pt x="424404" y="888156"/>
                </a:lnTo>
                <a:lnTo>
                  <a:pt x="406355" y="929459"/>
                </a:lnTo>
                <a:lnTo>
                  <a:pt x="390224" y="971750"/>
                </a:lnTo>
                <a:lnTo>
                  <a:pt x="376066" y="1014975"/>
                </a:lnTo>
                <a:lnTo>
                  <a:pt x="363936" y="1059078"/>
                </a:lnTo>
                <a:lnTo>
                  <a:pt x="353889" y="1104006"/>
                </a:lnTo>
                <a:lnTo>
                  <a:pt x="345979" y="1149702"/>
                </a:lnTo>
                <a:lnTo>
                  <a:pt x="340262" y="1196113"/>
                </a:lnTo>
                <a:lnTo>
                  <a:pt x="336791" y="1243184"/>
                </a:lnTo>
                <a:lnTo>
                  <a:pt x="335622" y="1290860"/>
                </a:lnTo>
                <a:close/>
              </a:path>
              <a:path w="2581909" h="1290954">
                <a:moveTo>
                  <a:pt x="2581720" y="1290860"/>
                </a:moveTo>
                <a:lnTo>
                  <a:pt x="2246096" y="1290860"/>
                </a:lnTo>
                <a:lnTo>
                  <a:pt x="2244927" y="1243184"/>
                </a:lnTo>
                <a:lnTo>
                  <a:pt x="2241456" y="1196113"/>
                </a:lnTo>
                <a:lnTo>
                  <a:pt x="2235739" y="1149702"/>
                </a:lnTo>
                <a:lnTo>
                  <a:pt x="2227829" y="1104006"/>
                </a:lnTo>
                <a:lnTo>
                  <a:pt x="2217782" y="1059078"/>
                </a:lnTo>
                <a:lnTo>
                  <a:pt x="2205652" y="1014975"/>
                </a:lnTo>
                <a:lnTo>
                  <a:pt x="2191494" y="971750"/>
                </a:lnTo>
                <a:lnTo>
                  <a:pt x="2175363" y="929459"/>
                </a:lnTo>
                <a:lnTo>
                  <a:pt x="2157314" y="888156"/>
                </a:lnTo>
                <a:lnTo>
                  <a:pt x="2137401" y="847896"/>
                </a:lnTo>
                <a:lnTo>
                  <a:pt x="2115678" y="808734"/>
                </a:lnTo>
                <a:lnTo>
                  <a:pt x="2092202" y="770723"/>
                </a:lnTo>
                <a:lnTo>
                  <a:pt x="2067025" y="733920"/>
                </a:lnTo>
                <a:lnTo>
                  <a:pt x="2040204" y="698379"/>
                </a:lnTo>
                <a:lnTo>
                  <a:pt x="2011793" y="664154"/>
                </a:lnTo>
                <a:lnTo>
                  <a:pt x="1981846" y="631301"/>
                </a:lnTo>
                <a:lnTo>
                  <a:pt x="1950418" y="599873"/>
                </a:lnTo>
                <a:lnTo>
                  <a:pt x="1917565" y="569927"/>
                </a:lnTo>
                <a:lnTo>
                  <a:pt x="1883340" y="541515"/>
                </a:lnTo>
                <a:lnTo>
                  <a:pt x="1847799" y="514694"/>
                </a:lnTo>
                <a:lnTo>
                  <a:pt x="1810996" y="489518"/>
                </a:lnTo>
                <a:lnTo>
                  <a:pt x="1772986" y="466041"/>
                </a:lnTo>
                <a:lnTo>
                  <a:pt x="1733823" y="444319"/>
                </a:lnTo>
                <a:lnTo>
                  <a:pt x="1693563" y="424405"/>
                </a:lnTo>
                <a:lnTo>
                  <a:pt x="1652260" y="406356"/>
                </a:lnTo>
                <a:lnTo>
                  <a:pt x="1609969" y="390225"/>
                </a:lnTo>
                <a:lnTo>
                  <a:pt x="1566744" y="376067"/>
                </a:lnTo>
                <a:lnTo>
                  <a:pt x="1522641" y="363937"/>
                </a:lnTo>
                <a:lnTo>
                  <a:pt x="1477714" y="353890"/>
                </a:lnTo>
                <a:lnTo>
                  <a:pt x="1432017" y="345980"/>
                </a:lnTo>
                <a:lnTo>
                  <a:pt x="1385606" y="340263"/>
                </a:lnTo>
                <a:lnTo>
                  <a:pt x="1338535" y="336792"/>
                </a:lnTo>
                <a:lnTo>
                  <a:pt x="1290859" y="335623"/>
                </a:lnTo>
                <a:lnTo>
                  <a:pt x="2158843" y="335623"/>
                </a:lnTo>
                <a:lnTo>
                  <a:pt x="2203635" y="378084"/>
                </a:lnTo>
                <a:lnTo>
                  <a:pt x="2234932" y="410485"/>
                </a:lnTo>
                <a:lnTo>
                  <a:pt x="2265093" y="443961"/>
                </a:lnTo>
                <a:lnTo>
                  <a:pt x="2294087" y="478478"/>
                </a:lnTo>
                <a:lnTo>
                  <a:pt x="2321883" y="514007"/>
                </a:lnTo>
                <a:lnTo>
                  <a:pt x="2348449" y="550515"/>
                </a:lnTo>
                <a:lnTo>
                  <a:pt x="2373754" y="587973"/>
                </a:lnTo>
                <a:lnTo>
                  <a:pt x="2397767" y="626348"/>
                </a:lnTo>
                <a:lnTo>
                  <a:pt x="2420458" y="665609"/>
                </a:lnTo>
                <a:lnTo>
                  <a:pt x="2441794" y="705725"/>
                </a:lnTo>
                <a:lnTo>
                  <a:pt x="2461744" y="746666"/>
                </a:lnTo>
                <a:lnTo>
                  <a:pt x="2480278" y="788399"/>
                </a:lnTo>
                <a:lnTo>
                  <a:pt x="2497363" y="830893"/>
                </a:lnTo>
                <a:lnTo>
                  <a:pt x="2512970" y="874118"/>
                </a:lnTo>
                <a:lnTo>
                  <a:pt x="2527066" y="918042"/>
                </a:lnTo>
                <a:lnTo>
                  <a:pt x="2539621" y="962634"/>
                </a:lnTo>
                <a:lnTo>
                  <a:pt x="2550603" y="1007863"/>
                </a:lnTo>
                <a:lnTo>
                  <a:pt x="2559981" y="1053697"/>
                </a:lnTo>
                <a:lnTo>
                  <a:pt x="2567724" y="1100106"/>
                </a:lnTo>
                <a:lnTo>
                  <a:pt x="2573800" y="1147058"/>
                </a:lnTo>
                <a:lnTo>
                  <a:pt x="2578179" y="1194522"/>
                </a:lnTo>
                <a:lnTo>
                  <a:pt x="2580829" y="1242466"/>
                </a:lnTo>
                <a:lnTo>
                  <a:pt x="2581720" y="1290860"/>
                </a:lnTo>
                <a:close/>
              </a:path>
            </a:pathLst>
          </a:custGeom>
          <a:solidFill>
            <a:srgbClr val="53678B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9" name="object 17"/>
          <p:cNvSpPr txBox="1"/>
          <p:nvPr/>
        </p:nvSpPr>
        <p:spPr>
          <a:xfrm>
            <a:off x="6181675" y="884277"/>
            <a:ext cx="825587" cy="3654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250" b="1" spc="-90" dirty="0">
                <a:solidFill>
                  <a:srgbClr val="151615"/>
                </a:solidFill>
                <a:latin typeface="Tahoma"/>
                <a:cs typeface="Tahoma"/>
              </a:rPr>
              <a:t>50-100</a:t>
            </a:r>
            <a:endParaRPr sz="1250" dirty="0">
              <a:latin typeface="Tahoma"/>
              <a:cs typeface="Tahoma"/>
            </a:endParaRPr>
          </a:p>
          <a:p>
            <a:pPr algn="ctr">
              <a:spcBef>
                <a:spcPts val="50"/>
              </a:spcBef>
            </a:pPr>
            <a:r>
              <a:rPr sz="1000" b="1" spc="40" dirty="0">
                <a:solidFill>
                  <a:srgbClr val="151615"/>
                </a:solidFill>
                <a:latin typeface="Tahoma"/>
                <a:cs typeface="Tahoma"/>
              </a:rPr>
              <a:t>МЛН.ТЕНГЕ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3" name="object 25"/>
          <p:cNvSpPr txBox="1"/>
          <p:nvPr/>
        </p:nvSpPr>
        <p:spPr>
          <a:xfrm>
            <a:off x="15916" y="4725803"/>
            <a:ext cx="9129709" cy="389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350" marR="2540" indent="-318" algn="ctr">
              <a:lnSpc>
                <a:spcPct val="104200"/>
              </a:lnSpc>
              <a:spcBef>
                <a:spcPts val="5"/>
              </a:spcBef>
            </a:pPr>
            <a:r>
              <a:rPr lang="ru-RU" sz="900" b="1" spc="55" dirty="0">
                <a:latin typeface="Tahoma"/>
                <a:cs typeface="Tahoma"/>
              </a:rPr>
              <a:t>***</a:t>
            </a:r>
          </a:p>
          <a:p>
            <a:pPr marL="6350" marR="2540" indent="-318" algn="ctr">
              <a:lnSpc>
                <a:spcPct val="104200"/>
              </a:lnSpc>
              <a:spcBef>
                <a:spcPts val="5"/>
              </a:spcBef>
            </a:pPr>
            <a:r>
              <a:rPr lang="ru-RU" sz="800" b="1" i="1" spc="55" dirty="0">
                <a:latin typeface="Tahoma"/>
                <a:cs typeface="Tahoma"/>
              </a:rPr>
              <a:t>50% от суммы кредита допускается направление банком на финансирование проектов СМСП в </a:t>
            </a:r>
            <a:r>
              <a:rPr lang="ru-RU" sz="800" b="1" i="1" spc="55" dirty="0" err="1">
                <a:latin typeface="Tahoma"/>
                <a:cs typeface="Tahoma"/>
              </a:rPr>
              <a:t>г.Караганда</a:t>
            </a:r>
            <a:r>
              <a:rPr lang="ru-RU" sz="800" b="1" i="1" spc="55" dirty="0">
                <a:latin typeface="Tahoma"/>
                <a:cs typeface="Tahoma"/>
              </a:rPr>
              <a:t>;</a:t>
            </a:r>
          </a:p>
          <a:p>
            <a:pPr marL="6350" marR="2540" indent="-318" algn="ctr">
              <a:lnSpc>
                <a:spcPct val="104200"/>
              </a:lnSpc>
              <a:spcBef>
                <a:spcPts val="5"/>
              </a:spcBef>
            </a:pPr>
            <a:r>
              <a:rPr lang="ru-RU" sz="800" b="1" i="1" spc="55" dirty="0">
                <a:latin typeface="Tahoma"/>
                <a:cs typeface="Tahoma"/>
              </a:rPr>
              <a:t> 50 % от суммы кредита допускается направление банком на финансирование проектов СМСП в районах и моногородах области.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076" y="2030815"/>
            <a:ext cx="4812507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обрабатывающая промышленность;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Сбор и обработка сточных вод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Сбор, обработка и удаление отходов; утилизация (восстановление) материалов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транспорт и складирование;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услуги по проживанию и питанию, за исключением ОКЭД 55.2; 56.2;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информация и связь;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Телекоммуникация;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Компьютерное программирование, консультационные и другие сопутствующие услуги</a:t>
            </a:r>
            <a:endParaRPr lang="ru-RU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предоставляющих 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услуги</a:t>
            </a: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сфере туризма;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образование; 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здравоохранение и социальные услуги; 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sz="105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деятельность в области спорта, организаций отдыха и развлечений;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0" y="2882803"/>
            <a:ext cx="1258373" cy="837391"/>
          </a:xfrm>
          <a:prstGeom prst="rect">
            <a:avLst/>
          </a:prstGeom>
        </p:spPr>
      </p:pic>
      <p:pic>
        <p:nvPicPr>
          <p:cNvPr id="45" name="Picture 4" descr="АО «Народный Банк Казахстана» | A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64" y="1935023"/>
            <a:ext cx="2030462" cy="107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30DE0D-AE9F-7776-8C28-DB607ACF4C39}"/>
              </a:ext>
            </a:extLst>
          </p:cNvPr>
          <p:cNvSpPr txBox="1"/>
          <p:nvPr/>
        </p:nvSpPr>
        <p:spPr>
          <a:xfrm>
            <a:off x="293767" y="614573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369C1D9D-FC3E-6D01-EE78-73A740FA4038}"/>
              </a:ext>
            </a:extLst>
          </p:cNvPr>
          <p:cNvSpPr txBox="1"/>
          <p:nvPr/>
        </p:nvSpPr>
        <p:spPr>
          <a:xfrm>
            <a:off x="5791200" y="1287897"/>
            <a:ext cx="1507562" cy="47269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350" marR="2540" indent="42863" algn="ctr">
              <a:lnSpc>
                <a:spcPct val="104200"/>
              </a:lnSpc>
              <a:spcBef>
                <a:spcPts val="5"/>
              </a:spcBef>
            </a:pPr>
            <a:r>
              <a:rPr lang="ru-RU" sz="600" b="1" u="sng" spc="5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Максимальный лимит:</a:t>
            </a:r>
          </a:p>
          <a:p>
            <a:pPr marL="6350" marR="2540" indent="42863" algn="ctr">
              <a:lnSpc>
                <a:spcPct val="104200"/>
              </a:lnSpc>
              <a:spcBef>
                <a:spcPts val="5"/>
              </a:spcBef>
            </a:pPr>
            <a:r>
              <a:rPr lang="ru-RU" sz="600" b="1" spc="55" dirty="0">
                <a:latin typeface="Tahoma"/>
                <a:cs typeface="Tahoma"/>
              </a:rPr>
              <a:t>Для проектов отрасли туризма – 100 </a:t>
            </a:r>
            <a:r>
              <a:rPr lang="ru-RU" sz="600" b="1" spc="55" dirty="0" err="1">
                <a:latin typeface="Tahoma"/>
                <a:cs typeface="Tahoma"/>
              </a:rPr>
              <a:t>млн.тг</a:t>
            </a:r>
            <a:r>
              <a:rPr lang="ru-RU" sz="600" b="1" spc="55" dirty="0">
                <a:latin typeface="Tahoma"/>
                <a:cs typeface="Tahoma"/>
              </a:rPr>
              <a:t>.</a:t>
            </a:r>
          </a:p>
          <a:p>
            <a:pPr marL="6350" marR="2540" indent="42863" algn="ctr">
              <a:lnSpc>
                <a:spcPct val="104200"/>
              </a:lnSpc>
              <a:spcBef>
                <a:spcPts val="5"/>
              </a:spcBef>
            </a:pPr>
            <a:r>
              <a:rPr lang="ru-RU" sz="600" b="1" spc="55" dirty="0">
                <a:latin typeface="Tahoma"/>
                <a:cs typeface="Tahoma"/>
              </a:rPr>
              <a:t>Для остальных проектов</a:t>
            </a:r>
          </a:p>
          <a:p>
            <a:pPr marL="6350" marR="2540" indent="42863" algn="ctr">
              <a:lnSpc>
                <a:spcPct val="104200"/>
              </a:lnSpc>
              <a:spcBef>
                <a:spcPts val="5"/>
              </a:spcBef>
            </a:pPr>
            <a:r>
              <a:rPr lang="ru-RU" sz="600" b="1" spc="55" dirty="0">
                <a:latin typeface="Tahoma"/>
                <a:cs typeface="Tahoma"/>
              </a:rPr>
              <a:t> – 50 </a:t>
            </a:r>
            <a:r>
              <a:rPr lang="ru-RU" sz="600" b="1" spc="55" dirty="0" err="1">
                <a:latin typeface="Tahoma"/>
                <a:cs typeface="Tahoma"/>
              </a:rPr>
              <a:t>млн.тг</a:t>
            </a:r>
            <a:r>
              <a:rPr lang="ru-RU" sz="600" b="1" spc="55" dirty="0">
                <a:latin typeface="Tahoma"/>
                <a:cs typeface="Tahoma"/>
              </a:rPr>
              <a:t>.</a:t>
            </a:r>
            <a:endParaRPr sz="600" dirty="0">
              <a:latin typeface="Tahoma"/>
              <a:cs typeface="Tahoma"/>
            </a:endParaRPr>
          </a:p>
        </p:txBody>
      </p:sp>
      <p:pic>
        <p:nvPicPr>
          <p:cNvPr id="2050" name="Picture 2" descr="Fortebank - условия сотрудничества с банком, услуги">
            <a:extLst>
              <a:ext uri="{FF2B5EF4-FFF2-40B4-BE49-F238E27FC236}">
                <a16:creationId xmlns:a16="http://schemas.microsoft.com/office/drawing/2014/main" id="{C40DE01E-E5E3-0BE0-F745-8249F2E0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99" y="2797274"/>
            <a:ext cx="1674782" cy="8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анк ЦентрКредит">
            <a:extLst>
              <a:ext uri="{FF2B5EF4-FFF2-40B4-BE49-F238E27FC236}">
                <a16:creationId xmlns:a16="http://schemas.microsoft.com/office/drawing/2014/main" id="{6195BDA4-364C-AE0E-4C2C-1F842188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82" y="3545006"/>
            <a:ext cx="2223159" cy="11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2" y="2180283"/>
            <a:ext cx="6721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*Туристская деятельность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–– предпринимательская деятельность физических или юридических лиц по предоставлению туристских услуг.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166" y="868230"/>
            <a:ext cx="6721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*Санитарно-гигиенический узел (СГУ)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благоустроенное отдельно стоящее стационарное или передвижное сооружение для санитарных и гигиенических процедур (благоустроенный туалет с наличием отдельных кабин для инвалидов, мужчин и женщин, оборудованных унитазами, раковинами, системами вентиляции, теплоснабжения, освещения и средствами личной гигиены) на привлекательных для туристов территориях и пути следования к ним.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16" y="2958963"/>
            <a:ext cx="6646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туристской деятельности  (ОТД)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––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природные объекты и природно-климатические зоны, достопримечательности, исторические и социально-культурные объекты показа и иные объекты, способные удовлетворить потребности туриста во время путешествия.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66" y="3974826"/>
            <a:ext cx="6715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*Объекты придорожного сервиса (ОПС)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––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здания и сооружения (мотели, гостиницы, кемпинги, станции технического обслуживания, автозаправочные станции, пункты питания, торговли, связи, медицинской помощи, объекты наружной (визуальной) рекламы и иные объекты услуг), расположенные на придорожной полосе и предназначенные для обслуживания участников дорожного движения в пути следования.</a:t>
            </a: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716D5899-F07A-4CA8-9EA1-84014384AEA0}"/>
              </a:ext>
            </a:extLst>
          </p:cNvPr>
          <p:cNvSpPr txBox="1"/>
          <p:nvPr/>
        </p:nvSpPr>
        <p:spPr>
          <a:xfrm>
            <a:off x="1752600" y="156697"/>
            <a:ext cx="67818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10" dirty="0">
                <a:solidFill>
                  <a:srgbClr val="002060"/>
                </a:solidFill>
                <a:latin typeface="Tahoma"/>
                <a:cs typeface="Tahoma"/>
              </a:rPr>
              <a:t>Меры поддержки в сфере туризма:</a:t>
            </a:r>
            <a:endParaRPr sz="20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8924797" y="4973446"/>
            <a:ext cx="128270" cy="110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z="600" dirty="0"/>
              <a:t>3</a:t>
            </a:fld>
            <a:endParaRPr sz="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744F02-D7B1-4A09-B999-54DDABDF3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66" y="1809750"/>
            <a:ext cx="1819109" cy="9404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BAEC9F-4D08-4DDB-AE79-90F035873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66" y="3974825"/>
            <a:ext cx="1828634" cy="11089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CAB720-8BE4-42CB-B31E-8052BAC0E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65" y="718596"/>
            <a:ext cx="1819109" cy="986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3CFB6F-1722-4225-BF94-772E42A55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66" y="2958963"/>
            <a:ext cx="1914231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2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85" dirty="0">
                <a:solidFill>
                  <a:srgbClr val="53678B"/>
                </a:solidFill>
                <a:latin typeface="Tahoma"/>
                <a:cs typeface="Tahoma"/>
              </a:rPr>
              <a:t>ГОСУДАРСТВЕННЫЙ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85" dirty="0">
                <a:solidFill>
                  <a:srgbClr val="53678B"/>
                </a:solidFill>
                <a:latin typeface="Tahoma"/>
                <a:cs typeface="Tahoma"/>
              </a:rPr>
              <a:t>ГРАНТ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19051" y="699008"/>
            <a:ext cx="9076205" cy="6790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20955" algn="ctr">
              <a:spcBef>
                <a:spcPts val="75"/>
              </a:spcBef>
            </a:pPr>
            <a:r>
              <a:rPr sz="1200" b="1" u="sng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sz="1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4" marR="66675" indent="-171450" algn="ctr">
              <a:spcBef>
                <a:spcPts val="11"/>
              </a:spcBef>
              <a:buFontTx/>
              <a:buChar char="-"/>
            </a:pPr>
            <a:r>
              <a:rPr sz="1050" b="1" spc="-11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Субъекты</a:t>
            </a:r>
            <a:r>
              <a:rPr sz="105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4" dirty="0">
                <a:latin typeface="Arial" panose="020B0604020202020204" pitchFamily="34" charset="0"/>
                <a:cs typeface="Arial" panose="020B0604020202020204" pitchFamily="34" charset="0"/>
              </a:rPr>
              <a:t>социального предпринимательства, </a:t>
            </a:r>
            <a:r>
              <a:rPr sz="1050" b="1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8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</a:t>
            </a:r>
            <a:r>
              <a:rPr sz="105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05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105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4" dirty="0">
                <a:latin typeface="Arial" panose="020B0604020202020204" pitchFamily="34" charset="0"/>
                <a:cs typeface="Arial" panose="020B0604020202020204" pitchFamily="34" charset="0"/>
              </a:rPr>
              <a:t>ССП</a:t>
            </a:r>
            <a:r>
              <a:rPr lang="ru-RU" sz="105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264" marR="66675" indent="-171450" algn="ctr">
              <a:spcBef>
                <a:spcPts val="11"/>
              </a:spcBef>
              <a:buFontTx/>
              <a:buChar char="-"/>
            </a:pPr>
            <a:r>
              <a:rPr sz="1050" i="1" spc="-4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050" i="1" spc="-4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050" i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осуществ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spc="-4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050" i="1" spc="-4" dirty="0" err="1">
                <a:latin typeface="Arial" panose="020B0604020202020204" pitchFamily="34" charset="0"/>
                <a:cs typeface="Arial" panose="020B0604020202020204" pitchFamily="34" charset="0"/>
              </a:rPr>
              <a:t>еят</a:t>
            </a:r>
            <a:r>
              <a:rPr lang="ru-RU" sz="1050" i="1" spc="-4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050" i="1" spc="-4" dirty="0" err="1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sz="1050" i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8" dirty="0">
                <a:latin typeface="Arial" panose="020B0604020202020204" pitchFamily="34" charset="0"/>
                <a:cs typeface="Arial" panose="020B0604020202020204" pitchFamily="34" charset="0"/>
              </a:rPr>
              <a:t>связанною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050" i="1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1" dirty="0">
                <a:latin typeface="Arial" panose="020B0604020202020204" pitchFamily="34" charset="0"/>
                <a:cs typeface="Arial" panose="020B0604020202020204" pitchFamily="34" charset="0"/>
              </a:rPr>
              <a:t>подакцизной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8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продукцией</a:t>
            </a:r>
            <a:r>
              <a:rPr sz="1050" i="1" spc="-8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50" i="1" spc="-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14" marR="66675" algn="ctr">
              <a:spcBef>
                <a:spcPts val="11"/>
              </a:spcBef>
            </a:pPr>
            <a:r>
              <a:rPr lang="ru-RU" sz="1050" b="1" spc="-8" dirty="0">
                <a:latin typeface="Arial" panose="020B0604020202020204" pitchFamily="34" charset="0"/>
                <a:cs typeface="Arial" panose="020B0604020202020204" pitchFamily="34" charset="0"/>
              </a:rPr>
              <a:t>- Победители проекта «Одно село, один продукт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761842" y="1561427"/>
            <a:ext cx="1878330" cy="153888"/>
          </a:xfrm>
          <a:prstGeom prst="rect">
            <a:avLst/>
          </a:prstGeom>
          <a:ln w="12191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025">
              <a:lnSpc>
                <a:spcPts val="1223"/>
              </a:lnSpc>
            </a:pPr>
            <a:r>
              <a:rPr sz="11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</a:t>
            </a:r>
            <a:r>
              <a:rPr sz="1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  <a:endParaRPr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21171" y="1792132"/>
            <a:ext cx="396077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589" indent="-129540">
              <a:spcBef>
                <a:spcPts val="75"/>
              </a:spcBef>
              <a:buChar char="•"/>
              <a:tabLst>
                <a:tab pos="139065" algn="l"/>
              </a:tabLst>
            </a:pPr>
            <a:r>
              <a:rPr sz="1000" b="1" spc="-8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800" b="1" i="1" spc="-4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800" b="1" i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менее</a:t>
            </a:r>
            <a:r>
              <a:rPr sz="800" b="1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8" dirty="0">
                <a:latin typeface="Arial" panose="020B0604020202020204" pitchFamily="34" charset="0"/>
                <a:cs typeface="Arial" panose="020B0604020202020204" pitchFamily="34" charset="0"/>
              </a:rPr>
              <a:t>20% от</a:t>
            </a:r>
            <a:r>
              <a:rPr sz="800" b="1" i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суммы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8" dirty="0">
                <a:latin typeface="Arial" panose="020B0604020202020204" pitchFamily="34" charset="0"/>
                <a:cs typeface="Arial" panose="020B0604020202020204" pitchFamily="34" charset="0"/>
              </a:rPr>
              <a:t>гранта)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sz="10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sz="10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sz="1000" b="1" spc="-8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latin typeface="Arial" panose="020B0604020202020204" pitchFamily="34" charset="0"/>
                <a:cs typeface="Arial" panose="020B0604020202020204" pitchFamily="34" charset="0"/>
              </a:rPr>
              <a:t>плана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4753690" y="1555471"/>
            <a:ext cx="2926709" cy="153888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2398">
              <a:lnSpc>
                <a:spcPts val="1215"/>
              </a:lnSpc>
            </a:pPr>
            <a:r>
              <a:rPr sz="11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</a:t>
            </a:r>
            <a:r>
              <a:rPr sz="11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документы:</a:t>
            </a:r>
            <a:endParaRPr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-16034" y="1492239"/>
            <a:ext cx="9144002" cy="38562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4266094" y="1772794"/>
            <a:ext cx="4805312" cy="9432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589" marR="345281" indent="-129540">
              <a:spcBef>
                <a:spcPts val="75"/>
              </a:spcBef>
              <a:buChar char="•"/>
              <a:tabLst>
                <a:tab pos="139065" algn="l"/>
              </a:tabLst>
            </a:pP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Справка</a:t>
            </a:r>
            <a:r>
              <a:rPr sz="9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средней</a:t>
            </a:r>
            <a:r>
              <a:rPr sz="9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численности</a:t>
            </a: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наемных </a:t>
            </a:r>
            <a:r>
              <a:rPr sz="900" b="1" spc="-2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момент</a:t>
            </a:r>
            <a:r>
              <a:rPr sz="9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подачи</a:t>
            </a: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заявки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 подписью</a:t>
            </a:r>
            <a:r>
              <a:rPr sz="800" b="1" i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800" b="1" i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печатью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заявителя</a:t>
            </a:r>
            <a:r>
              <a:rPr sz="800" b="1" i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при наличии);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lnSpc>
                <a:spcPts val="986"/>
              </a:lnSpc>
              <a:buChar char="•"/>
              <a:tabLst>
                <a:tab pos="139065" algn="l"/>
              </a:tabLst>
            </a:pP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 err="1">
                <a:latin typeface="Arial" panose="020B0604020202020204" pitchFamily="34" charset="0"/>
                <a:cs typeface="Arial" panose="020B0604020202020204" pitchFamily="34" charset="0"/>
              </a:rPr>
              <a:t>прохождении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9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бизнес»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сайте enbek.kz/ </a:t>
            </a:r>
            <a:r>
              <a:rPr sz="9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ru-RU"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социального</a:t>
            </a: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Выписка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9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наличии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(20%,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расчетный 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счет </a:t>
            </a:r>
            <a:r>
              <a:rPr sz="800" b="1" i="1" spc="-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spc="-4" dirty="0">
                <a:latin typeface="Arial" panose="020B0604020202020204" pitchFamily="34" charset="0"/>
                <a:cs typeface="Arial" panose="020B0604020202020204" pitchFamily="34" charset="0"/>
              </a:rPr>
              <a:t>ИП/ТОО, не</a:t>
            </a:r>
            <a:r>
              <a:rPr sz="800" b="1" i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i="1" dirty="0">
                <a:latin typeface="Arial" panose="020B0604020202020204" pitchFamily="34" charset="0"/>
                <a:cs typeface="Arial" panose="020B0604020202020204" pitchFamily="34" charset="0"/>
              </a:rPr>
              <a:t>физ)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marR="249079" indent="-129540">
              <a:buChar char="•"/>
              <a:tabLst>
                <a:tab pos="139065" algn="l"/>
              </a:tabLst>
            </a:pP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документа,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подтверждающего статус </a:t>
            </a:r>
            <a:r>
              <a:rPr sz="900" b="1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социального</a:t>
            </a: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предпринимателя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0"/>
          <p:cNvSpPr/>
          <p:nvPr/>
        </p:nvSpPr>
        <p:spPr>
          <a:xfrm flipV="1">
            <a:off x="19051" y="2489698"/>
            <a:ext cx="9143999" cy="254478"/>
          </a:xfrm>
          <a:custGeom>
            <a:avLst/>
            <a:gdLst/>
            <a:ahLst/>
            <a:cxnLst/>
            <a:rect l="l" t="t" r="r" b="b"/>
            <a:pathLst>
              <a:path w="6753225">
                <a:moveTo>
                  <a:pt x="0" y="0"/>
                </a:moveTo>
                <a:lnTo>
                  <a:pt x="6753225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817356" y="2784680"/>
            <a:ext cx="7477217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100" b="1" u="sng" spc="-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sz="1100" b="1" u="sng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u="sng" spc="-4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sz="1100" b="1" u="sng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u="sng" spc="-1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</a:t>
            </a:r>
            <a:r>
              <a:rPr sz="1100" b="1" u="sng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1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u="sng" spc="-8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</a:t>
            </a:r>
            <a:r>
              <a:rPr sz="1100" b="1" u="sng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u="sng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</a:t>
            </a:r>
            <a:r>
              <a:rPr sz="1100" b="1" u="sng" spc="-8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</a:t>
            </a:r>
            <a:r>
              <a:rPr sz="1100" b="1" u="sng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u="sng" spc="-4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ru-RU" sz="11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i="1" u="sng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(Kezekte.kz)</a:t>
            </a:r>
            <a:endParaRPr sz="1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121171" y="3028636"/>
            <a:ext cx="3582082" cy="169277"/>
          </a:xfrm>
          <a:prstGeom prst="rect">
            <a:avLst/>
          </a:prstGeom>
          <a:solidFill>
            <a:srgbClr val="92D050"/>
          </a:solidFill>
          <a:ln w="12191">
            <a:solidFill>
              <a:srgbClr val="41709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463868" marR="134303" indent="-323850" algn="ctr">
              <a:spcBef>
                <a:spcPts val="120"/>
              </a:spcBef>
            </a:pP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0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 </a:t>
            </a:r>
            <a:r>
              <a:rPr sz="10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sz="1000" b="1" spc="-22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использованы</a:t>
            </a:r>
            <a:r>
              <a:rPr sz="1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на:</a:t>
            </a:r>
            <a:endParaRPr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417" y="3375344"/>
            <a:ext cx="1659159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Приобретение:</a:t>
            </a:r>
            <a:endParaRPr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069" y="3575714"/>
            <a:ext cx="4177661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589" marR="3810" indent="-129540">
              <a:spcBef>
                <a:spcPts val="75"/>
              </a:spcBef>
              <a:buChar char="•"/>
              <a:tabLst>
                <a:tab pos="139065" algn="l"/>
              </a:tabLst>
            </a:pP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оборудования,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сырья, </a:t>
            </a:r>
            <a:r>
              <a:rPr sz="900" b="1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материалов;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Нематериальных</a:t>
            </a: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активов;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Технологий;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Франшиз;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marR="82867" indent="-129540">
              <a:buChar char="•"/>
              <a:tabLst>
                <a:tab pos="139065" algn="l"/>
              </a:tabLst>
            </a:pP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Оплата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расходов,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связанных</a:t>
            </a:r>
            <a:r>
              <a:rPr sz="9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9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исследовательскими</a:t>
            </a: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работами.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172" y="4257966"/>
            <a:ext cx="3404406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0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1000" b="1" spc="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0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sz="1000" b="1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гранта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 иные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4967927" y="3056436"/>
            <a:ext cx="3376648" cy="1564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41709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429" algn="ctr">
              <a:lnSpc>
                <a:spcPts val="1076"/>
              </a:lnSpc>
              <a:spcBef>
                <a:spcPts val="120"/>
              </a:spcBef>
            </a:pP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 </a:t>
            </a:r>
            <a:r>
              <a:rPr sz="10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sz="1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использованы</a:t>
            </a:r>
            <a:r>
              <a:rPr sz="1100" b="1" spc="-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4312730" y="3452222"/>
            <a:ext cx="4560447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589" marR="56674" indent="-129540">
              <a:spcBef>
                <a:spcPts val="75"/>
              </a:spcBef>
              <a:buChar char="•"/>
              <a:tabLst>
                <a:tab pos="139065" algn="l"/>
              </a:tabLst>
            </a:pP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Недвижимого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r>
              <a:rPr sz="9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(или) </a:t>
            </a:r>
            <a:r>
              <a:rPr sz="900" b="1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земельного</a:t>
            </a: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участка;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качестве</a:t>
            </a: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аренды;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marR="3810" indent="-129540">
              <a:buChar char="•"/>
              <a:tabLst>
                <a:tab pos="139065" algn="l"/>
              </a:tabLst>
            </a:pP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900" b="1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 err="1">
                <a:latin typeface="Arial" panose="020B0604020202020204" pitchFamily="34" charset="0"/>
                <a:cs typeface="Arial" panose="020B0604020202020204" pitchFamily="34" charset="0"/>
              </a:rPr>
              <a:t>аффилированных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00" b="1" spc="-8" dirty="0" err="1">
                <a:latin typeface="Arial" panose="020B0604020202020204" pitchFamily="34" charset="0"/>
                <a:cs typeface="Arial" panose="020B0604020202020204" pitchFamily="34" charset="0"/>
              </a:rPr>
              <a:t>связанных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и/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близких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 родственников </a:t>
            </a:r>
            <a:r>
              <a:rPr sz="900" b="1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компаний/лиц;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indent="-129540">
              <a:buChar char="•"/>
              <a:tabLst>
                <a:tab pos="139065" algn="l"/>
              </a:tabLst>
            </a:pP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б/у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оборудования;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589" marR="480060" indent="-129540">
              <a:buChar char="•"/>
              <a:tabLst>
                <a:tab pos="139065" algn="l"/>
              </a:tabLst>
            </a:pP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5" dirty="0">
                <a:latin typeface="Arial" panose="020B0604020202020204" pitchFamily="34" charset="0"/>
                <a:cs typeface="Arial" panose="020B0604020202020204" pitchFamily="34" charset="0"/>
              </a:rPr>
              <a:t>легкого 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автотранспорта</a:t>
            </a:r>
            <a:r>
              <a:rPr sz="9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селхоз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11" dirty="0" err="1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r>
              <a:rPr sz="9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900" b="1" spc="-8" dirty="0" err="1">
                <a:latin typeface="Arial" panose="020B0604020202020204" pitchFamily="34" charset="0"/>
                <a:cs typeface="Arial" panose="020B0604020202020204" pitchFamily="34" charset="0"/>
              </a:rPr>
              <a:t>исключение</a:t>
            </a:r>
            <a:r>
              <a:rPr sz="9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sz="9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object 19"/>
          <p:cNvSpPr txBox="1"/>
          <p:nvPr/>
        </p:nvSpPr>
        <p:spPr>
          <a:xfrm>
            <a:off x="61274" y="4862208"/>
            <a:ext cx="9143999" cy="25583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9525" rIns="0" bIns="0" rtlCol="0">
            <a:spAutoFit/>
          </a:bodyPr>
          <a:lstStyle/>
          <a:p>
            <a:pPr marL="370999" marR="400526" algn="ctr">
              <a:spcBef>
                <a:spcPts val="75"/>
              </a:spcBef>
            </a:pPr>
            <a:r>
              <a:rPr sz="800" b="1" spc="-11" dirty="0">
                <a:latin typeface="Arial" panose="020B0604020202020204" pitchFamily="34" charset="0"/>
                <a:cs typeface="Arial" panose="020B0604020202020204" pitchFamily="34" charset="0"/>
              </a:rPr>
              <a:t>Рабочий</a:t>
            </a: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11" dirty="0">
                <a:latin typeface="Arial" panose="020B0604020202020204" pitchFamily="34" charset="0"/>
                <a:cs typeface="Arial" panose="020B0604020202020204" pitchFamily="34" charset="0"/>
              </a:rPr>
              <a:t>орган:</a:t>
            </a: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 ГУ</a:t>
            </a:r>
            <a:r>
              <a:rPr sz="8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8" dirty="0">
                <a:latin typeface="Arial" panose="020B0604020202020204" pitchFamily="34" charset="0"/>
                <a:cs typeface="Arial" panose="020B0604020202020204" pitchFamily="34" charset="0"/>
              </a:rPr>
              <a:t>«Управление </a:t>
            </a:r>
            <a:r>
              <a:rPr lang="ru-RU" sz="800" b="1" spc="-4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Карагандинской области» </a:t>
            </a:r>
            <a:r>
              <a:rPr sz="800" b="1" spc="-4" dirty="0" err="1"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sz="800" b="1" spc="-4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8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8" dirty="0"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sz="800" b="1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26" dirty="0">
                <a:latin typeface="Arial" panose="020B0604020202020204" pitchFamily="34" charset="0"/>
                <a:cs typeface="Arial" panose="020B0604020202020204" pitchFamily="34" charset="0"/>
              </a:rPr>
              <a:t>Алиханова</a:t>
            </a:r>
            <a:r>
              <a:rPr sz="800" b="1" spc="-23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8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4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800" b="1" spc="-23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800" b="1" spc="-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800" b="1" spc="-15" dirty="0">
                <a:latin typeface="Arial" panose="020B0604020202020204" pitchFamily="34" charset="0"/>
                <a:cs typeface="Arial" panose="020B0604020202020204" pitchFamily="34" charset="0"/>
              </a:rPr>
              <a:t>Тел.:</a:t>
            </a:r>
            <a:r>
              <a:rPr sz="8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4" dirty="0">
                <a:latin typeface="Arial" panose="020B0604020202020204" pitchFamily="34" charset="0"/>
                <a:cs typeface="Arial" panose="020B0604020202020204" pitchFamily="34" charset="0"/>
              </a:rPr>
              <a:t>8 7212 </a:t>
            </a:r>
            <a:r>
              <a:rPr sz="800" b="1" spc="-4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800" b="1" spc="-4" dirty="0">
                <a:latin typeface="Arial" panose="020B0604020202020204" pitchFamily="34" charset="0"/>
                <a:cs typeface="Arial" panose="020B0604020202020204" pitchFamily="34" charset="0"/>
              </a:rPr>
              <a:t>0 38 73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177044" y="1499598"/>
            <a:ext cx="9305" cy="1247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27"/>
          <p:cNvSpPr/>
          <p:nvPr/>
        </p:nvSpPr>
        <p:spPr>
          <a:xfrm>
            <a:off x="4407064" y="3396777"/>
            <a:ext cx="4352481" cy="824673"/>
          </a:xfrm>
          <a:custGeom>
            <a:avLst/>
            <a:gdLst/>
            <a:ahLst/>
            <a:cxnLst/>
            <a:rect l="l" t="t" r="r" b="b"/>
            <a:pathLst>
              <a:path w="2400300" h="2170429">
                <a:moveTo>
                  <a:pt x="0" y="67056"/>
                </a:moveTo>
                <a:lnTo>
                  <a:pt x="2260219" y="2132711"/>
                </a:lnTo>
              </a:path>
              <a:path w="2400300" h="2170429">
                <a:moveTo>
                  <a:pt x="2400046" y="0"/>
                </a:moveTo>
                <a:lnTo>
                  <a:pt x="0" y="2170303"/>
                </a:lnTo>
              </a:path>
            </a:pathLst>
          </a:custGeom>
          <a:ln w="9144">
            <a:solidFill>
              <a:srgbClr val="E38787"/>
            </a:solidFill>
          </a:ln>
        </p:spPr>
        <p:txBody>
          <a:bodyPr wrap="square" lIns="0" tIns="0" rIns="0" bIns="0" rtlCol="0"/>
          <a:lstStyle/>
          <a:p>
            <a:endParaRPr sz="1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0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58577" y="4745127"/>
            <a:ext cx="162782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143" y="3375199"/>
            <a:ext cx="80908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субъектов социального предпринимательства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электронная база данных, содержащая сведения об индивидуальных предпринимателях и юридических лицах, являющихся субъектами социального предпринимательства.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0050" y="385265"/>
            <a:ext cx="7200900" cy="2295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4350" y="476675"/>
            <a:ext cx="72009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1040" y="30851"/>
            <a:ext cx="83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Социальное предпринимательство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840035"/>
            <a:ext cx="1490957" cy="89971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53143" y="3028950"/>
            <a:ext cx="800605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943850" y="106776"/>
            <a:ext cx="1085850" cy="30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449" y="747171"/>
            <a:ext cx="619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Социальное предпринимательство </a:t>
            </a:r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предпринимательская деятельность субъектов социального предпринимательства, способствующая решению социальных проблем граждан и общества.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 </a:t>
            </a:r>
            <a:endParaRPr lang="ru-RU" sz="13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7449" y="1855167"/>
            <a:ext cx="619650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Также </a:t>
            </a:r>
            <a:r>
              <a:rPr lang="ru-RU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социальным предпринимательством </a:t>
            </a:r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 бизнес, запущенный людьми с ограниченными возможностями либо, когда предприниматели обеспечивают рабочими местами людей                               с особыми потребностями и представителей социально уязвимых слоев населения.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285750" y="3429000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175783" y="1945570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183947" y="814948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0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350" y="49967"/>
            <a:ext cx="83337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Категории субъектов социального </a:t>
            </a:r>
            <a:r>
              <a:rPr lang="ru-RU" sz="1613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предпринимательства</a:t>
            </a:r>
            <a:r>
              <a:rPr lang="ru-RU" sz="16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kk-KZ" sz="16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(ССП):</a:t>
            </a:r>
            <a:endParaRPr lang="ru-RU" sz="165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14350" y="400050"/>
            <a:ext cx="76581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8650" y="476675"/>
            <a:ext cx="76581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ятиугольник 2"/>
          <p:cNvSpPr/>
          <p:nvPr/>
        </p:nvSpPr>
        <p:spPr>
          <a:xfrm>
            <a:off x="57150" y="571500"/>
            <a:ext cx="1485900" cy="4000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категория 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1371600" y="571500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28800" y="571500"/>
            <a:ext cx="70294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ССП, способствующий занятости СУСН: 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лица с инвалидностью;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родители, воспитывающие ребенка-инвалида, 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пенсионеры и граждане </a:t>
            </a:r>
            <a:r>
              <a:rPr lang="ru-RU" sz="7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возраста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воспитанники детских домов, интернатов для детей-сироты и оставшихся без попечения родителей (в возрасте до 29 лет)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родители, относящиеся к малообеспеченным, многодетным, неполным семьям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освобожденные из учреждений УИС, 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лица без определённого места жительства, 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лица, прошедшие медико-социальную реабилитацию наркологических больных</a:t>
            </a:r>
            <a:endParaRPr lang="ru-RU" sz="9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66675" y="1540996"/>
            <a:ext cx="1485900" cy="4000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категория 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1381125" y="1540996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22699" y="1680184"/>
            <a:ext cx="72355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ССП, способствующий реализации товаров, выполнению работ, предоставлению услуг СУСН из первой категории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66675" y="2169645"/>
            <a:ext cx="1485900" cy="4000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категория 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1381125" y="2169645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71650" y="1988308"/>
            <a:ext cx="702945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ССП, осуществляющий деятельность по производству товаров, выполнению работ, предоставлению услуг СУСН из первой категории:</a:t>
            </a:r>
          </a:p>
          <a:p>
            <a:r>
              <a:rPr lang="ru-RU" sz="6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социально-бытовые услуги;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социально-медицинские услуги по уходу, оздоровлению, наблюдению за состоянием здоровья граждан;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 социально-психологические услуги, по коррекции психологического состояния для адаптации в соц. среде;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социально-педагогические услуги по профилактике отклонений в поведении;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услуги по оказанию содействия в трудоустройстве и трудовой адаптации;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6) услуги по повышению коммуникации, реабилитации, </a:t>
            </a:r>
            <a:r>
              <a:rPr lang="ru-RU" sz="7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соц.адаптации</a:t>
            </a:r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услуги по социальному сопровождению;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7) производство медицинской техники, протезов, ортопедических средств, разработка ПО в области здравоохранения, использующихся исключительно для профилактики заболеваний, реабилитации инвалидов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8) организация отдыха и оздоровления инвалидов и пенсионеров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9) образовательные программы доп. образования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10) создания условий и доступа к объектам инфраструктуры для инвалидов и маломобильных групп населения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17724" y="3664999"/>
            <a:ext cx="1485900" cy="4000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категория </a:t>
            </a:r>
          </a:p>
        </p:txBody>
      </p:sp>
      <p:sp>
        <p:nvSpPr>
          <p:cNvPr id="20" name="Нашивка 7"/>
          <p:cNvSpPr/>
          <p:nvPr/>
        </p:nvSpPr>
        <p:spPr>
          <a:xfrm>
            <a:off x="1460749" y="3664999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18685" y="3620619"/>
            <a:ext cx="7029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ССП, осуществляющие работу в следующих видах деятельности:</a:t>
            </a:r>
          </a:p>
          <a:p>
            <a:r>
              <a:rPr lang="ru-RU" sz="7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психолого-педагогические и иные услуги, направленные на укрепление семьи, поддержку материнства и детства;</a:t>
            </a:r>
          </a:p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реализация образовательных программ дошкольного воспитания и обучения, начального, основного среднего, общего среднего образования, </a:t>
            </a:r>
            <a:r>
              <a:rPr lang="ru-RU" sz="8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 психолого-педагогическая поддержка детей с ограниченными возможностями, мед. и соц. помощь испытывающим трудности в обучении, развитии и социальной адаптации;</a:t>
            </a:r>
          </a:p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обучение соц. работников и волонтеров социальных НКО, направленных на повышение квалификации;</a:t>
            </a:r>
          </a:p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культурно-просветительская деятельность (частные музеи, театры, библиотеки, архивы, школы-студии, творческие мастерские, ботанические и зоологические сады, дома культуры и народного творчества)</a:t>
            </a:r>
          </a:p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6) охрана окружающей среды;</a:t>
            </a:r>
          </a:p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7) деятельность по оказанию СУСН гериатрической и геронтологической помощи, организации центров здоровья, мероприятий по ЗОЖ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9521" y="5819032"/>
            <a:ext cx="800605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73721" y="592438"/>
            <a:ext cx="800605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0499" y="1066188"/>
            <a:ext cx="1943100" cy="992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Обязательные условия </a:t>
            </a:r>
          </a:p>
          <a:p>
            <a:pPr algn="ctr"/>
            <a:r>
              <a:rPr lang="ru-RU" sz="13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(за предшествующий год):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90800" y="666750"/>
            <a:ext cx="6457950" cy="461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Численность занятых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50%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из числа СУСН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(но не менее 2-х человек,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относящихся к СУСН) 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категории</a:t>
            </a:r>
            <a:r>
              <a:rPr lang="kk-KZ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90799" y="1247507"/>
            <a:ext cx="6457951" cy="4385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расходов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оплату труда СУСН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25%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общего фонда ЗП </a:t>
            </a:r>
          </a:p>
          <a:p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категории</a:t>
            </a:r>
            <a:r>
              <a:rPr lang="kk-KZ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90799" y="1725558"/>
            <a:ext cx="6457951" cy="461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доходов от указанной деятельности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50%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общего объема доходов 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категории</a:t>
            </a:r>
            <a:r>
              <a:rPr lang="kk-KZ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90799" y="2297058"/>
            <a:ext cx="6457951" cy="4385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чистого дохода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50%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указанного дохода (в случае наличия) </a:t>
            </a:r>
          </a:p>
          <a:p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kk-KZ" sz="105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категории</a:t>
            </a:r>
            <a:r>
              <a:rPr lang="kk-KZ" sz="10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2133599" y="667256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2144725" y="1181606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2144725" y="1695956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2133599" y="2267456"/>
            <a:ext cx="400050" cy="4000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425" y="2874339"/>
            <a:ext cx="17910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льготы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42589" y="3223106"/>
            <a:ext cx="7772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6889" y="3299731"/>
            <a:ext cx="77724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Горизонтальный свиток 24"/>
          <p:cNvSpPr/>
          <p:nvPr/>
        </p:nvSpPr>
        <p:spPr>
          <a:xfrm>
            <a:off x="209239" y="3254333"/>
            <a:ext cx="8763000" cy="31885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налоговых льгот в соответствии с Кодексом Республики Казахстан "О налогах и других обязательных платежах в бюджет" </a:t>
            </a: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197625" y="3579531"/>
            <a:ext cx="8791265" cy="35167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финансовой поддержки субъектам социального предпринимательства по инструментам субсидирования ставки вознаграждения по выдаваемым кредитам банками второго уровня и гарантирования кредитов. Цели займа: инвестиции и пополнение оборотных средств</a:t>
            </a: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190498" y="3958873"/>
            <a:ext cx="8798391" cy="41771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в имущественный наем (аренду) государственного имущества без права выкупа на льготных условиях в соответствии с Законом Республики Казахстан "О государственном имуществе"</a:t>
            </a: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90499" y="4376590"/>
            <a:ext cx="8798390" cy="3304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информационной поддержки субъектам социального предпринимательства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209239" y="4667757"/>
            <a:ext cx="8798390" cy="34846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государственных грантов для организации и реализации социально значимых проектов в отраслях экономики.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1040" y="30851"/>
            <a:ext cx="83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Социальное предпринимательство </a:t>
            </a:r>
          </a:p>
        </p:txBody>
      </p:sp>
    </p:spTree>
    <p:extLst>
      <p:ext uri="{BB962C8B-B14F-4D97-AF65-F5344CB8AC3E}">
        <p14:creationId xmlns:p14="http://schemas.microsoft.com/office/powerpoint/2010/main" val="3150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64" y="441758"/>
            <a:ext cx="9144000" cy="539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производственной (индустриальной) инфраструктуры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мера государственной поддержки, реализуемая в форме строительства недостающих инженерных коммуникаций к проектам малого и среднего предпринимательства, направленным на создание новых производств, модернизацию и расширение действующих производств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64" y="1044422"/>
            <a:ext cx="9144000" cy="47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получить 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осуществляющие деятельность в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приоритетных секторах экономики, отраслях обрабатывающей промышленности,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также реализующие проекты в моногородах, малых городах и сельских населенных пунктах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отраслевых ограничений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учета места регистрации предпринимателя.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72" y="1733550"/>
            <a:ext cx="7610383" cy="69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Бизнес-проект должен соответствовать следующим 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критериям:</a:t>
            </a:r>
          </a:p>
          <a:p>
            <a:pPr marL="214313" indent="-214313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проект –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200 млн.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тенге (при меньшей стоимости проекта инфраструктура подводится за счет местного бюджета)</a:t>
            </a:r>
          </a:p>
          <a:p>
            <a:pPr marL="214313" indent="-214313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строительства инфраструктуры – от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млн.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млрд.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тенге, но не более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492" y="2482606"/>
            <a:ext cx="5443121" cy="15780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Перечень подводимой инфраструктуры: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водоотведение и водоснабжение (бурение скважин для водоснабжения),водопроводы, водоводы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газификация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паропроводы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тупики и подъездные пути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телефонизация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электрические подстанции, линии электропередачи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септики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парогазовые установки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9970" y="3008607"/>
            <a:ext cx="3202619" cy="10520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Не допускается финансирование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затрат, связанных с разработкой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предпроектной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(ТЭО) или проектной (проектно-сметной) документации на строительство (реконструкцию)!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2988" y="4346916"/>
            <a:ext cx="1058663" cy="592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Соберите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пакет документов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2355" y="4286990"/>
            <a:ext cx="1217351" cy="8855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Направьте заявку с пакетом документов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системе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QOLDAU.KZ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48822" y="4286990"/>
            <a:ext cx="1603529" cy="8855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Координационный совет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 Ваш проект и вынесет решение о соответствии критериям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1279" y="4060611"/>
            <a:ext cx="1725596" cy="12084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одобрения проекта РКС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 направит его в компетентный орган (Управление энергетики области) для дальнейших действий</a:t>
            </a:r>
          </a:p>
        </p:txBody>
      </p:sp>
      <p:pic>
        <p:nvPicPr>
          <p:cNvPr id="1026" name="Picture 2" descr="Новости и полезные стат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79" y="1374006"/>
            <a:ext cx="1697690" cy="16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составить ребус - Ребус №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" y="4270345"/>
            <a:ext cx="745724" cy="7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здать комикс мем &quot;3д человечек сидит за столом, клипарт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55" y="4262855"/>
            <a:ext cx="933820" cy="9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диная линия по приему заявок на вывоз ТБО | ТОО «АҚ Тәртіп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05" y="4390194"/>
            <a:ext cx="1179171" cy="7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дключение дизельного генератора &quot;под ключ&quot; (ID#1847374361), цена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84" y="4262855"/>
            <a:ext cx="762395" cy="9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62000" y="0"/>
            <a:ext cx="7358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85" dirty="0">
                <a:solidFill>
                  <a:srgbClr val="53678B"/>
                </a:solidFill>
                <a:latin typeface="Tahoma"/>
                <a:cs typeface="Tahoma"/>
              </a:rPr>
              <a:t>Подведение недостающей инженерной инфраструктуры </a:t>
            </a:r>
          </a:p>
        </p:txBody>
      </p:sp>
    </p:spTree>
    <p:extLst>
      <p:ext uri="{BB962C8B-B14F-4D97-AF65-F5344CB8AC3E}">
        <p14:creationId xmlns:p14="http://schemas.microsoft.com/office/powerpoint/2010/main" val="270575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28960" y="645775"/>
            <a:ext cx="7244651" cy="3907175"/>
            <a:chOff x="-1503040" y="-1371600"/>
            <a:chExt cx="12856840" cy="693393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503040" y="-1371600"/>
              <a:ext cx="12856840" cy="41525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k-KZ" alt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</a:t>
              </a:r>
            </a:p>
            <a:p>
              <a:pPr algn="ctr"/>
              <a:r>
                <a:rPr lang="kk-KZ" alt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МАЛОГО И СРЕДНЕГО ПРЕДПРИНИМАТЕЛЬСТВА </a:t>
              </a:r>
            </a:p>
            <a:p>
              <a:pPr algn="ctr"/>
              <a:r>
                <a:rPr lang="kk-KZ" altLang="ru-RU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Карагандинской области</a:t>
              </a:r>
              <a:br>
                <a:rPr lang="ru-RU" alt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-1383704" y="3212978"/>
              <a:ext cx="3564000" cy="2340225"/>
            </a:xfrm>
            <a:prstGeom prst="parallelogram">
              <a:avLst/>
            </a:prstGeom>
            <a:blipFill dpi="0" rotWithShape="1">
              <a:blip r:embed="rId2">
                <a:alphaModFix amt="54000"/>
              </a:blip>
              <a:srcRect/>
              <a:stretch>
                <a:fillRect l="-22526" t="-14054" r="-90529" b="-5883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1640632" y="3212980"/>
              <a:ext cx="3564000" cy="2346617"/>
            </a:xfrm>
            <a:prstGeom prst="parallelogram">
              <a:avLst/>
            </a:prstGeom>
            <a:blipFill dpi="0" rotWithShape="1">
              <a:blip r:embed="rId3">
                <a:alphaModFix amt="54000"/>
              </a:blip>
              <a:srcRect/>
              <a:stretch>
                <a:fillRect l="-73196" t="-50051" r="-39276" b="-22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4644110" y="3212976"/>
              <a:ext cx="3564000" cy="2349358"/>
            </a:xfrm>
            <a:prstGeom prst="parallelogram">
              <a:avLst/>
            </a:prstGeom>
            <a:blipFill dpi="0" rotWithShape="1">
              <a:blip r:embed="rId4">
                <a:alphaModFix amt="54000"/>
              </a:blip>
              <a:srcRect/>
              <a:stretch>
                <a:fillRect l="-96338" t="-26840" r="-16446" b="-453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7653696" y="3212976"/>
              <a:ext cx="3564000" cy="2347120"/>
            </a:xfrm>
            <a:prstGeom prst="parallelogram">
              <a:avLst/>
            </a:prstGeom>
            <a:blipFill dpi="0" rotWithShape="1">
              <a:blip r:embed="rId5">
                <a:alphaModFix amt="54000"/>
              </a:blip>
              <a:srcRect/>
              <a:stretch>
                <a:fillRect l="-41670" t="-38146" r="-65538" b="-3423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B9690-28D4-440F-8830-2E86E0344CD7}"/>
              </a:ext>
            </a:extLst>
          </p:cNvPr>
          <p:cNvSpPr txBox="1"/>
          <p:nvPr/>
        </p:nvSpPr>
        <p:spPr>
          <a:xfrm>
            <a:off x="3581400" y="4778573"/>
            <a:ext cx="152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февраль 2024 год</a:t>
            </a:r>
          </a:p>
        </p:txBody>
      </p:sp>
    </p:spTree>
    <p:extLst>
      <p:ext uri="{BB962C8B-B14F-4D97-AF65-F5344CB8AC3E}">
        <p14:creationId xmlns:p14="http://schemas.microsoft.com/office/powerpoint/2010/main" val="301282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1512</Words>
  <Application>Microsoft Office PowerPoint</Application>
  <PresentationFormat>Экран (16:9)</PresentationFormat>
  <Paragraphs>156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Microsoft Sans Serif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Управление Предпринимательства</cp:lastModifiedBy>
  <cp:revision>30</cp:revision>
  <cp:lastPrinted>2024-09-18T04:33:21Z</cp:lastPrinted>
  <dcterms:created xsi:type="dcterms:W3CDTF">2024-02-13T10:18:28Z</dcterms:created>
  <dcterms:modified xsi:type="dcterms:W3CDTF">2024-09-18T04:33:21Z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2024-02-13T00:00:00Z</vt:filetime>
  </property>
</Properties>
</file>