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57" r:id="rId3"/>
    <p:sldId id="266" r:id="rId4"/>
    <p:sldId id="268" r:id="rId5"/>
    <p:sldId id="262" r:id="rId6"/>
    <p:sldId id="263" r:id="rId7"/>
    <p:sldId id="269" r:id="rId8"/>
    <p:sldId id="270" r:id="rId9"/>
    <p:sldId id="259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8A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54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5562.9</c:v>
                </c:pt>
                <c:pt idx="1">
                  <c:v>5864.7</c:v>
                </c:pt>
                <c:pt idx="2">
                  <c:v>6657.5</c:v>
                </c:pt>
                <c:pt idx="3" formatCode="#,##0.00">
                  <c:v>4463.2</c:v>
                </c:pt>
                <c:pt idx="4" formatCode="#,##0.00">
                  <c:v>6910.1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B3-46B2-BBCE-23030EB2BE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2143679"/>
        <c:axId val="722144095"/>
      </c:barChart>
      <c:catAx>
        <c:axId val="7221436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2144095"/>
        <c:crosses val="autoZero"/>
        <c:auto val="1"/>
        <c:lblAlgn val="ctr"/>
        <c:lblOffset val="100"/>
        <c:noMultiLvlLbl val="0"/>
      </c:catAx>
      <c:valAx>
        <c:axId val="72214409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22143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DE7F6-4A4C-4944-BA8B-846B0CCDE5C9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0D3EC-9C8D-4826-95CA-B3F2F069A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7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848" indent="-2845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8228" indent="-2276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3519" indent="-2276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8810" indent="-2276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4097" indent="-227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9391" indent="-227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4681" indent="-227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9972" indent="-2276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CB44B0-C0EB-459B-85ED-8C8EB04D0E08}" type="slidenum">
              <a:rPr lang="ru-RU" altLang="ru-RU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0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49D5-54D2-4F3B-9E87-8CC45DEFCA75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4713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49D5-54D2-4F3B-9E87-8CC45DEFCA75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617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15FD-7C66-4109-824D-0E2A66742C5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60B-BECC-4371-8192-5B5B0C31B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65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15FD-7C66-4109-824D-0E2A66742C5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60B-BECC-4371-8192-5B5B0C31B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10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15FD-7C66-4109-824D-0E2A66742C5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60B-BECC-4371-8192-5B5B0C31B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94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836007-510D-47BE-9CDE-02C2AD84D1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50638" y="6535738"/>
            <a:ext cx="54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9pPr>
          </a:lstStyle>
          <a:p>
            <a:pPr algn="ctr" eaLnBrk="1" hangingPunct="1"/>
            <a:fld id="{2EF572B3-F5DC-431D-AF78-D62F4D77B3BF}" type="slidenum">
              <a:rPr lang="x-none" altLang="en-US" sz="1400">
                <a:solidFill>
                  <a:schemeClr val="bg1"/>
                </a:solidFill>
                <a:latin typeface="PT Sans Narrow"/>
              </a:rPr>
              <a:pPr algn="ctr" eaLnBrk="1" hangingPunct="1"/>
              <a:t>‹#›</a:t>
            </a:fld>
            <a:endParaRPr lang="x-none" altLang="en-US" sz="1400">
              <a:solidFill>
                <a:schemeClr val="bg1"/>
              </a:solidFill>
              <a:latin typeface="PT Sans Narrow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16FA2C10-E0B9-4690-84AE-CA633AA2A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963" y="365125"/>
            <a:ext cx="11207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B6E2750-D57A-48C9-8C24-517E9047E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372" y="365125"/>
            <a:ext cx="10515600" cy="611316"/>
          </a:xfrm>
          <a:prstGeom prst="rect">
            <a:avLst/>
          </a:prstGeom>
        </p:spPr>
        <p:txBody>
          <a:bodyPr/>
          <a:lstStyle>
            <a:lvl1pPr algn="ctr">
              <a:defRPr sz="4000">
                <a:latin typeface="PT Sans Narrow" panose="020B0506020203020204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6012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836007-510D-47BE-9CDE-02C2AD84D1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50638" y="6535738"/>
            <a:ext cx="54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9pPr>
          </a:lstStyle>
          <a:p>
            <a:pPr algn="ctr" eaLnBrk="1" hangingPunct="1"/>
            <a:fld id="{2EF572B3-F5DC-431D-AF78-D62F4D77B3BF}" type="slidenum">
              <a:rPr lang="x-none" altLang="en-US" sz="1400">
                <a:solidFill>
                  <a:schemeClr val="bg1"/>
                </a:solidFill>
                <a:latin typeface="PT Sans Narrow"/>
              </a:rPr>
              <a:pPr algn="ctr" eaLnBrk="1" hangingPunct="1"/>
              <a:t>‹#›</a:t>
            </a:fld>
            <a:endParaRPr lang="x-none" altLang="en-US" sz="1400">
              <a:solidFill>
                <a:schemeClr val="bg1"/>
              </a:solidFill>
              <a:latin typeface="PT Sans Narrow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16FA2C10-E0B9-4690-84AE-CA633AA2A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963" y="365125"/>
            <a:ext cx="11207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B6E2750-D57A-48C9-8C24-517E9047E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372" y="365125"/>
            <a:ext cx="10515600" cy="611316"/>
          </a:xfrm>
          <a:prstGeom prst="rect">
            <a:avLst/>
          </a:prstGeom>
        </p:spPr>
        <p:txBody>
          <a:bodyPr/>
          <a:lstStyle>
            <a:lvl1pPr algn="ctr">
              <a:defRPr sz="4000">
                <a:latin typeface="PT Sans Narrow" panose="020B0506020203020204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489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836007-510D-47BE-9CDE-02C2AD84D1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50638" y="6535738"/>
            <a:ext cx="54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FontAwesome"/>
                <a:cs typeface="FontAwesome"/>
              </a:defRPr>
            </a:lvl9pPr>
          </a:lstStyle>
          <a:p>
            <a:pPr algn="ctr" eaLnBrk="1" hangingPunct="1"/>
            <a:fld id="{2EF572B3-F5DC-431D-AF78-D62F4D77B3BF}" type="slidenum">
              <a:rPr lang="x-none" altLang="en-US" sz="1400">
                <a:solidFill>
                  <a:schemeClr val="bg1"/>
                </a:solidFill>
                <a:latin typeface="PT Sans Narrow"/>
              </a:rPr>
              <a:pPr algn="ctr" eaLnBrk="1" hangingPunct="1"/>
              <a:t>‹#›</a:t>
            </a:fld>
            <a:endParaRPr lang="x-none" altLang="en-US" sz="1400">
              <a:solidFill>
                <a:schemeClr val="bg1"/>
              </a:solidFill>
              <a:latin typeface="PT Sans Narrow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16FA2C10-E0B9-4690-84AE-CA633AA2A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963" y="365125"/>
            <a:ext cx="11207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B6E2750-D57A-48C9-8C24-517E9047E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372" y="365125"/>
            <a:ext cx="10515600" cy="611316"/>
          </a:xfrm>
          <a:prstGeom prst="rect">
            <a:avLst/>
          </a:prstGeom>
        </p:spPr>
        <p:txBody>
          <a:bodyPr/>
          <a:lstStyle>
            <a:lvl1pPr algn="ctr">
              <a:defRPr sz="4000">
                <a:latin typeface="PT Sans Narrow" panose="020B0506020203020204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584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 userDrawn="1"/>
        </p:nvCxnSpPr>
        <p:spPr>
          <a:xfrm>
            <a:off x="2495876" y="3276600"/>
            <a:ext cx="7200250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54" y="1512889"/>
            <a:ext cx="2157694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2495876" y="5345113"/>
            <a:ext cx="7200250" cy="0"/>
          </a:xfrm>
          <a:prstGeom prst="line">
            <a:avLst/>
          </a:prstGeom>
          <a:ln w="31750" cap="rnd">
            <a:solidFill>
              <a:srgbClr val="004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496021" y="3276132"/>
            <a:ext cx="7200000" cy="206969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2000" b="1" baseline="0">
                <a:solidFill>
                  <a:srgbClr val="004A7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95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15FD-7C66-4109-824D-0E2A66742C5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60B-BECC-4371-8192-5B5B0C31B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01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15FD-7C66-4109-824D-0E2A66742C5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60B-BECC-4371-8192-5B5B0C31B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6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15FD-7C66-4109-824D-0E2A66742C5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60B-BECC-4371-8192-5B5B0C31B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28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15FD-7C66-4109-824D-0E2A66742C5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60B-BECC-4371-8192-5B5B0C31B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2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15FD-7C66-4109-824D-0E2A66742C5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60B-BECC-4371-8192-5B5B0C31B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1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15FD-7C66-4109-824D-0E2A66742C5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60B-BECC-4371-8192-5B5B0C31B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15FD-7C66-4109-824D-0E2A66742C5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60B-BECC-4371-8192-5B5B0C31B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99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15FD-7C66-4109-824D-0E2A66742C5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E60B-BECC-4371-8192-5B5B0C31B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3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15FD-7C66-4109-824D-0E2A66742C5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E60B-BECC-4371-8192-5B5B0C31B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3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25.jpe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 bwMode="auto">
          <a:xfrm>
            <a:off x="2351882" y="3284538"/>
            <a:ext cx="7631112" cy="206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altLang="ru-RU" sz="2400" dirty="0">
                <a:solidFill>
                  <a:srgbClr val="014A7B"/>
                </a:solidFill>
                <a:latin typeface="+mn-lt"/>
              </a:rPr>
              <a:t>ИНИЦИАТИВЫ КОМИТЕТА ТУРИСТСКОЙ ОТРАСЛИ</a:t>
            </a:r>
            <a:endParaRPr lang="ru-RU" altLang="ru-RU" sz="2400" dirty="0">
              <a:solidFill>
                <a:srgbClr val="014A7B"/>
              </a:solidFill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5447208" y="5610226"/>
            <a:ext cx="1175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kk-KZ" altLang="ru-RU" sz="1200" b="1" dirty="0" smtClean="0">
                <a:solidFill>
                  <a:srgbClr val="014A7B"/>
                </a:solidFill>
                <a:ea typeface="+mj-ea"/>
              </a:rPr>
              <a:t>Июнь</a:t>
            </a:r>
            <a:r>
              <a:rPr lang="ru-RU" altLang="ru-RU" sz="1200" b="1" dirty="0" smtClean="0">
                <a:solidFill>
                  <a:srgbClr val="014A7B"/>
                </a:solidFill>
                <a:ea typeface="+mj-ea"/>
              </a:rPr>
              <a:t>, 2022 </a:t>
            </a:r>
            <a:r>
              <a:rPr lang="ru-RU" altLang="ru-RU" sz="1200" b="1" dirty="0">
                <a:solidFill>
                  <a:srgbClr val="014A7B"/>
                </a:solidFill>
                <a:ea typeface="+mj-ea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8698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6D9C2-E5F1-42D5-AD09-6347B6E3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72" y="3123342"/>
            <a:ext cx="10515600" cy="61131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004A7A"/>
                </a:solidFill>
                <a:latin typeface="+mn-lt"/>
              </a:rPr>
              <a:t>СПАСИБО ЗА ВНИМАНИЕ</a:t>
            </a:r>
            <a:endParaRPr lang="ru-KZ" dirty="0">
              <a:solidFill>
                <a:srgbClr val="004A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329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99241" y="4178138"/>
            <a:ext cx="1800520" cy="2175528"/>
          </a:xfrm>
          <a:prstGeom prst="roundRect">
            <a:avLst/>
          </a:prstGeom>
          <a:noFill/>
          <a:ln w="76200">
            <a:solidFill>
              <a:srgbClr val="FFBA0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087010" y="4178138"/>
            <a:ext cx="1800520" cy="2175528"/>
          </a:xfrm>
          <a:prstGeom prst="roundRect">
            <a:avLst/>
          </a:prstGeom>
          <a:noFill/>
          <a:ln w="76200">
            <a:solidFill>
              <a:srgbClr val="FFBA0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174779" y="4187230"/>
            <a:ext cx="1800520" cy="2175528"/>
          </a:xfrm>
          <a:prstGeom prst="roundRect">
            <a:avLst/>
          </a:prstGeom>
          <a:noFill/>
          <a:ln w="76200">
            <a:solidFill>
              <a:srgbClr val="FFBA0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262548" y="4173626"/>
            <a:ext cx="1800520" cy="2175528"/>
          </a:xfrm>
          <a:prstGeom prst="roundRect">
            <a:avLst/>
          </a:prstGeom>
          <a:noFill/>
          <a:ln w="76200">
            <a:solidFill>
              <a:srgbClr val="FFBA0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9350315" y="4165827"/>
            <a:ext cx="1800520" cy="2175528"/>
          </a:xfrm>
          <a:prstGeom prst="roundRect">
            <a:avLst/>
          </a:prstGeom>
          <a:noFill/>
          <a:ln w="76200">
            <a:solidFill>
              <a:srgbClr val="FFBA0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85">
            <a:extLst>
              <a:ext uri="{FF2B5EF4-FFF2-40B4-BE49-F238E27FC236}">
                <a16:creationId xmlns:a16="http://schemas.microsoft.com/office/drawing/2014/main" id="{022821A1-D214-074A-ACF9-D29B6A4F3A24}"/>
              </a:ext>
            </a:extLst>
          </p:cNvPr>
          <p:cNvSpPr/>
          <p:nvPr/>
        </p:nvSpPr>
        <p:spPr>
          <a:xfrm>
            <a:off x="1639346" y="1066520"/>
            <a:ext cx="3154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1D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внутреннего туризма</a:t>
            </a:r>
            <a:endParaRPr lang="ru-RU" sz="1400" b="1" dirty="0">
              <a:solidFill>
                <a:srgbClr val="1D27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8" name="Группа 117"/>
          <p:cNvGrpSpPr/>
          <p:nvPr/>
        </p:nvGrpSpPr>
        <p:grpSpPr>
          <a:xfrm>
            <a:off x="618169" y="1409518"/>
            <a:ext cx="4892429" cy="2221471"/>
            <a:chOff x="378071" y="1156166"/>
            <a:chExt cx="4892429" cy="2221471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378071" y="1305734"/>
              <a:ext cx="4892429" cy="2071903"/>
              <a:chOff x="546101" y="1433146"/>
              <a:chExt cx="3797300" cy="2071903"/>
            </a:xfrm>
          </p:grpSpPr>
          <p:graphicFrame>
            <p:nvGraphicFramePr>
              <p:cNvPr id="7" name="Диаграмма 6"/>
              <p:cNvGraphicFramePr/>
              <p:nvPr>
                <p:extLst/>
              </p:nvPr>
            </p:nvGraphicFramePr>
            <p:xfrm>
              <a:off x="546101" y="1433146"/>
              <a:ext cx="3797300" cy="207190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9" name="Прямоугольник 49">
                <a:extLst>
                  <a:ext uri="{FF2B5EF4-FFF2-40B4-BE49-F238E27FC236}">
                    <a16:creationId xmlns:a16="http://schemas.microsoft.com/office/drawing/2014/main" id="{BF69DF64-7C9E-3741-95CB-BF506A7696A8}"/>
                  </a:ext>
                </a:extLst>
              </p:cNvPr>
              <p:cNvSpPr/>
              <p:nvPr/>
            </p:nvSpPr>
            <p:spPr>
              <a:xfrm>
                <a:off x="2908642" y="1801763"/>
                <a:ext cx="5066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kk-KZ" sz="1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33%</a:t>
                </a:r>
                <a:endPara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7" name="Рисунок 1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920" y="1156166"/>
              <a:ext cx="324064" cy="324064"/>
            </a:xfrm>
            <a:prstGeom prst="rect">
              <a:avLst/>
            </a:prstGeom>
          </p:spPr>
        </p:pic>
      </p:grpSp>
      <p:sp>
        <p:nvSpPr>
          <p:cNvPr id="119" name="Прямоугольник 49">
            <a:extLst>
              <a:ext uri="{FF2B5EF4-FFF2-40B4-BE49-F238E27FC236}">
                <a16:creationId xmlns:a16="http://schemas.microsoft.com/office/drawing/2014/main" id="{BF69DF64-7C9E-3741-95CB-BF506A7696A8}"/>
              </a:ext>
            </a:extLst>
          </p:cNvPr>
          <p:cNvSpPr/>
          <p:nvPr/>
        </p:nvSpPr>
        <p:spPr>
          <a:xfrm>
            <a:off x="4530767" y="1402001"/>
            <a:ext cx="697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+ 54%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Прямоугольник 85">
            <a:extLst>
              <a:ext uri="{FF2B5EF4-FFF2-40B4-BE49-F238E27FC236}">
                <a16:creationId xmlns:a16="http://schemas.microsoft.com/office/drawing/2014/main" id="{022821A1-D214-074A-ACF9-D29B6A4F3A24}"/>
              </a:ext>
            </a:extLst>
          </p:cNvPr>
          <p:cNvSpPr/>
          <p:nvPr/>
        </p:nvSpPr>
        <p:spPr>
          <a:xfrm>
            <a:off x="4595158" y="3741564"/>
            <a:ext cx="3184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1D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Точки роста внутреннего туризма</a:t>
            </a:r>
            <a:endParaRPr lang="ru-RU" sz="1400" b="1" dirty="0">
              <a:solidFill>
                <a:srgbClr val="1D27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Рисунок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72" y="4857066"/>
            <a:ext cx="1556458" cy="1037234"/>
          </a:xfrm>
          <a:prstGeom prst="rect">
            <a:avLst/>
          </a:prstGeom>
        </p:spPr>
      </p:pic>
      <p:sp>
        <p:nvSpPr>
          <p:cNvPr id="125" name="Прямоугольник 124"/>
          <p:cNvSpPr/>
          <p:nvPr/>
        </p:nvSpPr>
        <p:spPr>
          <a:xfrm>
            <a:off x="1361726" y="5889375"/>
            <a:ext cx="1075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14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Туркестан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Прямоугольник 49">
            <a:extLst>
              <a:ext uri="{FF2B5EF4-FFF2-40B4-BE49-F238E27FC236}">
                <a16:creationId xmlns:a16="http://schemas.microsoft.com/office/drawing/2014/main" id="{BF69DF64-7C9E-3741-95CB-BF506A7696A8}"/>
              </a:ext>
            </a:extLst>
          </p:cNvPr>
          <p:cNvSpPr/>
          <p:nvPr/>
        </p:nvSpPr>
        <p:spPr>
          <a:xfrm>
            <a:off x="1453860" y="4210965"/>
            <a:ext cx="886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+ 186%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01" y="4470907"/>
            <a:ext cx="360000" cy="360000"/>
          </a:xfrm>
          <a:prstGeom prst="rect">
            <a:avLst/>
          </a:prstGeom>
        </p:spPr>
      </p:pic>
      <p:sp>
        <p:nvSpPr>
          <p:cNvPr id="103" name="Прямоугольник 49">
            <a:extLst>
              <a:ext uri="{FF2B5EF4-FFF2-40B4-BE49-F238E27FC236}">
                <a16:creationId xmlns:a16="http://schemas.microsoft.com/office/drawing/2014/main" id="{BF69DF64-7C9E-3741-95CB-BF506A7696A8}"/>
              </a:ext>
            </a:extLst>
          </p:cNvPr>
          <p:cNvSpPr/>
          <p:nvPr/>
        </p:nvSpPr>
        <p:spPr>
          <a:xfrm>
            <a:off x="1758613" y="1466681"/>
            <a:ext cx="747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+ 5,5%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 49">
            <a:extLst>
              <a:ext uri="{FF2B5EF4-FFF2-40B4-BE49-F238E27FC236}">
                <a16:creationId xmlns:a16="http://schemas.microsoft.com/office/drawing/2014/main" id="{BF69DF64-7C9E-3741-95CB-BF506A7696A8}"/>
              </a:ext>
            </a:extLst>
          </p:cNvPr>
          <p:cNvSpPr/>
          <p:nvPr/>
        </p:nvSpPr>
        <p:spPr>
          <a:xfrm>
            <a:off x="2596312" y="1346899"/>
            <a:ext cx="846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+ 13,4%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7393620" y="1928224"/>
            <a:ext cx="330879" cy="1352071"/>
          </a:xfrm>
          <a:prstGeom prst="rect">
            <a:avLst/>
          </a:prstGeom>
          <a:solidFill>
            <a:srgbClr val="00548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8866851" y="2574116"/>
            <a:ext cx="330879" cy="706179"/>
          </a:xfrm>
          <a:prstGeom prst="rect">
            <a:avLst/>
          </a:prstGeom>
          <a:solidFill>
            <a:srgbClr val="00548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0340082" y="2260610"/>
            <a:ext cx="330879" cy="1019685"/>
          </a:xfrm>
          <a:prstGeom prst="rect">
            <a:avLst/>
          </a:prstGeom>
          <a:solidFill>
            <a:srgbClr val="005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0068913" y="1740271"/>
            <a:ext cx="846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+ 96,3%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8695391" y="2044729"/>
            <a:ext cx="752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B21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dirty="0" smtClean="0">
                <a:solidFill>
                  <a:srgbClr val="B21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261% </a:t>
            </a:r>
            <a:endParaRPr lang="ru-RU" sz="1400" b="1" dirty="0">
              <a:solidFill>
                <a:srgbClr val="B21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6" name="Прямая соединительная линия 145"/>
          <p:cNvCxnSpPr/>
          <p:nvPr/>
        </p:nvCxnSpPr>
        <p:spPr>
          <a:xfrm>
            <a:off x="6671710" y="3272584"/>
            <a:ext cx="4680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Прямоугольник 146"/>
          <p:cNvSpPr/>
          <p:nvPr/>
        </p:nvSpPr>
        <p:spPr>
          <a:xfrm>
            <a:off x="10230858" y="1990541"/>
            <a:ext cx="652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3501,4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8704109" y="2318096"/>
            <a:ext cx="739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1 783,6 </a:t>
            </a:r>
            <a:endParaRPr lang="en-US" sz="12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7252519" y="1658839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6440,6 </a:t>
            </a:r>
            <a:endParaRPr lang="en-US" sz="12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63">
            <a:extLst>
              <a:ext uri="{FF2B5EF4-FFF2-40B4-BE49-F238E27FC236}">
                <a16:creationId xmlns:a16="http://schemas.microsoft.com/office/drawing/2014/main" id="{12A8BFF9-F76F-4842-AF49-4A271E2607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t="30097" r="2898" b="30472"/>
          <a:stretch/>
        </p:blipFill>
        <p:spPr>
          <a:xfrm rot="17348155">
            <a:off x="8853019" y="1728265"/>
            <a:ext cx="440728" cy="183636"/>
          </a:xfrm>
          <a:prstGeom prst="rect">
            <a:avLst/>
          </a:prstGeom>
        </p:spPr>
      </p:pic>
      <p:sp>
        <p:nvSpPr>
          <p:cNvPr id="152" name="Прямоугольник 151"/>
          <p:cNvSpPr/>
          <p:nvPr/>
        </p:nvSpPr>
        <p:spPr>
          <a:xfrm>
            <a:off x="7261434" y="3284217"/>
            <a:ext cx="659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г.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8734664" y="3284217"/>
            <a:ext cx="659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г.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10250575" y="3284217"/>
            <a:ext cx="659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85">
            <a:extLst>
              <a:ext uri="{FF2B5EF4-FFF2-40B4-BE49-F238E27FC236}">
                <a16:creationId xmlns:a16="http://schemas.microsoft.com/office/drawing/2014/main" id="{022821A1-D214-074A-ACF9-D29B6A4F3A24}"/>
              </a:ext>
            </a:extLst>
          </p:cNvPr>
          <p:cNvSpPr/>
          <p:nvPr/>
        </p:nvSpPr>
        <p:spPr>
          <a:xfrm>
            <a:off x="8028240" y="1066520"/>
            <a:ext cx="2978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1D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въездного туризма</a:t>
            </a:r>
            <a:endParaRPr lang="ru-RU" sz="1400" b="1" dirty="0">
              <a:solidFill>
                <a:srgbClr val="1D27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0268508-776D-4DE7-AF86-4A6748EAA97D}"/>
              </a:ext>
            </a:extLst>
          </p:cNvPr>
          <p:cNvSpPr/>
          <p:nvPr/>
        </p:nvSpPr>
        <p:spPr>
          <a:xfrm>
            <a:off x="207538" y="231303"/>
            <a:ext cx="61242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200" dirty="0" smtClean="0">
                <a:solidFill>
                  <a:srgbClr val="08507E"/>
                </a:solidFill>
                <a:cs typeface="Arial" panose="020B0604020202020204" pitchFamily="34" charset="0"/>
              </a:rPr>
              <a:t>РАЗВИТИЕ ВНУТРЕННЕГО И ВЪЕЗДНОГО ТУРИЗМА</a:t>
            </a:r>
            <a:endParaRPr lang="ru-RU" altLang="ru-RU" sz="2200" dirty="0">
              <a:solidFill>
                <a:srgbClr val="08507E"/>
              </a:solidFill>
              <a:cs typeface="Arial" panose="020B0604020202020204" pitchFamily="34" charset="0"/>
            </a:endParaRPr>
          </a:p>
        </p:txBody>
      </p:sp>
      <p:sp>
        <p:nvSpPr>
          <p:cNvPr id="60" name="Текст 3">
            <a:extLst>
              <a:ext uri="{FF2B5EF4-FFF2-40B4-BE49-F238E27FC236}">
                <a16:creationId xmlns:a16="http://schemas.microsoft.com/office/drawing/2014/main" id="{2F7D0668-96BE-AC47-AFC8-5FF025F342AA}"/>
              </a:ext>
            </a:extLst>
          </p:cNvPr>
          <p:cNvSpPr txBox="1">
            <a:spLocks/>
          </p:cNvSpPr>
          <p:nvPr/>
        </p:nvSpPr>
        <p:spPr>
          <a:xfrm>
            <a:off x="354136" y="6515123"/>
            <a:ext cx="8717319" cy="36458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ru-RU" sz="1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за январь-декабрь 2020-2021 годы от Бюро </a:t>
            </a:r>
            <a:r>
              <a:rPr lang="ru-RU" sz="1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национальной статистики, </a:t>
            </a:r>
            <a:r>
              <a:rPr lang="en-US" sz="1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stat.gov.kz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Рисунок 1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76" y="4854547"/>
            <a:ext cx="1552589" cy="1033764"/>
          </a:xfrm>
          <a:prstGeom prst="rect">
            <a:avLst/>
          </a:prstGeom>
        </p:spPr>
      </p:pic>
      <p:sp>
        <p:nvSpPr>
          <p:cNvPr id="126" name="Прямоугольник 125"/>
          <p:cNvSpPr/>
          <p:nvPr/>
        </p:nvSpPr>
        <p:spPr>
          <a:xfrm>
            <a:off x="3428976" y="5882195"/>
            <a:ext cx="1116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solidFill>
                  <a:srgbClr val="014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Мангистау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Прямоугольник 49">
            <a:extLst>
              <a:ext uri="{FF2B5EF4-FFF2-40B4-BE49-F238E27FC236}">
                <a16:creationId xmlns:a16="http://schemas.microsoft.com/office/drawing/2014/main" id="{BF69DF64-7C9E-3741-95CB-BF506A7696A8}"/>
              </a:ext>
            </a:extLst>
          </p:cNvPr>
          <p:cNvSpPr/>
          <p:nvPr/>
        </p:nvSpPr>
        <p:spPr>
          <a:xfrm>
            <a:off x="3591322" y="4210965"/>
            <a:ext cx="772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+ 89%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2" name="Рисунок 1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70" y="4470907"/>
            <a:ext cx="360000" cy="360000"/>
          </a:xfrm>
          <a:prstGeom prst="rect">
            <a:avLst/>
          </a:prstGeom>
        </p:spPr>
      </p:pic>
      <p:sp>
        <p:nvSpPr>
          <p:cNvPr id="127" name="Прямоугольник 126"/>
          <p:cNvSpPr/>
          <p:nvPr/>
        </p:nvSpPr>
        <p:spPr>
          <a:xfrm>
            <a:off x="5595966" y="5872172"/>
            <a:ext cx="95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14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Боровое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Прямоугольник 49">
            <a:extLst>
              <a:ext uri="{FF2B5EF4-FFF2-40B4-BE49-F238E27FC236}">
                <a16:creationId xmlns:a16="http://schemas.microsoft.com/office/drawing/2014/main" id="{BF69DF64-7C9E-3741-95CB-BF506A7696A8}"/>
              </a:ext>
            </a:extLst>
          </p:cNvPr>
          <p:cNvSpPr/>
          <p:nvPr/>
        </p:nvSpPr>
        <p:spPr>
          <a:xfrm>
            <a:off x="5679091" y="4210965"/>
            <a:ext cx="772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52</a:t>
            </a:r>
            <a:r>
              <a:rPr lang="kk-KZ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39" y="4470907"/>
            <a:ext cx="360000" cy="360000"/>
          </a:xfrm>
          <a:prstGeom prst="rect">
            <a:avLst/>
          </a:prstGeom>
        </p:spPr>
      </p:pic>
      <p:pic>
        <p:nvPicPr>
          <p:cNvPr id="145" name="Рисунок 1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88" y="4858421"/>
            <a:ext cx="1553502" cy="1024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206" y="4854547"/>
            <a:ext cx="1587205" cy="1056813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7417476" y="5863426"/>
            <a:ext cx="1490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14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Алаколь (ВКО)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49">
            <a:extLst>
              <a:ext uri="{FF2B5EF4-FFF2-40B4-BE49-F238E27FC236}">
                <a16:creationId xmlns:a16="http://schemas.microsoft.com/office/drawing/2014/main" id="{BF69DF64-7C9E-3741-95CB-BF506A7696A8}"/>
              </a:ext>
            </a:extLst>
          </p:cNvPr>
          <p:cNvSpPr/>
          <p:nvPr/>
        </p:nvSpPr>
        <p:spPr>
          <a:xfrm>
            <a:off x="7717167" y="4210965"/>
            <a:ext cx="886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129</a:t>
            </a:r>
            <a:r>
              <a:rPr lang="kk-KZ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08" y="4470907"/>
            <a:ext cx="360000" cy="360000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9703791" y="5863426"/>
            <a:ext cx="1093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14B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Баянауыл</a:t>
            </a:r>
            <a:endParaRPr lang="ru-RU" sz="1400" b="1" dirty="0" smtClean="0">
              <a:solidFill>
                <a:srgbClr val="014B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49">
            <a:extLst>
              <a:ext uri="{FF2B5EF4-FFF2-40B4-BE49-F238E27FC236}">
                <a16:creationId xmlns:a16="http://schemas.microsoft.com/office/drawing/2014/main" id="{BF69DF64-7C9E-3741-95CB-BF506A7696A8}"/>
              </a:ext>
            </a:extLst>
          </p:cNvPr>
          <p:cNvSpPr/>
          <p:nvPr/>
        </p:nvSpPr>
        <p:spPr>
          <a:xfrm>
            <a:off x="9804934" y="4210965"/>
            <a:ext cx="886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340</a:t>
            </a:r>
            <a:r>
              <a:rPr lang="kk-KZ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575" y="4470907"/>
            <a:ext cx="360000" cy="36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" r="8867"/>
          <a:stretch/>
        </p:blipFill>
        <p:spPr>
          <a:xfrm>
            <a:off x="9476206" y="4849406"/>
            <a:ext cx="1548738" cy="1028930"/>
          </a:xfrm>
          <a:prstGeom prst="rect">
            <a:avLst/>
          </a:prstGeom>
        </p:spPr>
      </p:pic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418AA22F-1DBA-4252-BCB6-CDE0A57256E8}"/>
              </a:ext>
            </a:extLst>
          </p:cNvPr>
          <p:cNvCxnSpPr>
            <a:cxnSpLocks/>
          </p:cNvCxnSpPr>
          <p:nvPr/>
        </p:nvCxnSpPr>
        <p:spPr>
          <a:xfrm>
            <a:off x="618169" y="3685002"/>
            <a:ext cx="111600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80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1AB7EDF-97A2-4DBE-9A37-34137774DE3E}"/>
              </a:ext>
            </a:extLst>
          </p:cNvPr>
          <p:cNvSpPr/>
          <p:nvPr/>
        </p:nvSpPr>
        <p:spPr>
          <a:xfrm>
            <a:off x="6668341" y="3240233"/>
            <a:ext cx="5283627" cy="527308"/>
          </a:xfrm>
          <a:prstGeom prst="rect">
            <a:avLst/>
          </a:prstGeom>
          <a:ln w="952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D984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C3CEAD-5808-4CCF-B529-5E29AD361E68}"/>
              </a:ext>
            </a:extLst>
          </p:cNvPr>
          <p:cNvSpPr/>
          <p:nvPr/>
        </p:nvSpPr>
        <p:spPr>
          <a:xfrm>
            <a:off x="395345" y="235501"/>
            <a:ext cx="37357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200" dirty="0">
                <a:solidFill>
                  <a:srgbClr val="00548A"/>
                </a:solidFill>
                <a:cs typeface="Arial" panose="020B0604020202020204" pitchFamily="34" charset="0"/>
              </a:rPr>
              <a:t>ЗАКОНОДАТЕЛЬНАЯ ОСНОВА </a:t>
            </a:r>
          </a:p>
        </p:txBody>
      </p:sp>
      <p:sp>
        <p:nvSpPr>
          <p:cNvPr id="4" name="Прямоугольник 13">
            <a:extLst>
              <a:ext uri="{FF2B5EF4-FFF2-40B4-BE49-F238E27FC236}">
                <a16:creationId xmlns:a16="http://schemas.microsoft.com/office/drawing/2014/main" id="{BF516CD9-FAEF-4FF4-9239-BE84154CAEEA}"/>
              </a:ext>
            </a:extLst>
          </p:cNvPr>
          <p:cNvSpPr/>
          <p:nvPr/>
        </p:nvSpPr>
        <p:spPr>
          <a:xfrm>
            <a:off x="820616" y="845751"/>
            <a:ext cx="10550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04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января 2022 года вступили в силу меры господдержки</a:t>
            </a:r>
            <a:endParaRPr lang="ru-RU" b="1" dirty="0">
              <a:solidFill>
                <a:srgbClr val="104D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AC838F-05D2-42B0-9AFA-456F1379AEA0}"/>
              </a:ext>
            </a:extLst>
          </p:cNvPr>
          <p:cNvSpPr/>
          <p:nvPr/>
        </p:nvSpPr>
        <p:spPr>
          <a:xfrm>
            <a:off x="1552203" y="1397627"/>
            <a:ext cx="4181847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затрат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туроператоров за каждого иностранного туриста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0A6BA4-A0EA-4E08-BE02-5A318D848A56}"/>
              </a:ext>
            </a:extLst>
          </p:cNvPr>
          <p:cNvSpPr/>
          <p:nvPr/>
        </p:nvSpPr>
        <p:spPr>
          <a:xfrm>
            <a:off x="1552203" y="1996165"/>
            <a:ext cx="4181847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строительстве и </a:t>
            </a: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реконструкции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туробъектов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934D5B-AF87-47C5-8F83-7B804A263611}"/>
              </a:ext>
            </a:extLst>
          </p:cNvPr>
          <p:cNvSpPr/>
          <p:nvPr/>
        </p:nvSpPr>
        <p:spPr>
          <a:xfrm>
            <a:off x="1552204" y="2594703"/>
            <a:ext cx="4445661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детей по внутренним авиамаршрутам («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 GO FREE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AA543A-9CF0-4F47-8CC0-ABAF83EC4099}"/>
              </a:ext>
            </a:extLst>
          </p:cNvPr>
          <p:cNvSpPr/>
          <p:nvPr/>
        </p:nvSpPr>
        <p:spPr>
          <a:xfrm>
            <a:off x="7449871" y="1413015"/>
            <a:ext cx="4619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приобретению транспортных средств туристского класса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76D4467-6927-4C6A-B12F-CA099F16EF5A}"/>
              </a:ext>
            </a:extLst>
          </p:cNvPr>
          <p:cNvSpPr/>
          <p:nvPr/>
        </p:nvSpPr>
        <p:spPr>
          <a:xfrm>
            <a:off x="7449871" y="2011553"/>
            <a:ext cx="4619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затрат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строительству объектов придорожного сервиса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BDACDD1-42AD-43E5-B47B-56613F6EBDB6}"/>
              </a:ext>
            </a:extLst>
          </p:cNvPr>
          <p:cNvSpPr/>
          <p:nvPr/>
        </p:nvSpPr>
        <p:spPr>
          <a:xfrm>
            <a:off x="1552203" y="3193241"/>
            <a:ext cx="4445663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приобретению горнолыжного оборудования</a:t>
            </a:r>
            <a:endParaRPr lang="kk-KZ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4DA8391-6AB1-407A-8CA4-E29E1E7D2CB4}"/>
              </a:ext>
            </a:extLst>
          </p:cNvPr>
          <p:cNvSpPr/>
          <p:nvPr/>
        </p:nvSpPr>
        <p:spPr>
          <a:xfrm>
            <a:off x="7449871" y="2610091"/>
            <a:ext cx="4506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Ежемесячное субсидирование затрат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содержанию СГУ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5F1CA7-1A45-460E-9E6E-1DCFF2C65A40}"/>
              </a:ext>
            </a:extLst>
          </p:cNvPr>
          <p:cNvSpPr/>
          <p:nvPr/>
        </p:nvSpPr>
        <p:spPr>
          <a:xfrm>
            <a:off x="765199" y="1994120"/>
            <a:ext cx="755165" cy="527308"/>
          </a:xfrm>
          <a:prstGeom prst="rect">
            <a:avLst/>
          </a:prstGeom>
          <a:ln w="952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400" b="1" dirty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dirty="0">
              <a:solidFill>
                <a:srgbClr val="D984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4BCE22-78AB-4485-A6CE-F308BFFEDABB}"/>
              </a:ext>
            </a:extLst>
          </p:cNvPr>
          <p:cNvSpPr/>
          <p:nvPr/>
        </p:nvSpPr>
        <p:spPr>
          <a:xfrm>
            <a:off x="765199" y="2592658"/>
            <a:ext cx="755165" cy="527308"/>
          </a:xfrm>
          <a:prstGeom prst="rect">
            <a:avLst/>
          </a:prstGeom>
          <a:ln w="952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1400" b="1" dirty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dirty="0">
              <a:solidFill>
                <a:srgbClr val="D984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DCCB759-4E0D-4867-947A-24CF9FE16C95}"/>
              </a:ext>
            </a:extLst>
          </p:cNvPr>
          <p:cNvSpPr/>
          <p:nvPr/>
        </p:nvSpPr>
        <p:spPr>
          <a:xfrm>
            <a:off x="765199" y="3191196"/>
            <a:ext cx="755165" cy="527308"/>
          </a:xfrm>
          <a:prstGeom prst="rect">
            <a:avLst/>
          </a:prstGeom>
          <a:ln w="952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400" b="1" dirty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dirty="0">
              <a:solidFill>
                <a:srgbClr val="D984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F1F1C5A-2BA2-4712-B1A5-7448D52F0334}"/>
              </a:ext>
            </a:extLst>
          </p:cNvPr>
          <p:cNvSpPr/>
          <p:nvPr/>
        </p:nvSpPr>
        <p:spPr>
          <a:xfrm>
            <a:off x="6678107" y="1395582"/>
            <a:ext cx="755165" cy="527308"/>
          </a:xfrm>
          <a:prstGeom prst="rect">
            <a:avLst/>
          </a:prstGeom>
          <a:ln w="952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400" b="1" dirty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dirty="0">
              <a:solidFill>
                <a:srgbClr val="D984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CD196EC-9E35-4B3E-BC55-DCF820501003}"/>
              </a:ext>
            </a:extLst>
          </p:cNvPr>
          <p:cNvSpPr/>
          <p:nvPr/>
        </p:nvSpPr>
        <p:spPr>
          <a:xfrm>
            <a:off x="6678107" y="1994120"/>
            <a:ext cx="755165" cy="527308"/>
          </a:xfrm>
          <a:prstGeom prst="rect">
            <a:avLst/>
          </a:prstGeom>
          <a:ln w="952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400" b="1" dirty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b="1" dirty="0">
              <a:solidFill>
                <a:srgbClr val="D984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1AB7EDF-97A2-4DBE-9A37-34137774DE3E}"/>
              </a:ext>
            </a:extLst>
          </p:cNvPr>
          <p:cNvSpPr/>
          <p:nvPr/>
        </p:nvSpPr>
        <p:spPr>
          <a:xfrm>
            <a:off x="6678107" y="2592658"/>
            <a:ext cx="755165" cy="527308"/>
          </a:xfrm>
          <a:prstGeom prst="rect">
            <a:avLst/>
          </a:prstGeom>
          <a:ln w="952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 </a:t>
            </a:r>
            <a:r>
              <a:rPr lang="ru-RU" sz="1400" b="1" dirty="0" err="1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тыс.тг</a:t>
            </a:r>
            <a:endParaRPr lang="ru-RU" b="1" dirty="0">
              <a:solidFill>
                <a:srgbClr val="D984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B5FA5F0-AC17-4553-946B-29D64A91F6DD}"/>
              </a:ext>
            </a:extLst>
          </p:cNvPr>
          <p:cNvSpPr/>
          <p:nvPr/>
        </p:nvSpPr>
        <p:spPr>
          <a:xfrm>
            <a:off x="765199" y="1395582"/>
            <a:ext cx="755165" cy="527308"/>
          </a:xfrm>
          <a:prstGeom prst="rect">
            <a:avLst/>
          </a:prstGeom>
          <a:ln w="952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b="1" dirty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тыс.тг</a:t>
            </a:r>
            <a:endParaRPr lang="ru-RU" b="1" dirty="0">
              <a:solidFill>
                <a:srgbClr val="D984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66743" y="3247197"/>
            <a:ext cx="4485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4A7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400" dirty="0" smtClean="0">
                <a:solidFill>
                  <a:srgbClr val="004A7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400" dirty="0" smtClean="0">
                <a:solidFill>
                  <a:srgbClr val="004A7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solidFill>
                  <a:srgbClr val="004A7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 </a:t>
            </a:r>
            <a:r>
              <a:rPr lang="ru-RU" sz="1400" dirty="0">
                <a:solidFill>
                  <a:srgbClr val="004A7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мерам поддержки туротрасли – пересмотр срока приема заявок от субъектов бизнеса</a:t>
            </a:r>
            <a:r>
              <a:rPr lang="kk-KZ" sz="1400" dirty="0">
                <a:solidFill>
                  <a:srgbClr val="004A7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100" dirty="0">
              <a:solidFill>
                <a:srgbClr val="004A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10751" y="5818770"/>
            <a:ext cx="46090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>
                <a:solidFill>
                  <a:srgbClr val="004A7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Водный Кодекс – 66 статья,  дополнить </a:t>
            </a:r>
            <a:r>
              <a:rPr lang="ru-RU" sz="1400" dirty="0">
                <a:solidFill>
                  <a:srgbClr val="004A7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 1 следующим основанием: «на месторождения лечебных вод для целей оздоровления».</a:t>
            </a:r>
            <a:endParaRPr lang="ru-RU" sz="1100" dirty="0">
              <a:solidFill>
                <a:srgbClr val="004A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9" y="5947838"/>
            <a:ext cx="468000" cy="46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44" y="4716618"/>
            <a:ext cx="468000" cy="4680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377632" y="4551185"/>
            <a:ext cx="457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 smtClean="0">
                <a:solidFill>
                  <a:srgbClr val="004A7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Налоговый Кодекс – 590 статья, отмена платы за вход на территорию ГНПП для детей до 18 лет и сотрудников мест</a:t>
            </a:r>
            <a:endParaRPr lang="ru-RU" sz="1100" dirty="0">
              <a:solidFill>
                <a:srgbClr val="004A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92873" y="5812506"/>
            <a:ext cx="44028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>
                <a:solidFill>
                  <a:srgbClr val="004A7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Лесной Кодекс – 51 статья, </a:t>
            </a:r>
            <a:r>
              <a:rPr lang="ru-RU" sz="1400" dirty="0" smtClean="0">
                <a:solidFill>
                  <a:srgbClr val="004A7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 земель ГЛФ для целей, связанных со строительством туристских объектов</a:t>
            </a:r>
            <a:endParaRPr lang="ru-RU" sz="1100" dirty="0">
              <a:solidFill>
                <a:srgbClr val="004A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44" y="5966317"/>
            <a:ext cx="468000" cy="468000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548207" y="4470957"/>
            <a:ext cx="5347768" cy="9906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72032" y="4570257"/>
            <a:ext cx="790575" cy="7920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8207" y="5665990"/>
            <a:ext cx="5347768" cy="9906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72032" y="5765290"/>
            <a:ext cx="790575" cy="7920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63232" y="4451885"/>
            <a:ext cx="5347768" cy="9906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587057" y="4551185"/>
            <a:ext cx="790575" cy="7920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463232" y="5670102"/>
            <a:ext cx="5347768" cy="9906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587057" y="5769402"/>
            <a:ext cx="790575" cy="7920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91523" y="3874462"/>
            <a:ext cx="670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04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Барьеры выявленные </a:t>
            </a:r>
            <a:r>
              <a:rPr lang="ru-RU" altLang="ru-RU" b="1" dirty="0" smtClean="0">
                <a:solidFill>
                  <a:srgbClr val="0850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региональных поездок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89" y="3274807"/>
            <a:ext cx="468000" cy="468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6" y="4709907"/>
            <a:ext cx="468000" cy="46800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437200" y="4676799"/>
            <a:ext cx="4180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548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Трудовой </a:t>
            </a:r>
            <a:r>
              <a:rPr lang="ru-RU" sz="1400" dirty="0" smtClean="0">
                <a:solidFill>
                  <a:srgbClr val="00548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Кодекс</a:t>
            </a:r>
            <a:r>
              <a:rPr lang="en-US" sz="1400" dirty="0" smtClean="0">
                <a:solidFill>
                  <a:srgbClr val="00548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- </a:t>
            </a:r>
            <a:r>
              <a:rPr lang="ru-RU" sz="1400" dirty="0" smtClean="0">
                <a:solidFill>
                  <a:srgbClr val="00548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привлечению сезонных работников для сезонных баз отдыха</a:t>
            </a:r>
            <a:endParaRPr lang="ru-RU" sz="1400" dirty="0">
              <a:solidFill>
                <a:srgbClr val="0054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7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6649039" y="1101758"/>
            <a:ext cx="4111525" cy="5241304"/>
          </a:xfrm>
          <a:prstGeom prst="rect">
            <a:avLst/>
          </a:prstGeom>
          <a:blipFill dpi="0" rotWithShape="1">
            <a:blip r:embed="rId2">
              <a:alphaModFix amt="4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" b="10288"/>
          <a:stretch/>
        </p:blipFill>
        <p:spPr>
          <a:xfrm>
            <a:off x="1035603" y="1101758"/>
            <a:ext cx="4076850" cy="5241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49" y="245697"/>
            <a:ext cx="10515600" cy="611316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00548A"/>
                </a:solidFill>
                <a:latin typeface="+mn-lt"/>
              </a:rPr>
              <a:t>ТРАНСПОРТНАЯ ДОСТУПНОСТЬ</a:t>
            </a:r>
            <a:r>
              <a:rPr lang="en-US" sz="2200" dirty="0" smtClean="0">
                <a:solidFill>
                  <a:srgbClr val="00548A"/>
                </a:solidFill>
                <a:latin typeface="+mn-lt"/>
              </a:rPr>
              <a:t> (</a:t>
            </a:r>
            <a:r>
              <a:rPr lang="ru-RU" sz="2200" dirty="0" smtClean="0">
                <a:solidFill>
                  <a:srgbClr val="00548A"/>
                </a:solidFill>
                <a:latin typeface="+mn-lt"/>
              </a:rPr>
              <a:t>Авиа и ЖД</a:t>
            </a:r>
            <a:r>
              <a:rPr lang="en-US" sz="2200" dirty="0" smtClean="0">
                <a:solidFill>
                  <a:srgbClr val="00548A"/>
                </a:solidFill>
                <a:latin typeface="+mn-lt"/>
              </a:rPr>
              <a:t>)</a:t>
            </a:r>
            <a:r>
              <a:rPr lang="kk-KZ" sz="2200" dirty="0" smtClean="0">
                <a:solidFill>
                  <a:srgbClr val="00548A"/>
                </a:solidFill>
                <a:latin typeface="+mn-lt"/>
              </a:rPr>
              <a:t>*</a:t>
            </a:r>
            <a:endParaRPr lang="ru-RU" sz="2200" dirty="0">
              <a:solidFill>
                <a:srgbClr val="00548A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0907" y="1368959"/>
            <a:ext cx="3984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Необходимо увеличение авиарейсов по 14 внутренним направлениям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4269" y="2752060"/>
            <a:ext cx="2538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ea typeface="Calibri" panose="020F0502020204030204" pitchFamily="34" charset="0"/>
              </a:rPr>
              <a:t>Рост турпотока составит</a:t>
            </a:r>
          </a:p>
          <a:p>
            <a:pPr algn="ctr"/>
            <a:r>
              <a:rPr lang="ru-RU" b="1" dirty="0" smtClean="0">
                <a:ea typeface="Calibri" panose="020F0502020204030204" pitchFamily="34" charset="0"/>
              </a:rPr>
              <a:t>370</a:t>
            </a:r>
            <a:r>
              <a:rPr lang="ru-RU" b="1" dirty="0">
                <a:ea typeface="Calibri" panose="020F0502020204030204" pitchFamily="34" charset="0"/>
              </a:rPr>
              <a:t> </a:t>
            </a:r>
            <a:r>
              <a:rPr lang="ru-RU" b="1" dirty="0" smtClean="0">
                <a:ea typeface="Calibri" panose="020F0502020204030204" pitchFamily="34" charset="0"/>
              </a:rPr>
              <a:t>000 человек*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753015" y="2159232"/>
            <a:ext cx="440575" cy="50707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80907" y="4039567"/>
            <a:ext cx="3984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Экономическая помощь в снижений стоимости авиатоплива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80907" y="5327074"/>
            <a:ext cx="3984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Удешевление </a:t>
            </a:r>
          </a:p>
          <a:p>
            <a:pPr algn="ctr"/>
            <a:r>
              <a:rPr lang="ru-RU" dirty="0" smtClean="0"/>
              <a:t>стоимости билетов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753015" y="4752948"/>
            <a:ext cx="440575" cy="50707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91300" y="1302284"/>
            <a:ext cx="4335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Необходимо увеличение </a:t>
            </a:r>
            <a:r>
              <a:rPr lang="ru-RU" b="1" dirty="0" smtClean="0"/>
              <a:t>ЖД-сообщения</a:t>
            </a:r>
            <a:endParaRPr lang="en-US" b="1" dirty="0" smtClean="0"/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по 8 внутренним направлениям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475899" y="2685385"/>
            <a:ext cx="2538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ea typeface="Calibri" panose="020F0502020204030204" pitchFamily="34" charset="0"/>
              </a:rPr>
              <a:t>Рост турпотока составит</a:t>
            </a:r>
          </a:p>
          <a:p>
            <a:pPr algn="ctr"/>
            <a:r>
              <a:rPr lang="en-US" b="1" dirty="0" smtClean="0">
                <a:ea typeface="Calibri" panose="020F0502020204030204" pitchFamily="34" charset="0"/>
              </a:rPr>
              <a:t>1,4 </a:t>
            </a:r>
            <a:r>
              <a:rPr lang="ru-RU" b="1" dirty="0" smtClean="0">
                <a:ea typeface="Calibri" panose="020F0502020204030204" pitchFamily="34" charset="0"/>
              </a:rPr>
              <a:t>млн. человек*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8524645" y="2063462"/>
            <a:ext cx="440575" cy="50707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31053" y="6378762"/>
            <a:ext cx="1574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Данные регионов</a:t>
            </a:r>
            <a:endParaRPr lang="ru-RU" sz="1400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775774" y="3901067"/>
            <a:ext cx="3984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Запущена </a:t>
            </a:r>
            <a:r>
              <a:rPr lang="ru-RU" b="1" dirty="0"/>
              <a:t>пилотная Программа раннего резервирования </a:t>
            </a:r>
            <a:r>
              <a:rPr lang="ru-RU" b="1" dirty="0" smtClean="0"/>
              <a:t>мест </a:t>
            </a:r>
            <a:r>
              <a:rPr lang="ru-RU" b="1" dirty="0"/>
              <a:t>для организованных групп туристов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52537" y="5139915"/>
            <a:ext cx="3984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Запущены 2 дополнительных поезда </a:t>
            </a:r>
            <a:r>
              <a:rPr lang="ru-RU" b="1" dirty="0" err="1" smtClean="0"/>
              <a:t>Тальго</a:t>
            </a:r>
            <a:r>
              <a:rPr lang="ru-RU" b="1" dirty="0" smtClean="0"/>
              <a:t> на Алаколь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18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672" y="213129"/>
            <a:ext cx="10515600" cy="611316"/>
          </a:xfrm>
        </p:spPr>
        <p:txBody>
          <a:bodyPr>
            <a:normAutofit/>
          </a:bodyPr>
          <a:lstStyle/>
          <a:p>
            <a:pPr algn="l"/>
            <a:r>
              <a:rPr lang="kk-KZ" sz="2200" dirty="0" smtClean="0">
                <a:solidFill>
                  <a:srgbClr val="00548A"/>
                </a:solidFill>
                <a:latin typeface="+mn-lt"/>
              </a:rPr>
              <a:t>ПЕРСПЕКТИВНЫЕ ТУРПРОДУКТЫ: Промышленный туризм</a:t>
            </a:r>
            <a:endParaRPr lang="ru-RU" sz="2200" dirty="0">
              <a:solidFill>
                <a:srgbClr val="00548A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0671" y="1057201"/>
            <a:ext cx="3935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i="0" dirty="0">
                <a:solidFill>
                  <a:srgbClr val="00548A"/>
                </a:solidFill>
                <a:effectLst/>
              </a:rPr>
              <a:t>ЭФФЕКТ ОТ ВНЕДРЕНИЯ: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 r="1262"/>
          <a:stretch/>
        </p:blipFill>
        <p:spPr>
          <a:xfrm>
            <a:off x="919624" y="1265266"/>
            <a:ext cx="4688696" cy="3146216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7417910" y="4116442"/>
            <a:ext cx="42422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500" b="0" i="0" dirty="0">
                <a:solidFill>
                  <a:srgbClr val="1E1E25"/>
                </a:solidFill>
                <a:effectLst/>
              </a:rPr>
              <a:t>Создание новых турпродуктов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417910" y="3531101"/>
            <a:ext cx="42090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500" b="0" i="0" dirty="0">
                <a:solidFill>
                  <a:srgbClr val="1E1E25"/>
                </a:solidFill>
                <a:effectLst/>
              </a:rPr>
              <a:t>Профориентация для молодежи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417910" y="2006463"/>
            <a:ext cx="44417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500" b="0" i="0" dirty="0">
                <a:solidFill>
                  <a:srgbClr val="1E1E25"/>
                </a:solidFill>
                <a:effectLst/>
              </a:rPr>
              <a:t>Рост продаж предприятий в сфере промышленности, с</a:t>
            </a:r>
            <a:r>
              <a:rPr lang="en-US" sz="1500" b="0" i="0" dirty="0">
                <a:solidFill>
                  <a:srgbClr val="1E1E25"/>
                </a:solidFill>
                <a:effectLst/>
              </a:rPr>
              <a:t>/</a:t>
            </a:r>
            <a:r>
              <a:rPr lang="ru-RU" sz="1500" b="0" i="0" dirty="0">
                <a:solidFill>
                  <a:srgbClr val="1E1E25"/>
                </a:solidFill>
                <a:effectLst/>
              </a:rPr>
              <a:t>х и услуг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417910" y="2726738"/>
            <a:ext cx="24705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>
                <a:solidFill>
                  <a:srgbClr val="000000"/>
                </a:solidFill>
              </a:rPr>
              <a:t>Формирование лояльности </a:t>
            </a:r>
          </a:p>
          <a:p>
            <a:r>
              <a:rPr lang="ru-RU" sz="1500" dirty="0">
                <a:solidFill>
                  <a:srgbClr val="000000"/>
                </a:solidFill>
              </a:rPr>
              <a:t>к локальным брендам</a:t>
            </a:r>
            <a:endParaRPr lang="ru-RU" sz="15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17910" y="1491651"/>
            <a:ext cx="45082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0000"/>
                </a:solidFill>
              </a:rPr>
              <a:t>Улучшение имиджа предприятий </a:t>
            </a:r>
            <a:endParaRPr lang="ru-RU" sz="15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56" y="1459728"/>
            <a:ext cx="405658" cy="40565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56" y="2087490"/>
            <a:ext cx="405658" cy="40565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56" y="2797605"/>
            <a:ext cx="405658" cy="40565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56" y="3489018"/>
            <a:ext cx="405658" cy="40565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81" y="4104464"/>
            <a:ext cx="406264" cy="406264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423352" y="6105139"/>
            <a:ext cx="10037127" cy="611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PT Sans Narrow" panose="020B0506020203020204" pitchFamily="34" charset="-52"/>
                <a:ea typeface="+mj-ea"/>
                <a:cs typeface="+mj-cs"/>
              </a:defRPr>
            </a:lvl1pPr>
          </a:lstStyle>
          <a:p>
            <a:pPr algn="just"/>
            <a:r>
              <a:rPr lang="kk-KZ" sz="1600" i="1" dirty="0">
                <a:latin typeface="+mn-lt"/>
              </a:rPr>
              <a:t>Начиная с ноября 2021 года </a:t>
            </a:r>
            <a:r>
              <a:rPr lang="en-US" sz="1600" i="1" dirty="0">
                <a:latin typeface="+mn-lt"/>
              </a:rPr>
              <a:t>ERG </a:t>
            </a:r>
            <a:r>
              <a:rPr lang="ru-RU" sz="1600" i="1" dirty="0">
                <a:latin typeface="+mn-lt"/>
              </a:rPr>
              <a:t>(ТОО Евразийская Группа) открыл туристический маршрут по промышленным предприятиям.</a:t>
            </a:r>
            <a:r>
              <a:rPr lang="ru-RU" sz="1600" i="1" dirty="0">
                <a:latin typeface="Segoe UI Historic" panose="020B0502040204020203" pitchFamily="34" charset="0"/>
              </a:rPr>
              <a:t> Первый тур состоялся по Актюбинскому заводу ферросплавов</a:t>
            </a:r>
            <a:endParaRPr lang="ru-RU" sz="1600" i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07" y="6171231"/>
            <a:ext cx="432000" cy="432000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A9456A55-9046-4CA4-B040-98ECA700C767}"/>
              </a:ext>
            </a:extLst>
          </p:cNvPr>
          <p:cNvGrpSpPr/>
          <p:nvPr/>
        </p:nvGrpSpPr>
        <p:grpSpPr>
          <a:xfrm>
            <a:off x="919624" y="4677005"/>
            <a:ext cx="10540855" cy="1192092"/>
            <a:chOff x="1159492" y="2870200"/>
            <a:chExt cx="20560947" cy="2325291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8A63FB8E-9339-4A5E-9586-EA0A2E308B61}"/>
                </a:ext>
              </a:extLst>
            </p:cNvPr>
            <p:cNvSpPr/>
            <p:nvPr/>
          </p:nvSpPr>
          <p:spPr>
            <a:xfrm>
              <a:off x="1657327" y="2870200"/>
              <a:ext cx="20063112" cy="2323495"/>
            </a:xfrm>
            <a:prstGeom prst="rect">
              <a:avLst/>
            </a:prstGeom>
            <a:solidFill>
              <a:srgbClr val="2C7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0F78028-6193-485E-AF11-947D0188E1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3" r="25823"/>
            <a:stretch/>
          </p:blipFill>
          <p:spPr>
            <a:xfrm>
              <a:off x="1159492" y="2870203"/>
              <a:ext cx="2058862" cy="2325288"/>
            </a:xfrm>
            <a:custGeom>
              <a:avLst/>
              <a:gdLst>
                <a:gd name="connsiteX0" fmla="*/ 0 w 2914668"/>
                <a:gd name="connsiteY0" fmla="*/ 0 h 3291839"/>
                <a:gd name="connsiteX1" fmla="*/ 1457334 w 2914668"/>
                <a:gd name="connsiteY1" fmla="*/ 0 h 3291839"/>
                <a:gd name="connsiteX2" fmla="*/ 2914668 w 2914668"/>
                <a:gd name="connsiteY2" fmla="*/ 1645920 h 3291839"/>
                <a:gd name="connsiteX3" fmla="*/ 1606338 w 2914668"/>
                <a:gd name="connsiteY3" fmla="*/ 3283343 h 3291839"/>
                <a:gd name="connsiteX4" fmla="*/ 1457351 w 2914668"/>
                <a:gd name="connsiteY4" fmla="*/ 3291839 h 3291839"/>
                <a:gd name="connsiteX5" fmla="*/ 0 w 2914668"/>
                <a:gd name="connsiteY5" fmla="*/ 3291839 h 329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4668" h="3291839">
                  <a:moveTo>
                    <a:pt x="0" y="0"/>
                  </a:moveTo>
                  <a:lnTo>
                    <a:pt x="1457334" y="0"/>
                  </a:lnTo>
                  <a:cubicBezTo>
                    <a:pt x="2262197" y="0"/>
                    <a:pt x="2914668" y="736903"/>
                    <a:pt x="2914668" y="1645920"/>
                  </a:cubicBezTo>
                  <a:cubicBezTo>
                    <a:pt x="2914668" y="2498124"/>
                    <a:pt x="2341207" y="3199055"/>
                    <a:pt x="1606338" y="3283343"/>
                  </a:cubicBezTo>
                  <a:lnTo>
                    <a:pt x="1457351" y="3291839"/>
                  </a:lnTo>
                  <a:lnTo>
                    <a:pt x="0" y="3291839"/>
                  </a:lnTo>
                  <a:close/>
                </a:path>
              </a:pathLst>
            </a:custGeom>
            <a:gradFill>
              <a:gsLst>
                <a:gs pos="13000">
                  <a:srgbClr val="C4D3E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24263">
                  <a:srgbClr val="C2D1EB"/>
                </a:gs>
                <a:gs pos="54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1D8414-7D32-42AC-A288-6887610F5C4E}"/>
                </a:ext>
              </a:extLst>
            </p:cNvPr>
            <p:cNvSpPr txBox="1"/>
            <p:nvPr/>
          </p:nvSpPr>
          <p:spPr>
            <a:xfrm>
              <a:off x="3339513" y="3233832"/>
              <a:ext cx="18014011" cy="16209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60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«Пора увлечения гуманитарными специальностями прошла, приоритет нужно отдать </a:t>
              </a:r>
              <a:r>
                <a:rPr lang="ru-RU" sz="16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техническим профессиям. </a:t>
              </a:r>
              <a:r>
                <a:rPr lang="ru-RU" sz="160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Предстоит взрастить новое поколение </a:t>
              </a:r>
              <a:r>
                <a:rPr lang="ru-RU" sz="16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инженеров, промышленников.»</a:t>
              </a:r>
              <a:endParaRPr lang="ru-KZ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74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847" y="319942"/>
            <a:ext cx="9191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200" dirty="0">
                <a:solidFill>
                  <a:srgbClr val="00548A"/>
                </a:solidFill>
              </a:rPr>
              <a:t>ПЕРСПЕКТИВНЫЕ </a:t>
            </a:r>
            <a:r>
              <a:rPr lang="kk-KZ" sz="2200" dirty="0" smtClean="0">
                <a:solidFill>
                  <a:srgbClr val="00548A"/>
                </a:solidFill>
              </a:rPr>
              <a:t>ТУРПРОДУКТЫ: </a:t>
            </a:r>
            <a:r>
              <a:rPr lang="ru-RU" sz="2200" dirty="0" smtClean="0">
                <a:solidFill>
                  <a:srgbClr val="005B95"/>
                </a:solidFill>
              </a:rPr>
              <a:t>Развитие городских пространств</a:t>
            </a:r>
            <a:endParaRPr lang="ru-RU" sz="2200" dirty="0">
              <a:solidFill>
                <a:srgbClr val="005B9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2209" y="4171190"/>
            <a:ext cx="4763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0" i="0" dirty="0">
                <a:solidFill>
                  <a:srgbClr val="00548A"/>
                </a:solidFill>
                <a:effectLst/>
              </a:rPr>
              <a:t>Повышение </a:t>
            </a:r>
            <a:r>
              <a:rPr lang="ru-RU" sz="1600" b="1" i="0" dirty="0">
                <a:solidFill>
                  <a:srgbClr val="00548A"/>
                </a:solidFill>
                <a:effectLst/>
              </a:rPr>
              <a:t>туристической привлекательности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22577" y="896233"/>
            <a:ext cx="3935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i="0" dirty="0">
                <a:solidFill>
                  <a:srgbClr val="005B95"/>
                </a:solidFill>
                <a:effectLst/>
              </a:rPr>
              <a:t>ЭФФЕКТ ОТ ВНЕДРЕНИЯ: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52210" y="3414829"/>
            <a:ext cx="4209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0" i="0" dirty="0">
                <a:solidFill>
                  <a:srgbClr val="00548A"/>
                </a:solidFill>
                <a:effectLst/>
              </a:rPr>
              <a:t>Создание благоприятной среды для креативной экономики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52210" y="2771616"/>
            <a:ext cx="3923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>
                <a:solidFill>
                  <a:srgbClr val="00548A"/>
                </a:solidFill>
              </a:rPr>
              <a:t>Рост налоговых поступлений за счет развития бизнеса</a:t>
            </a:r>
            <a:endParaRPr lang="ru-RU" sz="1600" b="0" i="0" dirty="0">
              <a:solidFill>
                <a:srgbClr val="00548A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52210" y="1766366"/>
            <a:ext cx="4441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0" i="0" dirty="0">
                <a:solidFill>
                  <a:srgbClr val="00548A"/>
                </a:solidFill>
                <a:effectLst/>
              </a:rPr>
              <a:t>Увеличение количества </a:t>
            </a:r>
            <a:r>
              <a:rPr lang="ru-RU" sz="1600" dirty="0">
                <a:solidFill>
                  <a:srgbClr val="00548A"/>
                </a:solidFill>
              </a:rPr>
              <a:t>и разнообразия </a:t>
            </a:r>
            <a:r>
              <a:rPr lang="ru-RU" sz="1600" b="0" i="0" dirty="0">
                <a:solidFill>
                  <a:srgbClr val="00548A"/>
                </a:solidFill>
                <a:effectLst/>
              </a:rPr>
              <a:t>МСБ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37" y="4114454"/>
            <a:ext cx="432000" cy="43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37" y="1714722"/>
            <a:ext cx="432000" cy="432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37" y="3508830"/>
            <a:ext cx="432000" cy="43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59" y="2829950"/>
            <a:ext cx="431957" cy="43195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943854" y="2258507"/>
            <a:ext cx="28493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548A"/>
                </a:solidFill>
              </a:rPr>
              <a:t>Увеличение престижа городов</a:t>
            </a:r>
            <a:endParaRPr lang="ru-RU" sz="1600" b="0" i="0" dirty="0">
              <a:solidFill>
                <a:srgbClr val="00548A"/>
              </a:solidFill>
              <a:effectLst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37" y="2258507"/>
            <a:ext cx="432000" cy="432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952210" y="1284385"/>
            <a:ext cx="4508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548A"/>
                </a:solidFill>
              </a:rPr>
              <a:t>Комфорт </a:t>
            </a:r>
            <a:r>
              <a:rPr lang="ru-RU" sz="1600" b="0" i="0" dirty="0">
                <a:solidFill>
                  <a:srgbClr val="00548A"/>
                </a:solidFill>
                <a:effectLst/>
              </a:rPr>
              <a:t>местных жителей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37" y="1253051"/>
            <a:ext cx="432000" cy="432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824480" y="6140965"/>
            <a:ext cx="90525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</a:rPr>
              <a:t>Постепенный переход к принципам устойчивого развития (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ESG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)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19" y="6165039"/>
            <a:ext cx="314021" cy="31402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C5D209-BEE3-4F8F-B2B2-B6EB881321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4" y="1303585"/>
            <a:ext cx="4849729" cy="3158386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F680509-4023-4196-AD66-2C414DB5B82E}"/>
              </a:ext>
            </a:extLst>
          </p:cNvPr>
          <p:cNvGrpSpPr/>
          <p:nvPr/>
        </p:nvGrpSpPr>
        <p:grpSpPr>
          <a:xfrm>
            <a:off x="919624" y="4776836"/>
            <a:ext cx="10540855" cy="1192092"/>
            <a:chOff x="1159492" y="2870200"/>
            <a:chExt cx="20560947" cy="2325291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3870C9C3-206D-41E6-989E-C4E40C3548B5}"/>
                </a:ext>
              </a:extLst>
            </p:cNvPr>
            <p:cNvSpPr/>
            <p:nvPr/>
          </p:nvSpPr>
          <p:spPr>
            <a:xfrm>
              <a:off x="1657327" y="2870200"/>
              <a:ext cx="20063112" cy="2323495"/>
            </a:xfrm>
            <a:prstGeom prst="rect">
              <a:avLst/>
            </a:prstGeom>
            <a:solidFill>
              <a:srgbClr val="2C7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9BAC9ECF-D877-4F26-9B28-85C798497E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3" r="25823"/>
            <a:stretch/>
          </p:blipFill>
          <p:spPr>
            <a:xfrm>
              <a:off x="1159492" y="2870203"/>
              <a:ext cx="2058862" cy="2325288"/>
            </a:xfrm>
            <a:custGeom>
              <a:avLst/>
              <a:gdLst>
                <a:gd name="connsiteX0" fmla="*/ 0 w 2914668"/>
                <a:gd name="connsiteY0" fmla="*/ 0 h 3291839"/>
                <a:gd name="connsiteX1" fmla="*/ 1457334 w 2914668"/>
                <a:gd name="connsiteY1" fmla="*/ 0 h 3291839"/>
                <a:gd name="connsiteX2" fmla="*/ 2914668 w 2914668"/>
                <a:gd name="connsiteY2" fmla="*/ 1645920 h 3291839"/>
                <a:gd name="connsiteX3" fmla="*/ 1606338 w 2914668"/>
                <a:gd name="connsiteY3" fmla="*/ 3283343 h 3291839"/>
                <a:gd name="connsiteX4" fmla="*/ 1457351 w 2914668"/>
                <a:gd name="connsiteY4" fmla="*/ 3291839 h 3291839"/>
                <a:gd name="connsiteX5" fmla="*/ 0 w 2914668"/>
                <a:gd name="connsiteY5" fmla="*/ 3291839 h 329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4668" h="3291839">
                  <a:moveTo>
                    <a:pt x="0" y="0"/>
                  </a:moveTo>
                  <a:lnTo>
                    <a:pt x="1457334" y="0"/>
                  </a:lnTo>
                  <a:cubicBezTo>
                    <a:pt x="2262197" y="0"/>
                    <a:pt x="2914668" y="736903"/>
                    <a:pt x="2914668" y="1645920"/>
                  </a:cubicBezTo>
                  <a:cubicBezTo>
                    <a:pt x="2914668" y="2498124"/>
                    <a:pt x="2341207" y="3199055"/>
                    <a:pt x="1606338" y="3283343"/>
                  </a:cubicBezTo>
                  <a:lnTo>
                    <a:pt x="1457351" y="3291839"/>
                  </a:lnTo>
                  <a:lnTo>
                    <a:pt x="0" y="3291839"/>
                  </a:lnTo>
                  <a:close/>
                </a:path>
              </a:pathLst>
            </a:custGeom>
            <a:gradFill>
              <a:gsLst>
                <a:gs pos="13000">
                  <a:srgbClr val="C4D3EC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24263">
                  <a:srgbClr val="C2D1EB"/>
                </a:gs>
                <a:gs pos="54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C82CD7-2695-43FE-8128-E1164F0ADDFC}"/>
                </a:ext>
              </a:extLst>
            </p:cNvPr>
            <p:cNvSpPr txBox="1"/>
            <p:nvPr/>
          </p:nvSpPr>
          <p:spPr>
            <a:xfrm>
              <a:off x="3339515" y="3011355"/>
              <a:ext cx="18014011" cy="1020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400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«Еще один вопрос, который сильно волнует, если не сказать, раздражает, нашу общественность, особенно жителей столицы, – это строительство LRT.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3A5F935-45BD-40B6-AC90-0FEA8FAB902B}"/>
              </a:ext>
            </a:extLst>
          </p:cNvPr>
          <p:cNvSpPr txBox="1"/>
          <p:nvPr/>
        </p:nvSpPr>
        <p:spPr>
          <a:xfrm>
            <a:off x="2037243" y="5366734"/>
            <a:ext cx="94232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нас нет иного выбора, как пригласить отечественных и зарубежных архитекторов и урбанистов, которые определят возможные варианты использования данного проекта»</a:t>
            </a:r>
            <a:endParaRPr lang="ru-K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8387" y="5530307"/>
            <a:ext cx="10470092" cy="7785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8387" y="1798389"/>
            <a:ext cx="10470092" cy="5898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8387" y="3142021"/>
            <a:ext cx="10470092" cy="8473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17787" y="3253094"/>
            <a:ext cx="1944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18387" y="2371424"/>
            <a:ext cx="10470092" cy="7785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8387" y="4755686"/>
            <a:ext cx="10470092" cy="7785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18387" y="3979446"/>
            <a:ext cx="10470092" cy="7785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77394" y="1761540"/>
            <a:ext cx="2947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 2021 года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563024" y="4933778"/>
            <a:ext cx="3299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D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Возобновление деятельности </a:t>
            </a:r>
          </a:p>
          <a:p>
            <a:r>
              <a:rPr lang="ru-RU" sz="1400" b="1" dirty="0">
                <a:solidFill>
                  <a:srgbClr val="1D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лагерей и их инвентаризация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98" y="4903961"/>
            <a:ext cx="468000" cy="468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42" y="2506725"/>
            <a:ext cx="468000" cy="468000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2550768" y="2507690"/>
            <a:ext cx="2407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400" b="1" dirty="0" err="1">
                <a:solidFill>
                  <a:srgbClr val="1D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Масштабизация</a:t>
            </a:r>
            <a:r>
              <a:rPr lang="ru-RU" sz="1400" b="1" dirty="0">
                <a:solidFill>
                  <a:srgbClr val="1D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проекта </a:t>
            </a:r>
          </a:p>
          <a:p>
            <a:pPr algn="just"/>
            <a:r>
              <a:rPr lang="ru-RU" sz="1400" b="1" dirty="0">
                <a:solidFill>
                  <a:srgbClr val="1D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«Живые уроки»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78" y="4127946"/>
            <a:ext cx="468000" cy="468000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2550768" y="4004622"/>
            <a:ext cx="28833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1D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подходов по </a:t>
            </a:r>
          </a:p>
          <a:p>
            <a:pPr algn="just"/>
            <a:r>
              <a:rPr lang="ru-RU" sz="1400" b="1" dirty="0">
                <a:solidFill>
                  <a:srgbClr val="1D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коммерциализации ремесленничества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550768" y="5689370"/>
            <a:ext cx="3222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1D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подходов развития </a:t>
            </a:r>
          </a:p>
          <a:p>
            <a:r>
              <a:rPr lang="ru-RU" sz="1400" b="1" dirty="0" smtClean="0">
                <a:solidFill>
                  <a:srgbClr val="1D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туризма</a:t>
            </a:r>
            <a:endParaRPr lang="ru-RU" sz="1400" b="1" dirty="0">
              <a:solidFill>
                <a:srgbClr val="1D27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55617" y="3263734"/>
            <a:ext cx="2319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D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по открытию </a:t>
            </a:r>
          </a:p>
          <a:p>
            <a:r>
              <a:rPr lang="ru-RU" sz="1400" b="1" dirty="0" smtClean="0">
                <a:solidFill>
                  <a:srgbClr val="1D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гостевых домов</a:t>
            </a:r>
            <a:endParaRPr lang="ru-RU" sz="1400" b="1" dirty="0">
              <a:solidFill>
                <a:srgbClr val="1D27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48560" y="303766"/>
            <a:ext cx="104465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0054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ДОРОЖНАЯ КАРТА ПО ФОРМИРОВАНИЮ НАЦИОНАЛЬНОГО ТУРИСТСКОГО ПРОДУКТА</a:t>
            </a:r>
            <a:endParaRPr lang="ru-RU" sz="2200" dirty="0">
              <a:solidFill>
                <a:srgbClr val="00548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108458" y="1773268"/>
            <a:ext cx="2947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 2022 года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998373" y="4773392"/>
            <a:ext cx="31475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1D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приграничного туризма и инвентаризация </a:t>
            </a:r>
            <a:r>
              <a:rPr lang="ru-RU" sz="1400" dirty="0" err="1" smtClean="0">
                <a:solidFill>
                  <a:srgbClr val="1D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туробъектов</a:t>
            </a:r>
            <a:r>
              <a:rPr lang="ru-RU" sz="1400" dirty="0" smtClean="0">
                <a:solidFill>
                  <a:srgbClr val="1D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последующей </a:t>
            </a:r>
            <a:r>
              <a:rPr lang="ru-RU" sz="1400" dirty="0" err="1" smtClean="0">
                <a:solidFill>
                  <a:srgbClr val="1D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цифровизацией</a:t>
            </a:r>
            <a:endParaRPr lang="ru-RU" sz="1400" dirty="0">
              <a:solidFill>
                <a:srgbClr val="1D27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998373" y="2413332"/>
            <a:ext cx="3118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вопросов транспортной доступности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туробъектов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1D27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998373" y="4095668"/>
            <a:ext cx="3168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1D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Центра ремесленников в г. Нур-Султан</a:t>
            </a:r>
            <a:endParaRPr lang="ru-RU" sz="1400" dirty="0">
              <a:solidFill>
                <a:srgbClr val="1D27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998373" y="5767668"/>
            <a:ext cx="2739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1D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устойчивого туризма</a:t>
            </a:r>
            <a:endParaRPr lang="ru-RU" sz="1400" dirty="0">
              <a:solidFill>
                <a:srgbClr val="1D27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998373" y="3306938"/>
            <a:ext cx="3020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вопросов по подготовке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кадров </a:t>
            </a:r>
            <a:endParaRPr lang="ru-RU" sz="1400" b="1" dirty="0">
              <a:solidFill>
                <a:srgbClr val="1D27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71" y="2544045"/>
            <a:ext cx="468000" cy="46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71" y="3325626"/>
            <a:ext cx="468000" cy="46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41" y="4134640"/>
            <a:ext cx="468000" cy="46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41" y="4906075"/>
            <a:ext cx="468000" cy="46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39" y="3279960"/>
            <a:ext cx="468000" cy="468000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3068911" y="1136501"/>
            <a:ext cx="6443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5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Подписана между НПП, МКС и АО </a:t>
            </a:r>
            <a:r>
              <a:rPr lang="kk-KZ" b="1" dirty="0" smtClean="0">
                <a:solidFill>
                  <a:srgbClr val="005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 «</a:t>
            </a:r>
            <a:r>
              <a:rPr lang="en-US" b="1" dirty="0" smtClean="0">
                <a:solidFill>
                  <a:srgbClr val="005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KazakhTourism</a:t>
            </a:r>
            <a:r>
              <a:rPr lang="kk-KZ" b="1" dirty="0" smtClean="0">
                <a:solidFill>
                  <a:srgbClr val="005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78" y="5699785"/>
            <a:ext cx="468000" cy="46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41" y="569978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7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"/>
          <p:cNvSpPr/>
          <p:nvPr/>
        </p:nvSpPr>
        <p:spPr>
          <a:xfrm>
            <a:off x="6800902" y="4200455"/>
            <a:ext cx="4343135" cy="2052979"/>
          </a:xfrm>
          <a:prstGeom prst="roundRect">
            <a:avLst>
              <a:gd name="adj" fmla="val 6357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52">
              <a:defRPr sz="54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700"/>
          </a:p>
        </p:txBody>
      </p:sp>
      <p:sp>
        <p:nvSpPr>
          <p:cNvPr id="5" name="Shape"/>
          <p:cNvSpPr/>
          <p:nvPr/>
        </p:nvSpPr>
        <p:spPr>
          <a:xfrm>
            <a:off x="6800903" y="4200521"/>
            <a:ext cx="4343128" cy="308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6" extrusionOk="0">
                <a:moveTo>
                  <a:pt x="861" y="0"/>
                </a:moveTo>
                <a:cubicBezTo>
                  <a:pt x="608" y="0"/>
                  <a:pt x="456" y="-4"/>
                  <a:pt x="355" y="553"/>
                </a:cubicBezTo>
                <a:cubicBezTo>
                  <a:pt x="209" y="1252"/>
                  <a:pt x="95" y="2761"/>
                  <a:pt x="42" y="4683"/>
                </a:cubicBezTo>
                <a:cubicBezTo>
                  <a:pt x="0" y="6016"/>
                  <a:pt x="0" y="8023"/>
                  <a:pt x="0" y="11356"/>
                </a:cubicBezTo>
                <a:lnTo>
                  <a:pt x="0" y="21596"/>
                </a:lnTo>
                <a:lnTo>
                  <a:pt x="21600" y="21596"/>
                </a:lnTo>
                <a:lnTo>
                  <a:pt x="21600" y="11356"/>
                </a:lnTo>
                <a:cubicBezTo>
                  <a:pt x="21600" y="8023"/>
                  <a:pt x="21600" y="6016"/>
                  <a:pt x="21558" y="4683"/>
                </a:cubicBezTo>
                <a:cubicBezTo>
                  <a:pt x="21505" y="2761"/>
                  <a:pt x="21390" y="1252"/>
                  <a:pt x="21244" y="553"/>
                </a:cubicBezTo>
                <a:cubicBezTo>
                  <a:pt x="21143" y="-4"/>
                  <a:pt x="20992" y="0"/>
                  <a:pt x="20739" y="0"/>
                </a:cubicBezTo>
                <a:lnTo>
                  <a:pt x="86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52">
              <a:defRPr sz="54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700"/>
          </a:p>
        </p:txBody>
      </p:sp>
      <p:sp>
        <p:nvSpPr>
          <p:cNvPr id="6" name="Rounded Rectangle"/>
          <p:cNvSpPr/>
          <p:nvPr/>
        </p:nvSpPr>
        <p:spPr>
          <a:xfrm>
            <a:off x="6805173" y="2703545"/>
            <a:ext cx="4343135" cy="1355074"/>
          </a:xfrm>
          <a:prstGeom prst="roundRect">
            <a:avLst>
              <a:gd name="adj" fmla="val 6357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52">
              <a:defRPr sz="54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700"/>
          </a:p>
        </p:txBody>
      </p:sp>
      <p:sp>
        <p:nvSpPr>
          <p:cNvPr id="7" name="Shape"/>
          <p:cNvSpPr/>
          <p:nvPr/>
        </p:nvSpPr>
        <p:spPr>
          <a:xfrm>
            <a:off x="6805174" y="2703610"/>
            <a:ext cx="4343128" cy="308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6" extrusionOk="0">
                <a:moveTo>
                  <a:pt x="861" y="0"/>
                </a:moveTo>
                <a:cubicBezTo>
                  <a:pt x="608" y="0"/>
                  <a:pt x="456" y="-4"/>
                  <a:pt x="355" y="553"/>
                </a:cubicBezTo>
                <a:cubicBezTo>
                  <a:pt x="209" y="1252"/>
                  <a:pt x="95" y="2761"/>
                  <a:pt x="42" y="4683"/>
                </a:cubicBezTo>
                <a:cubicBezTo>
                  <a:pt x="0" y="6016"/>
                  <a:pt x="0" y="8023"/>
                  <a:pt x="0" y="11356"/>
                </a:cubicBezTo>
                <a:lnTo>
                  <a:pt x="0" y="21596"/>
                </a:lnTo>
                <a:lnTo>
                  <a:pt x="21600" y="21596"/>
                </a:lnTo>
                <a:lnTo>
                  <a:pt x="21600" y="11356"/>
                </a:lnTo>
                <a:cubicBezTo>
                  <a:pt x="21600" y="8023"/>
                  <a:pt x="21600" y="6016"/>
                  <a:pt x="21558" y="4683"/>
                </a:cubicBezTo>
                <a:cubicBezTo>
                  <a:pt x="21505" y="2761"/>
                  <a:pt x="21390" y="1252"/>
                  <a:pt x="21244" y="553"/>
                </a:cubicBezTo>
                <a:cubicBezTo>
                  <a:pt x="21143" y="-4"/>
                  <a:pt x="20992" y="0"/>
                  <a:pt x="20739" y="0"/>
                </a:cubicBezTo>
                <a:lnTo>
                  <a:pt x="861" y="0"/>
                </a:lnTo>
                <a:close/>
              </a:path>
            </a:pathLst>
          </a:custGeom>
          <a:solidFill>
            <a:srgbClr val="FFBA0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52">
              <a:defRPr sz="54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700"/>
          </a:p>
        </p:txBody>
      </p:sp>
      <p:sp>
        <p:nvSpPr>
          <p:cNvPr id="8" name="Rounded Rectangle"/>
          <p:cNvSpPr/>
          <p:nvPr/>
        </p:nvSpPr>
        <p:spPr>
          <a:xfrm>
            <a:off x="6801445" y="1141575"/>
            <a:ext cx="4343135" cy="1473917"/>
          </a:xfrm>
          <a:prstGeom prst="roundRect">
            <a:avLst>
              <a:gd name="adj" fmla="val 6357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52">
              <a:defRPr sz="54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700"/>
          </a:p>
        </p:txBody>
      </p:sp>
      <p:sp>
        <p:nvSpPr>
          <p:cNvPr id="9" name="Shape"/>
          <p:cNvSpPr/>
          <p:nvPr/>
        </p:nvSpPr>
        <p:spPr>
          <a:xfrm>
            <a:off x="6801446" y="1141641"/>
            <a:ext cx="4343128" cy="308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6" extrusionOk="0">
                <a:moveTo>
                  <a:pt x="861" y="0"/>
                </a:moveTo>
                <a:cubicBezTo>
                  <a:pt x="608" y="0"/>
                  <a:pt x="456" y="-4"/>
                  <a:pt x="355" y="553"/>
                </a:cubicBezTo>
                <a:cubicBezTo>
                  <a:pt x="209" y="1252"/>
                  <a:pt x="95" y="2761"/>
                  <a:pt x="42" y="4683"/>
                </a:cubicBezTo>
                <a:cubicBezTo>
                  <a:pt x="0" y="6016"/>
                  <a:pt x="0" y="8023"/>
                  <a:pt x="0" y="11356"/>
                </a:cubicBezTo>
                <a:lnTo>
                  <a:pt x="0" y="21596"/>
                </a:lnTo>
                <a:lnTo>
                  <a:pt x="21600" y="21596"/>
                </a:lnTo>
                <a:lnTo>
                  <a:pt x="21600" y="11356"/>
                </a:lnTo>
                <a:cubicBezTo>
                  <a:pt x="21600" y="8023"/>
                  <a:pt x="21600" y="6016"/>
                  <a:pt x="21558" y="4683"/>
                </a:cubicBezTo>
                <a:cubicBezTo>
                  <a:pt x="21505" y="2761"/>
                  <a:pt x="21390" y="1252"/>
                  <a:pt x="21244" y="553"/>
                </a:cubicBezTo>
                <a:cubicBezTo>
                  <a:pt x="21143" y="-4"/>
                  <a:pt x="20992" y="0"/>
                  <a:pt x="20739" y="0"/>
                </a:cubicBezTo>
                <a:lnTo>
                  <a:pt x="861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52">
              <a:defRPr sz="54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BF507E-5625-4D7C-8F95-0EF8488A36DD}"/>
              </a:ext>
            </a:extLst>
          </p:cNvPr>
          <p:cNvSpPr txBox="1"/>
          <p:nvPr/>
        </p:nvSpPr>
        <p:spPr>
          <a:xfrm>
            <a:off x="6823575" y="4152467"/>
            <a:ext cx="2330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970"/>
              </a:spcBef>
            </a:pPr>
            <a:r>
              <a:rPr lang="ru-RU" b="1" spc="-25" dirty="0" smtClean="0">
                <a:solidFill>
                  <a:schemeClr val="bg1"/>
                </a:solidFill>
                <a:cs typeface="Verdana"/>
              </a:rPr>
              <a:t>Эффект</a:t>
            </a:r>
            <a:endParaRPr lang="ru-RU" dirty="0">
              <a:solidFill>
                <a:schemeClr val="bg1"/>
              </a:solidFill>
              <a:cs typeface="Verdan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BF507E-5625-4D7C-8F95-0EF8488A36DD}"/>
              </a:ext>
            </a:extLst>
          </p:cNvPr>
          <p:cNvSpPr txBox="1"/>
          <p:nvPr/>
        </p:nvSpPr>
        <p:spPr>
          <a:xfrm>
            <a:off x="7179210" y="5269415"/>
            <a:ext cx="34031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970"/>
              </a:spcBef>
            </a:pPr>
            <a:r>
              <a:rPr lang="ru-RU" sz="1600" spc="-25" dirty="0">
                <a:solidFill>
                  <a:srgbClr val="1F4E79"/>
                </a:solidFill>
                <a:cs typeface="Verdana"/>
              </a:rPr>
              <a:t>Расширение кругозора школьников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BF507E-5625-4D7C-8F95-0EF8488A36DD}"/>
              </a:ext>
            </a:extLst>
          </p:cNvPr>
          <p:cNvSpPr txBox="1"/>
          <p:nvPr/>
        </p:nvSpPr>
        <p:spPr>
          <a:xfrm>
            <a:off x="7179209" y="5668659"/>
            <a:ext cx="3964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spc="-25" dirty="0">
                <a:solidFill>
                  <a:srgbClr val="1F4E79"/>
                </a:solidFill>
                <a:cs typeface="Verdana"/>
              </a:rPr>
              <a:t>Создание </a:t>
            </a:r>
            <a:r>
              <a:rPr lang="ru-RU" sz="1600" spc="-25" dirty="0" smtClean="0">
                <a:solidFill>
                  <a:srgbClr val="1F4E79"/>
                </a:solidFill>
                <a:cs typeface="Verdana"/>
              </a:rPr>
              <a:t>дополнительных возможностей </a:t>
            </a:r>
            <a:r>
              <a:rPr lang="ru-RU" sz="1600" spc="-25" dirty="0">
                <a:solidFill>
                  <a:srgbClr val="1F4E79"/>
                </a:solidFill>
                <a:cs typeface="Verdana"/>
              </a:rPr>
              <a:t>для туррынка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BF507E-5625-4D7C-8F95-0EF8488A36DD}"/>
              </a:ext>
            </a:extLst>
          </p:cNvPr>
          <p:cNvSpPr txBox="1"/>
          <p:nvPr/>
        </p:nvSpPr>
        <p:spPr>
          <a:xfrm>
            <a:off x="7179210" y="4870171"/>
            <a:ext cx="36402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970"/>
              </a:spcBef>
            </a:pPr>
            <a:r>
              <a:rPr lang="ru-RU" sz="1600" spc="-25" dirty="0">
                <a:solidFill>
                  <a:srgbClr val="1F4E79"/>
                </a:solidFill>
                <a:cs typeface="Verdana"/>
              </a:rPr>
              <a:t>Закрепление пройденного материала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BF507E-5625-4D7C-8F95-0EF8488A36DD}"/>
              </a:ext>
            </a:extLst>
          </p:cNvPr>
          <p:cNvSpPr txBox="1"/>
          <p:nvPr/>
        </p:nvSpPr>
        <p:spPr>
          <a:xfrm>
            <a:off x="7179211" y="4470927"/>
            <a:ext cx="39192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970"/>
              </a:spcBef>
            </a:pPr>
            <a:r>
              <a:rPr lang="ru-RU" sz="1600" spc="-25" dirty="0">
                <a:solidFill>
                  <a:srgbClr val="1F4E79"/>
                </a:solidFill>
                <a:cs typeface="Verdana"/>
              </a:rPr>
              <a:t>Качественная профориентация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6873683" y="4516313"/>
            <a:ext cx="282833" cy="291621"/>
            <a:chOff x="8963727" y="4461299"/>
            <a:chExt cx="253079" cy="253079"/>
          </a:xfrm>
        </p:grpSpPr>
        <p:sp>
          <p:nvSpPr>
            <p:cNvPr id="39" name="Полилиния 1192"/>
            <p:cNvSpPr>
              <a:spLocks/>
            </p:cNvSpPr>
            <p:nvPr/>
          </p:nvSpPr>
          <p:spPr bwMode="auto">
            <a:xfrm>
              <a:off x="8963727" y="4461299"/>
              <a:ext cx="253079" cy="253079"/>
            </a:xfrm>
            <a:custGeom>
              <a:avLst/>
              <a:gdLst>
                <a:gd name="T0" fmla="*/ 1669841 w 21524"/>
                <a:gd name="T1" fmla="*/ 1675739 h 21598"/>
                <a:gd name="T2" fmla="*/ 1669841 w 21524"/>
                <a:gd name="T3" fmla="*/ 1675739 h 21598"/>
                <a:gd name="T4" fmla="*/ 1669841 w 21524"/>
                <a:gd name="T5" fmla="*/ 1675739 h 21598"/>
                <a:gd name="T6" fmla="*/ 1669841 w 21524"/>
                <a:gd name="T7" fmla="*/ 1675739 h 2159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4" h="21598" extrusionOk="0">
                  <a:moveTo>
                    <a:pt x="9881" y="0"/>
                  </a:moveTo>
                  <a:cubicBezTo>
                    <a:pt x="9853" y="-1"/>
                    <a:pt x="9820" y="21"/>
                    <a:pt x="9828" y="59"/>
                  </a:cubicBezTo>
                  <a:cubicBezTo>
                    <a:pt x="9846" y="58"/>
                    <a:pt x="9861" y="59"/>
                    <a:pt x="9858" y="95"/>
                  </a:cubicBezTo>
                  <a:lnTo>
                    <a:pt x="9914" y="83"/>
                  </a:lnTo>
                  <a:cubicBezTo>
                    <a:pt x="9933" y="27"/>
                    <a:pt x="9910" y="1"/>
                    <a:pt x="9881" y="0"/>
                  </a:cubicBezTo>
                  <a:close/>
                  <a:moveTo>
                    <a:pt x="11734" y="136"/>
                  </a:moveTo>
                  <a:cubicBezTo>
                    <a:pt x="11693" y="245"/>
                    <a:pt x="11842" y="251"/>
                    <a:pt x="11834" y="180"/>
                  </a:cubicBezTo>
                  <a:cubicBezTo>
                    <a:pt x="11800" y="165"/>
                    <a:pt x="11787" y="121"/>
                    <a:pt x="11734" y="136"/>
                  </a:cubicBezTo>
                  <a:close/>
                  <a:moveTo>
                    <a:pt x="11914" y="213"/>
                  </a:moveTo>
                  <a:cubicBezTo>
                    <a:pt x="11903" y="208"/>
                    <a:pt x="11888" y="211"/>
                    <a:pt x="11882" y="219"/>
                  </a:cubicBezTo>
                  <a:cubicBezTo>
                    <a:pt x="11875" y="227"/>
                    <a:pt x="11879" y="234"/>
                    <a:pt x="11891" y="239"/>
                  </a:cubicBezTo>
                  <a:cubicBezTo>
                    <a:pt x="11931" y="257"/>
                    <a:pt x="11973" y="273"/>
                    <a:pt x="12015" y="287"/>
                  </a:cubicBezTo>
                  <a:cubicBezTo>
                    <a:pt x="12048" y="298"/>
                    <a:pt x="12082" y="309"/>
                    <a:pt x="12115" y="322"/>
                  </a:cubicBezTo>
                  <a:cubicBezTo>
                    <a:pt x="12118" y="323"/>
                    <a:pt x="12121" y="325"/>
                    <a:pt x="12124" y="325"/>
                  </a:cubicBezTo>
                  <a:cubicBezTo>
                    <a:pt x="12133" y="326"/>
                    <a:pt x="12143" y="322"/>
                    <a:pt x="12148" y="316"/>
                  </a:cubicBezTo>
                  <a:cubicBezTo>
                    <a:pt x="12153" y="309"/>
                    <a:pt x="12147" y="300"/>
                    <a:pt x="12136" y="296"/>
                  </a:cubicBezTo>
                  <a:cubicBezTo>
                    <a:pt x="12102" y="281"/>
                    <a:pt x="12067" y="269"/>
                    <a:pt x="12032" y="257"/>
                  </a:cubicBezTo>
                  <a:cubicBezTo>
                    <a:pt x="11990" y="243"/>
                    <a:pt x="11952" y="229"/>
                    <a:pt x="11914" y="213"/>
                  </a:cubicBezTo>
                  <a:close/>
                  <a:moveTo>
                    <a:pt x="11604" y="222"/>
                  </a:moveTo>
                  <a:cubicBezTo>
                    <a:pt x="11565" y="259"/>
                    <a:pt x="11641" y="388"/>
                    <a:pt x="11687" y="228"/>
                  </a:cubicBezTo>
                  <a:cubicBezTo>
                    <a:pt x="11642" y="206"/>
                    <a:pt x="11617" y="209"/>
                    <a:pt x="11604" y="222"/>
                  </a:cubicBezTo>
                  <a:close/>
                  <a:moveTo>
                    <a:pt x="11681" y="260"/>
                  </a:moveTo>
                  <a:cubicBezTo>
                    <a:pt x="11650" y="271"/>
                    <a:pt x="11622" y="301"/>
                    <a:pt x="11607" y="352"/>
                  </a:cubicBezTo>
                  <a:cubicBezTo>
                    <a:pt x="11652" y="308"/>
                    <a:pt x="11751" y="347"/>
                    <a:pt x="11781" y="284"/>
                  </a:cubicBezTo>
                  <a:cubicBezTo>
                    <a:pt x="11745" y="258"/>
                    <a:pt x="11712" y="250"/>
                    <a:pt x="11681" y="260"/>
                  </a:cubicBezTo>
                  <a:close/>
                  <a:moveTo>
                    <a:pt x="7662" y="296"/>
                  </a:moveTo>
                  <a:cubicBezTo>
                    <a:pt x="7627" y="305"/>
                    <a:pt x="7588" y="330"/>
                    <a:pt x="7574" y="352"/>
                  </a:cubicBezTo>
                  <a:cubicBezTo>
                    <a:pt x="7600" y="421"/>
                    <a:pt x="7675" y="372"/>
                    <a:pt x="7730" y="334"/>
                  </a:cubicBezTo>
                  <a:cubicBezTo>
                    <a:pt x="7731" y="294"/>
                    <a:pt x="7698" y="286"/>
                    <a:pt x="7662" y="296"/>
                  </a:cubicBezTo>
                  <a:close/>
                  <a:moveTo>
                    <a:pt x="13288" y="304"/>
                  </a:moveTo>
                  <a:cubicBezTo>
                    <a:pt x="13257" y="322"/>
                    <a:pt x="13242" y="358"/>
                    <a:pt x="13232" y="393"/>
                  </a:cubicBezTo>
                  <a:cubicBezTo>
                    <a:pt x="13140" y="390"/>
                    <a:pt x="13143" y="343"/>
                    <a:pt x="13064" y="334"/>
                  </a:cubicBezTo>
                  <a:cubicBezTo>
                    <a:pt x="13022" y="423"/>
                    <a:pt x="13147" y="492"/>
                    <a:pt x="13262" y="532"/>
                  </a:cubicBezTo>
                  <a:cubicBezTo>
                    <a:pt x="13354" y="490"/>
                    <a:pt x="13428" y="549"/>
                    <a:pt x="13495" y="488"/>
                  </a:cubicBezTo>
                  <a:cubicBezTo>
                    <a:pt x="13410" y="464"/>
                    <a:pt x="13429" y="421"/>
                    <a:pt x="13383" y="417"/>
                  </a:cubicBezTo>
                  <a:cubicBezTo>
                    <a:pt x="13422" y="403"/>
                    <a:pt x="13438" y="369"/>
                    <a:pt x="13448" y="328"/>
                  </a:cubicBezTo>
                  <a:cubicBezTo>
                    <a:pt x="13368" y="287"/>
                    <a:pt x="13320" y="287"/>
                    <a:pt x="13288" y="304"/>
                  </a:cubicBezTo>
                  <a:close/>
                  <a:moveTo>
                    <a:pt x="10460" y="358"/>
                  </a:moveTo>
                  <a:cubicBezTo>
                    <a:pt x="10441" y="359"/>
                    <a:pt x="10427" y="374"/>
                    <a:pt x="10428" y="390"/>
                  </a:cubicBezTo>
                  <a:cubicBezTo>
                    <a:pt x="10429" y="406"/>
                    <a:pt x="10447" y="418"/>
                    <a:pt x="10466" y="417"/>
                  </a:cubicBezTo>
                  <a:cubicBezTo>
                    <a:pt x="10518" y="413"/>
                    <a:pt x="10564" y="421"/>
                    <a:pt x="10614" y="432"/>
                  </a:cubicBezTo>
                  <a:cubicBezTo>
                    <a:pt x="10648" y="439"/>
                    <a:pt x="10685" y="448"/>
                    <a:pt x="10723" y="452"/>
                  </a:cubicBezTo>
                  <a:cubicBezTo>
                    <a:pt x="10726" y="452"/>
                    <a:pt x="10727" y="453"/>
                    <a:pt x="10729" y="452"/>
                  </a:cubicBezTo>
                  <a:cubicBezTo>
                    <a:pt x="10746" y="452"/>
                    <a:pt x="10762" y="440"/>
                    <a:pt x="10765" y="426"/>
                  </a:cubicBezTo>
                  <a:cubicBezTo>
                    <a:pt x="10768" y="410"/>
                    <a:pt x="10755" y="395"/>
                    <a:pt x="10735" y="393"/>
                  </a:cubicBezTo>
                  <a:cubicBezTo>
                    <a:pt x="10701" y="389"/>
                    <a:pt x="10667" y="382"/>
                    <a:pt x="10635" y="375"/>
                  </a:cubicBezTo>
                  <a:cubicBezTo>
                    <a:pt x="10581" y="364"/>
                    <a:pt x="10523" y="352"/>
                    <a:pt x="10460" y="358"/>
                  </a:cubicBezTo>
                  <a:close/>
                  <a:moveTo>
                    <a:pt x="10059" y="361"/>
                  </a:moveTo>
                  <a:cubicBezTo>
                    <a:pt x="10015" y="351"/>
                    <a:pt x="9974" y="346"/>
                    <a:pt x="9946" y="367"/>
                  </a:cubicBezTo>
                  <a:cubicBezTo>
                    <a:pt x="9895" y="382"/>
                    <a:pt x="9848" y="378"/>
                    <a:pt x="9793" y="369"/>
                  </a:cubicBezTo>
                  <a:cubicBezTo>
                    <a:pt x="9730" y="361"/>
                    <a:pt x="9665" y="350"/>
                    <a:pt x="9595" y="378"/>
                  </a:cubicBezTo>
                  <a:cubicBezTo>
                    <a:pt x="9582" y="383"/>
                    <a:pt x="9577" y="396"/>
                    <a:pt x="9583" y="405"/>
                  </a:cubicBezTo>
                  <a:cubicBezTo>
                    <a:pt x="9584" y="406"/>
                    <a:pt x="9585" y="407"/>
                    <a:pt x="9586" y="408"/>
                  </a:cubicBezTo>
                  <a:cubicBezTo>
                    <a:pt x="9570" y="410"/>
                    <a:pt x="9554" y="411"/>
                    <a:pt x="9538" y="414"/>
                  </a:cubicBezTo>
                  <a:lnTo>
                    <a:pt x="9456" y="426"/>
                  </a:lnTo>
                  <a:cubicBezTo>
                    <a:pt x="9398" y="404"/>
                    <a:pt x="9279" y="401"/>
                    <a:pt x="9216" y="452"/>
                  </a:cubicBezTo>
                  <a:cubicBezTo>
                    <a:pt x="9218" y="483"/>
                    <a:pt x="9250" y="481"/>
                    <a:pt x="9255" y="508"/>
                  </a:cubicBezTo>
                  <a:cubicBezTo>
                    <a:pt x="9202" y="504"/>
                    <a:pt x="9154" y="505"/>
                    <a:pt x="9113" y="529"/>
                  </a:cubicBezTo>
                  <a:cubicBezTo>
                    <a:pt x="9195" y="585"/>
                    <a:pt x="9265" y="653"/>
                    <a:pt x="9423" y="632"/>
                  </a:cubicBezTo>
                  <a:cubicBezTo>
                    <a:pt x="9457" y="580"/>
                    <a:pt x="9395" y="571"/>
                    <a:pt x="9453" y="523"/>
                  </a:cubicBezTo>
                  <a:cubicBezTo>
                    <a:pt x="9391" y="529"/>
                    <a:pt x="9326" y="514"/>
                    <a:pt x="9264" y="508"/>
                  </a:cubicBezTo>
                  <a:cubicBezTo>
                    <a:pt x="9327" y="494"/>
                    <a:pt x="9387" y="483"/>
                    <a:pt x="9450" y="470"/>
                  </a:cubicBezTo>
                  <a:lnTo>
                    <a:pt x="9447" y="464"/>
                  </a:lnTo>
                  <a:lnTo>
                    <a:pt x="9541" y="452"/>
                  </a:lnTo>
                  <a:cubicBezTo>
                    <a:pt x="9615" y="442"/>
                    <a:pt x="9683" y="433"/>
                    <a:pt x="9754" y="432"/>
                  </a:cubicBezTo>
                  <a:cubicBezTo>
                    <a:pt x="9757" y="432"/>
                    <a:pt x="9758" y="432"/>
                    <a:pt x="9760" y="432"/>
                  </a:cubicBezTo>
                  <a:cubicBezTo>
                    <a:pt x="9773" y="429"/>
                    <a:pt x="9785" y="420"/>
                    <a:pt x="9787" y="411"/>
                  </a:cubicBezTo>
                  <a:cubicBezTo>
                    <a:pt x="9787" y="409"/>
                    <a:pt x="9787" y="406"/>
                    <a:pt x="9787" y="405"/>
                  </a:cubicBezTo>
                  <a:cubicBezTo>
                    <a:pt x="9826" y="410"/>
                    <a:pt x="9867" y="416"/>
                    <a:pt x="9911" y="411"/>
                  </a:cubicBezTo>
                  <a:cubicBezTo>
                    <a:pt x="9930" y="409"/>
                    <a:pt x="9952" y="406"/>
                    <a:pt x="9973" y="399"/>
                  </a:cubicBezTo>
                  <a:lnTo>
                    <a:pt x="9970" y="402"/>
                  </a:lnTo>
                  <a:cubicBezTo>
                    <a:pt x="9973" y="424"/>
                    <a:pt x="10003" y="424"/>
                    <a:pt x="9999" y="452"/>
                  </a:cubicBezTo>
                  <a:cubicBezTo>
                    <a:pt x="9938" y="442"/>
                    <a:pt x="9863" y="527"/>
                    <a:pt x="9855" y="449"/>
                  </a:cubicBezTo>
                  <a:cubicBezTo>
                    <a:pt x="9782" y="457"/>
                    <a:pt x="9767" y="499"/>
                    <a:pt x="9719" y="520"/>
                  </a:cubicBezTo>
                  <a:cubicBezTo>
                    <a:pt x="9801" y="582"/>
                    <a:pt x="9684" y="609"/>
                    <a:pt x="9683" y="612"/>
                  </a:cubicBezTo>
                  <a:cubicBezTo>
                    <a:pt x="9675" y="651"/>
                    <a:pt x="9730" y="673"/>
                    <a:pt x="9698" y="730"/>
                  </a:cubicBezTo>
                  <a:cubicBezTo>
                    <a:pt x="9829" y="720"/>
                    <a:pt x="9919" y="809"/>
                    <a:pt x="10053" y="742"/>
                  </a:cubicBezTo>
                  <a:cubicBezTo>
                    <a:pt x="10041" y="653"/>
                    <a:pt x="10088" y="620"/>
                    <a:pt x="10150" y="600"/>
                  </a:cubicBezTo>
                  <a:cubicBezTo>
                    <a:pt x="10212" y="580"/>
                    <a:pt x="10289" y="572"/>
                    <a:pt x="10342" y="526"/>
                  </a:cubicBezTo>
                  <a:cubicBezTo>
                    <a:pt x="10333" y="524"/>
                    <a:pt x="10322" y="522"/>
                    <a:pt x="10313" y="520"/>
                  </a:cubicBezTo>
                  <a:cubicBezTo>
                    <a:pt x="10316" y="518"/>
                    <a:pt x="10318" y="512"/>
                    <a:pt x="10319" y="508"/>
                  </a:cubicBezTo>
                  <a:cubicBezTo>
                    <a:pt x="10320" y="500"/>
                    <a:pt x="10312" y="494"/>
                    <a:pt x="10301" y="494"/>
                  </a:cubicBezTo>
                  <a:cubicBezTo>
                    <a:pt x="10278" y="494"/>
                    <a:pt x="10254" y="496"/>
                    <a:pt x="10233" y="499"/>
                  </a:cubicBezTo>
                  <a:cubicBezTo>
                    <a:pt x="10195" y="491"/>
                    <a:pt x="10159" y="483"/>
                    <a:pt x="10124" y="473"/>
                  </a:cubicBezTo>
                  <a:cubicBezTo>
                    <a:pt x="10157" y="465"/>
                    <a:pt x="10182" y="444"/>
                    <a:pt x="10186" y="381"/>
                  </a:cubicBezTo>
                  <a:cubicBezTo>
                    <a:pt x="10148" y="383"/>
                    <a:pt x="10102" y="370"/>
                    <a:pt x="10059" y="361"/>
                  </a:cubicBezTo>
                  <a:close/>
                  <a:moveTo>
                    <a:pt x="12727" y="364"/>
                  </a:moveTo>
                  <a:cubicBezTo>
                    <a:pt x="12691" y="352"/>
                    <a:pt x="12649" y="361"/>
                    <a:pt x="12650" y="390"/>
                  </a:cubicBezTo>
                  <a:cubicBezTo>
                    <a:pt x="12698" y="477"/>
                    <a:pt x="12734" y="380"/>
                    <a:pt x="12774" y="455"/>
                  </a:cubicBezTo>
                  <a:cubicBezTo>
                    <a:pt x="12796" y="407"/>
                    <a:pt x="12763" y="375"/>
                    <a:pt x="12727" y="364"/>
                  </a:cubicBezTo>
                  <a:close/>
                  <a:moveTo>
                    <a:pt x="9680" y="396"/>
                  </a:moveTo>
                  <a:cubicBezTo>
                    <a:pt x="9676" y="396"/>
                    <a:pt x="9672" y="399"/>
                    <a:pt x="9669" y="399"/>
                  </a:cubicBezTo>
                  <a:cubicBezTo>
                    <a:pt x="9672" y="399"/>
                    <a:pt x="9676" y="396"/>
                    <a:pt x="9680" y="396"/>
                  </a:cubicBezTo>
                  <a:close/>
                  <a:moveTo>
                    <a:pt x="8806" y="434"/>
                  </a:moveTo>
                  <a:cubicBezTo>
                    <a:pt x="8778" y="441"/>
                    <a:pt x="8751" y="465"/>
                    <a:pt x="8753" y="526"/>
                  </a:cubicBezTo>
                  <a:cubicBezTo>
                    <a:pt x="8807" y="421"/>
                    <a:pt x="8864" y="606"/>
                    <a:pt x="8874" y="446"/>
                  </a:cubicBezTo>
                  <a:cubicBezTo>
                    <a:pt x="8865" y="436"/>
                    <a:pt x="8834" y="428"/>
                    <a:pt x="8806" y="434"/>
                  </a:cubicBezTo>
                  <a:close/>
                  <a:moveTo>
                    <a:pt x="11170" y="434"/>
                  </a:moveTo>
                  <a:lnTo>
                    <a:pt x="11170" y="529"/>
                  </a:lnTo>
                  <a:lnTo>
                    <a:pt x="11261" y="529"/>
                  </a:lnTo>
                  <a:lnTo>
                    <a:pt x="11264" y="437"/>
                  </a:lnTo>
                  <a:lnTo>
                    <a:pt x="11170" y="434"/>
                  </a:lnTo>
                  <a:close/>
                  <a:moveTo>
                    <a:pt x="11642" y="437"/>
                  </a:moveTo>
                  <a:cubicBezTo>
                    <a:pt x="11628" y="438"/>
                    <a:pt x="11615" y="458"/>
                    <a:pt x="11616" y="482"/>
                  </a:cubicBezTo>
                  <a:cubicBezTo>
                    <a:pt x="11616" y="505"/>
                    <a:pt x="11628" y="526"/>
                    <a:pt x="11642" y="526"/>
                  </a:cubicBezTo>
                  <a:cubicBezTo>
                    <a:pt x="11682" y="525"/>
                    <a:pt x="11722" y="524"/>
                    <a:pt x="11761" y="526"/>
                  </a:cubicBezTo>
                  <a:cubicBezTo>
                    <a:pt x="11838" y="530"/>
                    <a:pt x="11919" y="536"/>
                    <a:pt x="12003" y="526"/>
                  </a:cubicBezTo>
                  <a:cubicBezTo>
                    <a:pt x="12018" y="524"/>
                    <a:pt x="12028" y="503"/>
                    <a:pt x="12026" y="479"/>
                  </a:cubicBezTo>
                  <a:cubicBezTo>
                    <a:pt x="12025" y="456"/>
                    <a:pt x="12012" y="439"/>
                    <a:pt x="11997" y="440"/>
                  </a:cubicBezTo>
                  <a:cubicBezTo>
                    <a:pt x="11916" y="450"/>
                    <a:pt x="11836" y="444"/>
                    <a:pt x="11761" y="440"/>
                  </a:cubicBezTo>
                  <a:cubicBezTo>
                    <a:pt x="11721" y="439"/>
                    <a:pt x="11682" y="436"/>
                    <a:pt x="11642" y="437"/>
                  </a:cubicBezTo>
                  <a:close/>
                  <a:moveTo>
                    <a:pt x="13820" y="464"/>
                  </a:moveTo>
                  <a:cubicBezTo>
                    <a:pt x="13811" y="465"/>
                    <a:pt x="13805" y="472"/>
                    <a:pt x="13802" y="491"/>
                  </a:cubicBezTo>
                  <a:cubicBezTo>
                    <a:pt x="13816" y="505"/>
                    <a:pt x="13887" y="605"/>
                    <a:pt x="13900" y="532"/>
                  </a:cubicBezTo>
                  <a:cubicBezTo>
                    <a:pt x="13889" y="521"/>
                    <a:pt x="13846" y="461"/>
                    <a:pt x="13820" y="464"/>
                  </a:cubicBezTo>
                  <a:close/>
                  <a:moveTo>
                    <a:pt x="8241" y="467"/>
                  </a:moveTo>
                  <a:cubicBezTo>
                    <a:pt x="8162" y="549"/>
                    <a:pt x="8139" y="619"/>
                    <a:pt x="8297" y="668"/>
                  </a:cubicBezTo>
                  <a:lnTo>
                    <a:pt x="8303" y="659"/>
                  </a:lnTo>
                  <a:cubicBezTo>
                    <a:pt x="8322" y="670"/>
                    <a:pt x="8360" y="689"/>
                    <a:pt x="8398" y="683"/>
                  </a:cubicBezTo>
                  <a:cubicBezTo>
                    <a:pt x="8399" y="683"/>
                    <a:pt x="8399" y="683"/>
                    <a:pt x="8401" y="683"/>
                  </a:cubicBezTo>
                  <a:cubicBezTo>
                    <a:pt x="8416" y="678"/>
                    <a:pt x="8428" y="665"/>
                    <a:pt x="8427" y="653"/>
                  </a:cubicBezTo>
                  <a:cubicBezTo>
                    <a:pt x="8427" y="640"/>
                    <a:pt x="8413" y="633"/>
                    <a:pt x="8395" y="635"/>
                  </a:cubicBezTo>
                  <a:cubicBezTo>
                    <a:pt x="8390" y="636"/>
                    <a:pt x="8377" y="633"/>
                    <a:pt x="8362" y="627"/>
                  </a:cubicBezTo>
                  <a:lnTo>
                    <a:pt x="8360" y="615"/>
                  </a:lnTo>
                  <a:cubicBezTo>
                    <a:pt x="8382" y="588"/>
                    <a:pt x="8436" y="574"/>
                    <a:pt x="8495" y="562"/>
                  </a:cubicBezTo>
                  <a:lnTo>
                    <a:pt x="8484" y="511"/>
                  </a:lnTo>
                  <a:lnTo>
                    <a:pt x="8484" y="505"/>
                  </a:lnTo>
                  <a:cubicBezTo>
                    <a:pt x="8501" y="506"/>
                    <a:pt x="8519" y="507"/>
                    <a:pt x="8537" y="505"/>
                  </a:cubicBezTo>
                  <a:cubicBezTo>
                    <a:pt x="8555" y="505"/>
                    <a:pt x="8573" y="505"/>
                    <a:pt x="8590" y="505"/>
                  </a:cubicBezTo>
                  <a:cubicBezTo>
                    <a:pt x="8592" y="505"/>
                    <a:pt x="8594" y="503"/>
                    <a:pt x="8596" y="502"/>
                  </a:cubicBezTo>
                  <a:cubicBezTo>
                    <a:pt x="8602" y="501"/>
                    <a:pt x="8609" y="499"/>
                    <a:pt x="8611" y="494"/>
                  </a:cubicBezTo>
                  <a:cubicBezTo>
                    <a:pt x="8613" y="487"/>
                    <a:pt x="8608" y="480"/>
                    <a:pt x="8599" y="479"/>
                  </a:cubicBezTo>
                  <a:cubicBezTo>
                    <a:pt x="8579" y="478"/>
                    <a:pt x="8559" y="481"/>
                    <a:pt x="8540" y="482"/>
                  </a:cubicBezTo>
                  <a:cubicBezTo>
                    <a:pt x="8521" y="483"/>
                    <a:pt x="8501" y="483"/>
                    <a:pt x="8484" y="482"/>
                  </a:cubicBezTo>
                  <a:cubicBezTo>
                    <a:pt x="8476" y="481"/>
                    <a:pt x="8469" y="485"/>
                    <a:pt x="8466" y="491"/>
                  </a:cubicBezTo>
                  <a:cubicBezTo>
                    <a:pt x="8386" y="489"/>
                    <a:pt x="8343" y="441"/>
                    <a:pt x="8241" y="467"/>
                  </a:cubicBezTo>
                  <a:close/>
                  <a:moveTo>
                    <a:pt x="10413" y="505"/>
                  </a:moveTo>
                  <a:cubicBezTo>
                    <a:pt x="10404" y="546"/>
                    <a:pt x="10411" y="571"/>
                    <a:pt x="10425" y="585"/>
                  </a:cubicBezTo>
                  <a:cubicBezTo>
                    <a:pt x="10421" y="596"/>
                    <a:pt x="10417" y="602"/>
                    <a:pt x="10416" y="621"/>
                  </a:cubicBezTo>
                  <a:cubicBezTo>
                    <a:pt x="10452" y="654"/>
                    <a:pt x="10516" y="646"/>
                    <a:pt x="10534" y="600"/>
                  </a:cubicBezTo>
                  <a:cubicBezTo>
                    <a:pt x="10530" y="590"/>
                    <a:pt x="10511" y="579"/>
                    <a:pt x="10496" y="567"/>
                  </a:cubicBezTo>
                  <a:cubicBezTo>
                    <a:pt x="10509" y="556"/>
                    <a:pt x="10533" y="553"/>
                    <a:pt x="10531" y="535"/>
                  </a:cubicBezTo>
                  <a:cubicBezTo>
                    <a:pt x="10477" y="557"/>
                    <a:pt x="10441" y="539"/>
                    <a:pt x="10413" y="505"/>
                  </a:cubicBezTo>
                  <a:close/>
                  <a:moveTo>
                    <a:pt x="11161" y="562"/>
                  </a:moveTo>
                  <a:cubicBezTo>
                    <a:pt x="11153" y="556"/>
                    <a:pt x="11143" y="563"/>
                    <a:pt x="11140" y="576"/>
                  </a:cubicBezTo>
                  <a:cubicBezTo>
                    <a:pt x="11137" y="590"/>
                    <a:pt x="11141" y="604"/>
                    <a:pt x="11149" y="609"/>
                  </a:cubicBezTo>
                  <a:lnTo>
                    <a:pt x="11161" y="618"/>
                  </a:lnTo>
                  <a:cubicBezTo>
                    <a:pt x="11186" y="634"/>
                    <a:pt x="11210" y="651"/>
                    <a:pt x="11246" y="653"/>
                  </a:cubicBezTo>
                  <a:cubicBezTo>
                    <a:pt x="11255" y="653"/>
                    <a:pt x="11264" y="644"/>
                    <a:pt x="11264" y="629"/>
                  </a:cubicBezTo>
                  <a:cubicBezTo>
                    <a:pt x="11265" y="615"/>
                    <a:pt x="11258" y="601"/>
                    <a:pt x="11249" y="600"/>
                  </a:cubicBezTo>
                  <a:cubicBezTo>
                    <a:pt x="11219" y="598"/>
                    <a:pt x="11197" y="584"/>
                    <a:pt x="11173" y="567"/>
                  </a:cubicBezTo>
                  <a:lnTo>
                    <a:pt x="11161" y="562"/>
                  </a:lnTo>
                  <a:close/>
                  <a:moveTo>
                    <a:pt x="13906" y="567"/>
                  </a:moveTo>
                  <a:cubicBezTo>
                    <a:pt x="13852" y="555"/>
                    <a:pt x="13795" y="562"/>
                    <a:pt x="13755" y="594"/>
                  </a:cubicBezTo>
                  <a:cubicBezTo>
                    <a:pt x="13808" y="660"/>
                    <a:pt x="13748" y="712"/>
                    <a:pt x="13853" y="733"/>
                  </a:cubicBezTo>
                  <a:cubicBezTo>
                    <a:pt x="13839" y="685"/>
                    <a:pt x="13943" y="697"/>
                    <a:pt x="14015" y="686"/>
                  </a:cubicBezTo>
                  <a:lnTo>
                    <a:pt x="14012" y="677"/>
                  </a:lnTo>
                  <a:cubicBezTo>
                    <a:pt x="14042" y="686"/>
                    <a:pt x="14073" y="695"/>
                    <a:pt x="14104" y="706"/>
                  </a:cubicBezTo>
                  <a:cubicBezTo>
                    <a:pt x="14146" y="722"/>
                    <a:pt x="14189" y="742"/>
                    <a:pt x="14234" y="754"/>
                  </a:cubicBezTo>
                  <a:cubicBezTo>
                    <a:pt x="14250" y="758"/>
                    <a:pt x="14264" y="760"/>
                    <a:pt x="14281" y="762"/>
                  </a:cubicBezTo>
                  <a:lnTo>
                    <a:pt x="14275" y="768"/>
                  </a:lnTo>
                  <a:cubicBezTo>
                    <a:pt x="14330" y="789"/>
                    <a:pt x="14358" y="820"/>
                    <a:pt x="14438" y="833"/>
                  </a:cubicBezTo>
                  <a:lnTo>
                    <a:pt x="14438" y="824"/>
                  </a:lnTo>
                  <a:cubicBezTo>
                    <a:pt x="14446" y="829"/>
                    <a:pt x="14451" y="833"/>
                    <a:pt x="14458" y="836"/>
                  </a:cubicBezTo>
                  <a:cubicBezTo>
                    <a:pt x="14477" y="846"/>
                    <a:pt x="14492" y="854"/>
                    <a:pt x="14514" y="863"/>
                  </a:cubicBezTo>
                  <a:cubicBezTo>
                    <a:pt x="14516" y="863"/>
                    <a:pt x="14519" y="863"/>
                    <a:pt x="14520" y="863"/>
                  </a:cubicBezTo>
                  <a:cubicBezTo>
                    <a:pt x="14531" y="866"/>
                    <a:pt x="14540" y="863"/>
                    <a:pt x="14544" y="857"/>
                  </a:cubicBezTo>
                  <a:cubicBezTo>
                    <a:pt x="14548" y="850"/>
                    <a:pt x="14543" y="841"/>
                    <a:pt x="14532" y="836"/>
                  </a:cubicBezTo>
                  <a:cubicBezTo>
                    <a:pt x="14512" y="828"/>
                    <a:pt x="14497" y="819"/>
                    <a:pt x="14479" y="810"/>
                  </a:cubicBezTo>
                  <a:cubicBezTo>
                    <a:pt x="14476" y="809"/>
                    <a:pt x="14473" y="808"/>
                    <a:pt x="14470" y="807"/>
                  </a:cubicBezTo>
                  <a:cubicBezTo>
                    <a:pt x="14464" y="765"/>
                    <a:pt x="14405" y="742"/>
                    <a:pt x="14399" y="700"/>
                  </a:cubicBezTo>
                  <a:cubicBezTo>
                    <a:pt x="14332" y="682"/>
                    <a:pt x="14302" y="711"/>
                    <a:pt x="14266" y="730"/>
                  </a:cubicBezTo>
                  <a:cubicBezTo>
                    <a:pt x="14218" y="720"/>
                    <a:pt x="14169" y="699"/>
                    <a:pt x="14118" y="680"/>
                  </a:cubicBezTo>
                  <a:cubicBezTo>
                    <a:pt x="14094" y="670"/>
                    <a:pt x="14067" y="661"/>
                    <a:pt x="14042" y="653"/>
                  </a:cubicBezTo>
                  <a:cubicBezTo>
                    <a:pt x="14012" y="611"/>
                    <a:pt x="13960" y="580"/>
                    <a:pt x="13906" y="567"/>
                  </a:cubicBezTo>
                  <a:close/>
                  <a:moveTo>
                    <a:pt x="11976" y="579"/>
                  </a:moveTo>
                  <a:cubicBezTo>
                    <a:pt x="11961" y="574"/>
                    <a:pt x="11945" y="583"/>
                    <a:pt x="11941" y="597"/>
                  </a:cubicBezTo>
                  <a:cubicBezTo>
                    <a:pt x="11936" y="611"/>
                    <a:pt x="11943" y="627"/>
                    <a:pt x="11959" y="632"/>
                  </a:cubicBezTo>
                  <a:cubicBezTo>
                    <a:pt x="11968" y="636"/>
                    <a:pt x="11984" y="641"/>
                    <a:pt x="12000" y="647"/>
                  </a:cubicBezTo>
                  <a:lnTo>
                    <a:pt x="12059" y="671"/>
                  </a:lnTo>
                  <a:cubicBezTo>
                    <a:pt x="12061" y="672"/>
                    <a:pt x="12063" y="673"/>
                    <a:pt x="12065" y="674"/>
                  </a:cubicBezTo>
                  <a:cubicBezTo>
                    <a:pt x="12078" y="675"/>
                    <a:pt x="12090" y="668"/>
                    <a:pt x="12094" y="656"/>
                  </a:cubicBezTo>
                  <a:cubicBezTo>
                    <a:pt x="12099" y="642"/>
                    <a:pt x="12092" y="626"/>
                    <a:pt x="12077" y="621"/>
                  </a:cubicBezTo>
                  <a:lnTo>
                    <a:pt x="12018" y="597"/>
                  </a:lnTo>
                  <a:cubicBezTo>
                    <a:pt x="12001" y="590"/>
                    <a:pt x="11987" y="583"/>
                    <a:pt x="11976" y="579"/>
                  </a:cubicBezTo>
                  <a:close/>
                  <a:moveTo>
                    <a:pt x="13202" y="588"/>
                  </a:moveTo>
                  <a:cubicBezTo>
                    <a:pt x="13302" y="625"/>
                    <a:pt x="13196" y="680"/>
                    <a:pt x="13202" y="742"/>
                  </a:cubicBezTo>
                  <a:cubicBezTo>
                    <a:pt x="13303" y="813"/>
                    <a:pt x="13496" y="815"/>
                    <a:pt x="13590" y="777"/>
                  </a:cubicBezTo>
                  <a:cubicBezTo>
                    <a:pt x="13569" y="765"/>
                    <a:pt x="13551" y="750"/>
                    <a:pt x="13530" y="733"/>
                  </a:cubicBezTo>
                  <a:cubicBezTo>
                    <a:pt x="13533" y="731"/>
                    <a:pt x="13534" y="730"/>
                    <a:pt x="13536" y="727"/>
                  </a:cubicBezTo>
                  <a:cubicBezTo>
                    <a:pt x="13512" y="721"/>
                    <a:pt x="13481" y="678"/>
                    <a:pt x="13454" y="671"/>
                  </a:cubicBezTo>
                  <a:cubicBezTo>
                    <a:pt x="13445" y="664"/>
                    <a:pt x="13436" y="656"/>
                    <a:pt x="13427" y="650"/>
                  </a:cubicBezTo>
                  <a:cubicBezTo>
                    <a:pt x="13366" y="608"/>
                    <a:pt x="13295" y="576"/>
                    <a:pt x="13202" y="588"/>
                  </a:cubicBezTo>
                  <a:close/>
                  <a:moveTo>
                    <a:pt x="11347" y="606"/>
                  </a:moveTo>
                  <a:cubicBezTo>
                    <a:pt x="11307" y="640"/>
                    <a:pt x="11382" y="773"/>
                    <a:pt x="11430" y="618"/>
                  </a:cubicBezTo>
                  <a:cubicBezTo>
                    <a:pt x="11385" y="592"/>
                    <a:pt x="11360" y="594"/>
                    <a:pt x="11347" y="606"/>
                  </a:cubicBezTo>
                  <a:close/>
                  <a:moveTo>
                    <a:pt x="12334" y="653"/>
                  </a:moveTo>
                  <a:cubicBezTo>
                    <a:pt x="12308" y="656"/>
                    <a:pt x="12278" y="664"/>
                    <a:pt x="12242" y="656"/>
                  </a:cubicBezTo>
                  <a:cubicBezTo>
                    <a:pt x="12225" y="727"/>
                    <a:pt x="12337" y="768"/>
                    <a:pt x="12399" y="736"/>
                  </a:cubicBezTo>
                  <a:lnTo>
                    <a:pt x="12408" y="680"/>
                  </a:lnTo>
                  <a:cubicBezTo>
                    <a:pt x="12384" y="654"/>
                    <a:pt x="12360" y="650"/>
                    <a:pt x="12334" y="653"/>
                  </a:cubicBezTo>
                  <a:close/>
                  <a:moveTo>
                    <a:pt x="12097" y="680"/>
                  </a:moveTo>
                  <a:cubicBezTo>
                    <a:pt x="12134" y="858"/>
                    <a:pt x="12120" y="711"/>
                    <a:pt x="12207" y="774"/>
                  </a:cubicBezTo>
                  <a:cubicBezTo>
                    <a:pt x="12236" y="687"/>
                    <a:pt x="12110" y="732"/>
                    <a:pt x="12097" y="680"/>
                  </a:cubicBezTo>
                  <a:close/>
                  <a:moveTo>
                    <a:pt x="9550" y="683"/>
                  </a:moveTo>
                  <a:cubicBezTo>
                    <a:pt x="9471" y="709"/>
                    <a:pt x="9458" y="671"/>
                    <a:pt x="9385" y="692"/>
                  </a:cubicBezTo>
                  <a:cubicBezTo>
                    <a:pt x="9392" y="731"/>
                    <a:pt x="9353" y="748"/>
                    <a:pt x="9379" y="798"/>
                  </a:cubicBezTo>
                  <a:cubicBezTo>
                    <a:pt x="9433" y="789"/>
                    <a:pt x="9485" y="779"/>
                    <a:pt x="9538" y="771"/>
                  </a:cubicBezTo>
                  <a:cubicBezTo>
                    <a:pt x="9511" y="725"/>
                    <a:pt x="9501" y="717"/>
                    <a:pt x="9550" y="683"/>
                  </a:cubicBezTo>
                  <a:close/>
                  <a:moveTo>
                    <a:pt x="8682" y="694"/>
                  </a:moveTo>
                  <a:cubicBezTo>
                    <a:pt x="8651" y="684"/>
                    <a:pt x="8619" y="698"/>
                    <a:pt x="8617" y="748"/>
                  </a:cubicBezTo>
                  <a:cubicBezTo>
                    <a:pt x="8673" y="736"/>
                    <a:pt x="8676" y="813"/>
                    <a:pt x="8747" y="777"/>
                  </a:cubicBezTo>
                  <a:cubicBezTo>
                    <a:pt x="8744" y="738"/>
                    <a:pt x="8712" y="705"/>
                    <a:pt x="8682" y="694"/>
                  </a:cubicBezTo>
                  <a:close/>
                  <a:moveTo>
                    <a:pt x="11110" y="703"/>
                  </a:moveTo>
                  <a:cubicBezTo>
                    <a:pt x="11089" y="708"/>
                    <a:pt x="11066" y="719"/>
                    <a:pt x="11048" y="742"/>
                  </a:cubicBezTo>
                  <a:cubicBezTo>
                    <a:pt x="11074" y="837"/>
                    <a:pt x="11240" y="883"/>
                    <a:pt x="11184" y="984"/>
                  </a:cubicBezTo>
                  <a:cubicBezTo>
                    <a:pt x="11242" y="1010"/>
                    <a:pt x="11267" y="1049"/>
                    <a:pt x="11341" y="1022"/>
                  </a:cubicBezTo>
                  <a:cubicBezTo>
                    <a:pt x="11403" y="978"/>
                    <a:pt x="11285" y="979"/>
                    <a:pt x="11300" y="919"/>
                  </a:cubicBezTo>
                  <a:cubicBezTo>
                    <a:pt x="11398" y="877"/>
                    <a:pt x="11510" y="950"/>
                    <a:pt x="11571" y="895"/>
                  </a:cubicBezTo>
                  <a:cubicBezTo>
                    <a:pt x="11491" y="826"/>
                    <a:pt x="11305" y="767"/>
                    <a:pt x="11279" y="712"/>
                  </a:cubicBezTo>
                  <a:cubicBezTo>
                    <a:pt x="11247" y="737"/>
                    <a:pt x="11176" y="689"/>
                    <a:pt x="11110" y="703"/>
                  </a:cubicBezTo>
                  <a:close/>
                  <a:moveTo>
                    <a:pt x="12700" y="712"/>
                  </a:moveTo>
                  <a:cubicBezTo>
                    <a:pt x="12685" y="717"/>
                    <a:pt x="12672" y="728"/>
                    <a:pt x="12662" y="751"/>
                  </a:cubicBezTo>
                  <a:cubicBezTo>
                    <a:pt x="12663" y="812"/>
                    <a:pt x="12845" y="839"/>
                    <a:pt x="12895" y="801"/>
                  </a:cubicBezTo>
                  <a:cubicBezTo>
                    <a:pt x="12914" y="803"/>
                    <a:pt x="12933" y="808"/>
                    <a:pt x="12954" y="816"/>
                  </a:cubicBezTo>
                  <a:cubicBezTo>
                    <a:pt x="12976" y="823"/>
                    <a:pt x="13002" y="832"/>
                    <a:pt x="13028" y="836"/>
                  </a:cubicBezTo>
                  <a:cubicBezTo>
                    <a:pt x="13042" y="838"/>
                    <a:pt x="13057" y="837"/>
                    <a:pt x="13072" y="836"/>
                  </a:cubicBezTo>
                  <a:cubicBezTo>
                    <a:pt x="13086" y="835"/>
                    <a:pt x="13093" y="828"/>
                    <a:pt x="13090" y="819"/>
                  </a:cubicBezTo>
                  <a:cubicBezTo>
                    <a:pt x="13087" y="809"/>
                    <a:pt x="13074" y="803"/>
                    <a:pt x="13061" y="804"/>
                  </a:cubicBezTo>
                  <a:cubicBezTo>
                    <a:pt x="13030" y="806"/>
                    <a:pt x="13002" y="796"/>
                    <a:pt x="12972" y="786"/>
                  </a:cubicBezTo>
                  <a:cubicBezTo>
                    <a:pt x="12944" y="776"/>
                    <a:pt x="12913" y="765"/>
                    <a:pt x="12877" y="765"/>
                  </a:cubicBezTo>
                  <a:lnTo>
                    <a:pt x="12880" y="759"/>
                  </a:lnTo>
                  <a:cubicBezTo>
                    <a:pt x="12816" y="749"/>
                    <a:pt x="12747" y="699"/>
                    <a:pt x="12700" y="712"/>
                  </a:cubicBezTo>
                  <a:close/>
                  <a:moveTo>
                    <a:pt x="7739" y="715"/>
                  </a:moveTo>
                  <a:cubicBezTo>
                    <a:pt x="7719" y="724"/>
                    <a:pt x="7698" y="731"/>
                    <a:pt x="7680" y="736"/>
                  </a:cubicBezTo>
                  <a:cubicBezTo>
                    <a:pt x="7666" y="740"/>
                    <a:pt x="7653" y="744"/>
                    <a:pt x="7644" y="748"/>
                  </a:cubicBezTo>
                  <a:cubicBezTo>
                    <a:pt x="7629" y="756"/>
                    <a:pt x="7617" y="774"/>
                    <a:pt x="7621" y="789"/>
                  </a:cubicBezTo>
                  <a:cubicBezTo>
                    <a:pt x="7625" y="805"/>
                    <a:pt x="7640" y="812"/>
                    <a:pt x="7656" y="804"/>
                  </a:cubicBezTo>
                  <a:cubicBezTo>
                    <a:pt x="7662" y="801"/>
                    <a:pt x="7672" y="798"/>
                    <a:pt x="7683" y="795"/>
                  </a:cubicBezTo>
                  <a:cubicBezTo>
                    <a:pt x="7703" y="789"/>
                    <a:pt x="7729" y="783"/>
                    <a:pt x="7754" y="771"/>
                  </a:cubicBezTo>
                  <a:cubicBezTo>
                    <a:pt x="7770" y="766"/>
                    <a:pt x="7781" y="745"/>
                    <a:pt x="7777" y="730"/>
                  </a:cubicBezTo>
                  <a:cubicBezTo>
                    <a:pt x="7774" y="714"/>
                    <a:pt x="7755" y="708"/>
                    <a:pt x="7739" y="715"/>
                  </a:cubicBezTo>
                  <a:close/>
                  <a:moveTo>
                    <a:pt x="13675" y="730"/>
                  </a:moveTo>
                  <a:cubicBezTo>
                    <a:pt x="13651" y="744"/>
                    <a:pt x="13637" y="764"/>
                    <a:pt x="13637" y="804"/>
                  </a:cubicBezTo>
                  <a:cubicBezTo>
                    <a:pt x="13662" y="823"/>
                    <a:pt x="13696" y="838"/>
                    <a:pt x="13752" y="845"/>
                  </a:cubicBezTo>
                  <a:cubicBezTo>
                    <a:pt x="13784" y="865"/>
                    <a:pt x="13821" y="880"/>
                    <a:pt x="13861" y="889"/>
                  </a:cubicBezTo>
                  <a:cubicBezTo>
                    <a:pt x="13872" y="892"/>
                    <a:pt x="13880" y="893"/>
                    <a:pt x="13891" y="895"/>
                  </a:cubicBezTo>
                  <a:cubicBezTo>
                    <a:pt x="13905" y="898"/>
                    <a:pt x="13917" y="893"/>
                    <a:pt x="13918" y="884"/>
                  </a:cubicBezTo>
                  <a:cubicBezTo>
                    <a:pt x="13918" y="874"/>
                    <a:pt x="13908" y="865"/>
                    <a:pt x="13894" y="863"/>
                  </a:cubicBezTo>
                  <a:cubicBezTo>
                    <a:pt x="13848" y="855"/>
                    <a:pt x="13809" y="840"/>
                    <a:pt x="13776" y="819"/>
                  </a:cubicBezTo>
                  <a:lnTo>
                    <a:pt x="13782" y="819"/>
                  </a:lnTo>
                  <a:cubicBezTo>
                    <a:pt x="13757" y="784"/>
                    <a:pt x="13746" y="746"/>
                    <a:pt x="13675" y="730"/>
                  </a:cubicBezTo>
                  <a:close/>
                  <a:moveTo>
                    <a:pt x="8637" y="801"/>
                  </a:moveTo>
                  <a:cubicBezTo>
                    <a:pt x="8571" y="827"/>
                    <a:pt x="8470" y="842"/>
                    <a:pt x="8481" y="895"/>
                  </a:cubicBezTo>
                  <a:cubicBezTo>
                    <a:pt x="8539" y="889"/>
                    <a:pt x="8669" y="881"/>
                    <a:pt x="8637" y="801"/>
                  </a:cubicBezTo>
                  <a:close/>
                  <a:moveTo>
                    <a:pt x="10180" y="819"/>
                  </a:moveTo>
                  <a:cubicBezTo>
                    <a:pt x="10183" y="854"/>
                    <a:pt x="10170" y="875"/>
                    <a:pt x="10159" y="898"/>
                  </a:cubicBezTo>
                  <a:cubicBezTo>
                    <a:pt x="10230" y="873"/>
                    <a:pt x="10233" y="938"/>
                    <a:pt x="10274" y="884"/>
                  </a:cubicBezTo>
                  <a:cubicBezTo>
                    <a:pt x="10278" y="814"/>
                    <a:pt x="10239" y="803"/>
                    <a:pt x="10180" y="819"/>
                  </a:cubicBezTo>
                  <a:close/>
                  <a:moveTo>
                    <a:pt x="12281" y="822"/>
                  </a:moveTo>
                  <a:cubicBezTo>
                    <a:pt x="12250" y="890"/>
                    <a:pt x="12340" y="883"/>
                    <a:pt x="12366" y="916"/>
                  </a:cubicBezTo>
                  <a:cubicBezTo>
                    <a:pt x="12379" y="858"/>
                    <a:pt x="12350" y="826"/>
                    <a:pt x="12281" y="822"/>
                  </a:cubicBezTo>
                  <a:close/>
                  <a:moveTo>
                    <a:pt x="13282" y="830"/>
                  </a:moveTo>
                  <a:cubicBezTo>
                    <a:pt x="13268" y="884"/>
                    <a:pt x="13410" y="942"/>
                    <a:pt x="13445" y="907"/>
                  </a:cubicBezTo>
                  <a:cubicBezTo>
                    <a:pt x="13403" y="872"/>
                    <a:pt x="13334" y="803"/>
                    <a:pt x="13282" y="830"/>
                  </a:cubicBezTo>
                  <a:close/>
                  <a:moveTo>
                    <a:pt x="9175" y="851"/>
                  </a:moveTo>
                  <a:cubicBezTo>
                    <a:pt x="9163" y="893"/>
                    <a:pt x="9185" y="944"/>
                    <a:pt x="9237" y="972"/>
                  </a:cubicBezTo>
                  <a:cubicBezTo>
                    <a:pt x="9288" y="1000"/>
                    <a:pt x="9365" y="1002"/>
                    <a:pt x="9468" y="954"/>
                  </a:cubicBezTo>
                  <a:cubicBezTo>
                    <a:pt x="9485" y="948"/>
                    <a:pt x="9507" y="949"/>
                    <a:pt x="9530" y="949"/>
                  </a:cubicBezTo>
                  <a:cubicBezTo>
                    <a:pt x="9558" y="948"/>
                    <a:pt x="9592" y="947"/>
                    <a:pt x="9621" y="931"/>
                  </a:cubicBezTo>
                  <a:cubicBezTo>
                    <a:pt x="9631" y="925"/>
                    <a:pt x="9633" y="914"/>
                    <a:pt x="9627" y="907"/>
                  </a:cubicBezTo>
                  <a:cubicBezTo>
                    <a:pt x="9621" y="900"/>
                    <a:pt x="9608" y="899"/>
                    <a:pt x="9598" y="904"/>
                  </a:cubicBezTo>
                  <a:cubicBezTo>
                    <a:pt x="9580" y="914"/>
                    <a:pt x="9555" y="915"/>
                    <a:pt x="9530" y="916"/>
                  </a:cubicBezTo>
                  <a:cubicBezTo>
                    <a:pt x="9502" y="916"/>
                    <a:pt x="9472" y="918"/>
                    <a:pt x="9444" y="931"/>
                  </a:cubicBezTo>
                  <a:lnTo>
                    <a:pt x="9447" y="925"/>
                  </a:lnTo>
                  <a:lnTo>
                    <a:pt x="9355" y="940"/>
                  </a:lnTo>
                  <a:cubicBezTo>
                    <a:pt x="9362" y="884"/>
                    <a:pt x="9366" y="906"/>
                    <a:pt x="9341" y="857"/>
                  </a:cubicBezTo>
                  <a:cubicBezTo>
                    <a:pt x="9246" y="851"/>
                    <a:pt x="9267" y="841"/>
                    <a:pt x="9175" y="851"/>
                  </a:cubicBezTo>
                  <a:close/>
                  <a:moveTo>
                    <a:pt x="10454" y="851"/>
                  </a:moveTo>
                  <a:cubicBezTo>
                    <a:pt x="10394" y="836"/>
                    <a:pt x="10332" y="838"/>
                    <a:pt x="10298" y="875"/>
                  </a:cubicBezTo>
                  <a:cubicBezTo>
                    <a:pt x="10404" y="861"/>
                    <a:pt x="10401" y="1036"/>
                    <a:pt x="10508" y="963"/>
                  </a:cubicBezTo>
                  <a:cubicBezTo>
                    <a:pt x="10473" y="961"/>
                    <a:pt x="10502" y="935"/>
                    <a:pt x="10528" y="928"/>
                  </a:cubicBezTo>
                  <a:lnTo>
                    <a:pt x="10596" y="925"/>
                  </a:lnTo>
                  <a:cubicBezTo>
                    <a:pt x="10571" y="897"/>
                    <a:pt x="10515" y="866"/>
                    <a:pt x="10454" y="851"/>
                  </a:cubicBezTo>
                  <a:close/>
                  <a:moveTo>
                    <a:pt x="11752" y="854"/>
                  </a:moveTo>
                  <a:cubicBezTo>
                    <a:pt x="11746" y="907"/>
                    <a:pt x="11727" y="967"/>
                    <a:pt x="11823" y="963"/>
                  </a:cubicBezTo>
                  <a:cubicBezTo>
                    <a:pt x="11855" y="920"/>
                    <a:pt x="11852" y="866"/>
                    <a:pt x="11752" y="854"/>
                  </a:cubicBezTo>
                  <a:close/>
                  <a:moveTo>
                    <a:pt x="12975" y="854"/>
                  </a:moveTo>
                  <a:cubicBezTo>
                    <a:pt x="12950" y="860"/>
                    <a:pt x="12940" y="892"/>
                    <a:pt x="12984" y="943"/>
                  </a:cubicBezTo>
                  <a:cubicBezTo>
                    <a:pt x="12988" y="915"/>
                    <a:pt x="12992" y="890"/>
                    <a:pt x="13016" y="910"/>
                  </a:cubicBezTo>
                  <a:cubicBezTo>
                    <a:pt x="13014" y="937"/>
                    <a:pt x="13038" y="974"/>
                    <a:pt x="13049" y="922"/>
                  </a:cubicBezTo>
                  <a:cubicBezTo>
                    <a:pt x="13040" y="868"/>
                    <a:pt x="13000" y="848"/>
                    <a:pt x="12975" y="854"/>
                  </a:cubicBezTo>
                  <a:close/>
                  <a:moveTo>
                    <a:pt x="13471" y="872"/>
                  </a:moveTo>
                  <a:cubicBezTo>
                    <a:pt x="13433" y="951"/>
                    <a:pt x="13620" y="987"/>
                    <a:pt x="13631" y="952"/>
                  </a:cubicBezTo>
                  <a:cubicBezTo>
                    <a:pt x="13547" y="945"/>
                    <a:pt x="13548" y="883"/>
                    <a:pt x="13471" y="872"/>
                  </a:cubicBezTo>
                  <a:close/>
                  <a:moveTo>
                    <a:pt x="12124" y="878"/>
                  </a:moveTo>
                  <a:lnTo>
                    <a:pt x="12121" y="957"/>
                  </a:lnTo>
                  <a:lnTo>
                    <a:pt x="12174" y="966"/>
                  </a:lnTo>
                  <a:cubicBezTo>
                    <a:pt x="12172" y="979"/>
                    <a:pt x="12173" y="996"/>
                    <a:pt x="12156" y="996"/>
                  </a:cubicBezTo>
                  <a:cubicBezTo>
                    <a:pt x="12135" y="969"/>
                    <a:pt x="12122" y="938"/>
                    <a:pt x="12080" y="922"/>
                  </a:cubicBezTo>
                  <a:cubicBezTo>
                    <a:pt x="12094" y="922"/>
                    <a:pt x="12105" y="919"/>
                    <a:pt x="12100" y="904"/>
                  </a:cubicBezTo>
                  <a:cubicBezTo>
                    <a:pt x="12053" y="892"/>
                    <a:pt x="11921" y="902"/>
                    <a:pt x="12003" y="934"/>
                  </a:cubicBezTo>
                  <a:cubicBezTo>
                    <a:pt x="11997" y="917"/>
                    <a:pt x="12012" y="915"/>
                    <a:pt x="12029" y="916"/>
                  </a:cubicBezTo>
                  <a:cubicBezTo>
                    <a:pt x="12056" y="995"/>
                    <a:pt x="11995" y="1061"/>
                    <a:pt x="12050" y="1141"/>
                  </a:cubicBezTo>
                  <a:cubicBezTo>
                    <a:pt x="12145" y="1136"/>
                    <a:pt x="12232" y="1185"/>
                    <a:pt x="12272" y="1167"/>
                  </a:cubicBezTo>
                  <a:cubicBezTo>
                    <a:pt x="12285" y="1106"/>
                    <a:pt x="12214" y="1097"/>
                    <a:pt x="12221" y="1040"/>
                  </a:cubicBezTo>
                  <a:cubicBezTo>
                    <a:pt x="12291" y="1051"/>
                    <a:pt x="12304" y="1006"/>
                    <a:pt x="12322" y="966"/>
                  </a:cubicBezTo>
                  <a:cubicBezTo>
                    <a:pt x="12286" y="962"/>
                    <a:pt x="12251" y="956"/>
                    <a:pt x="12216" y="952"/>
                  </a:cubicBezTo>
                  <a:lnTo>
                    <a:pt x="12219" y="892"/>
                  </a:lnTo>
                  <a:lnTo>
                    <a:pt x="12124" y="878"/>
                  </a:lnTo>
                  <a:close/>
                  <a:moveTo>
                    <a:pt x="10132" y="904"/>
                  </a:moveTo>
                  <a:cubicBezTo>
                    <a:pt x="10103" y="910"/>
                    <a:pt x="10073" y="944"/>
                    <a:pt x="10079" y="984"/>
                  </a:cubicBezTo>
                  <a:cubicBezTo>
                    <a:pt x="10123" y="955"/>
                    <a:pt x="10132" y="1015"/>
                    <a:pt x="10174" y="993"/>
                  </a:cubicBezTo>
                  <a:cubicBezTo>
                    <a:pt x="10190" y="920"/>
                    <a:pt x="10162" y="898"/>
                    <a:pt x="10132" y="904"/>
                  </a:cubicBezTo>
                  <a:close/>
                  <a:moveTo>
                    <a:pt x="6817" y="907"/>
                  </a:moveTo>
                  <a:cubicBezTo>
                    <a:pt x="6794" y="916"/>
                    <a:pt x="6774" y="951"/>
                    <a:pt x="6782" y="999"/>
                  </a:cubicBezTo>
                  <a:cubicBezTo>
                    <a:pt x="6820" y="969"/>
                    <a:pt x="6846" y="968"/>
                    <a:pt x="6873" y="969"/>
                  </a:cubicBezTo>
                  <a:cubicBezTo>
                    <a:pt x="6867" y="914"/>
                    <a:pt x="6841" y="898"/>
                    <a:pt x="6817" y="907"/>
                  </a:cubicBezTo>
                  <a:close/>
                  <a:moveTo>
                    <a:pt x="8265" y="925"/>
                  </a:moveTo>
                  <a:cubicBezTo>
                    <a:pt x="8221" y="937"/>
                    <a:pt x="8176" y="961"/>
                    <a:pt x="8147" y="981"/>
                  </a:cubicBezTo>
                  <a:cubicBezTo>
                    <a:pt x="8179" y="1067"/>
                    <a:pt x="8279" y="958"/>
                    <a:pt x="8368" y="940"/>
                  </a:cubicBezTo>
                  <a:cubicBezTo>
                    <a:pt x="8352" y="911"/>
                    <a:pt x="8309" y="913"/>
                    <a:pt x="8265" y="925"/>
                  </a:cubicBezTo>
                  <a:close/>
                  <a:moveTo>
                    <a:pt x="8495" y="957"/>
                  </a:moveTo>
                  <a:cubicBezTo>
                    <a:pt x="8471" y="967"/>
                    <a:pt x="8447" y="970"/>
                    <a:pt x="8422" y="972"/>
                  </a:cubicBezTo>
                  <a:cubicBezTo>
                    <a:pt x="8399" y="974"/>
                    <a:pt x="8377" y="974"/>
                    <a:pt x="8354" y="981"/>
                  </a:cubicBezTo>
                  <a:cubicBezTo>
                    <a:pt x="8342" y="985"/>
                    <a:pt x="8333" y="1003"/>
                    <a:pt x="8333" y="1022"/>
                  </a:cubicBezTo>
                  <a:cubicBezTo>
                    <a:pt x="8334" y="1041"/>
                    <a:pt x="8345" y="1053"/>
                    <a:pt x="8357" y="1049"/>
                  </a:cubicBezTo>
                  <a:cubicBezTo>
                    <a:pt x="8376" y="1043"/>
                    <a:pt x="8395" y="1041"/>
                    <a:pt x="8416" y="1040"/>
                  </a:cubicBezTo>
                  <a:cubicBezTo>
                    <a:pt x="8442" y="1038"/>
                    <a:pt x="8472" y="1037"/>
                    <a:pt x="8501" y="1025"/>
                  </a:cubicBezTo>
                  <a:lnTo>
                    <a:pt x="8501" y="1022"/>
                  </a:lnTo>
                  <a:cubicBezTo>
                    <a:pt x="8512" y="1017"/>
                    <a:pt x="8520" y="999"/>
                    <a:pt x="8519" y="981"/>
                  </a:cubicBezTo>
                  <a:cubicBezTo>
                    <a:pt x="8518" y="963"/>
                    <a:pt x="8507" y="953"/>
                    <a:pt x="8495" y="957"/>
                  </a:cubicBezTo>
                  <a:close/>
                  <a:moveTo>
                    <a:pt x="11040" y="984"/>
                  </a:moveTo>
                  <a:cubicBezTo>
                    <a:pt x="11029" y="982"/>
                    <a:pt x="11020" y="989"/>
                    <a:pt x="11016" y="999"/>
                  </a:cubicBezTo>
                  <a:cubicBezTo>
                    <a:pt x="11011" y="1003"/>
                    <a:pt x="11006" y="1007"/>
                    <a:pt x="11004" y="1014"/>
                  </a:cubicBezTo>
                  <a:cubicBezTo>
                    <a:pt x="11056" y="1023"/>
                    <a:pt x="11064" y="1117"/>
                    <a:pt x="11116" y="1061"/>
                  </a:cubicBezTo>
                  <a:cubicBezTo>
                    <a:pt x="11121" y="1048"/>
                    <a:pt x="11120" y="1035"/>
                    <a:pt x="11116" y="1025"/>
                  </a:cubicBezTo>
                  <a:cubicBezTo>
                    <a:pt x="11121" y="1022"/>
                    <a:pt x="11125" y="1017"/>
                    <a:pt x="11125" y="1011"/>
                  </a:cubicBezTo>
                  <a:cubicBezTo>
                    <a:pt x="11126" y="1000"/>
                    <a:pt x="11116" y="989"/>
                    <a:pt x="11105" y="990"/>
                  </a:cubicBezTo>
                  <a:cubicBezTo>
                    <a:pt x="11091" y="990"/>
                    <a:pt x="11078" y="989"/>
                    <a:pt x="11066" y="987"/>
                  </a:cubicBezTo>
                  <a:cubicBezTo>
                    <a:pt x="11062" y="986"/>
                    <a:pt x="11058" y="987"/>
                    <a:pt x="11054" y="987"/>
                  </a:cubicBezTo>
                  <a:cubicBezTo>
                    <a:pt x="11050" y="986"/>
                    <a:pt x="11045" y="985"/>
                    <a:pt x="11040" y="984"/>
                  </a:cubicBezTo>
                  <a:close/>
                  <a:moveTo>
                    <a:pt x="10983" y="990"/>
                  </a:moveTo>
                  <a:cubicBezTo>
                    <a:pt x="10951" y="989"/>
                    <a:pt x="10931" y="1001"/>
                    <a:pt x="10912" y="1014"/>
                  </a:cubicBezTo>
                  <a:cubicBezTo>
                    <a:pt x="10906" y="1075"/>
                    <a:pt x="10947" y="1088"/>
                    <a:pt x="11007" y="1082"/>
                  </a:cubicBezTo>
                  <a:cubicBezTo>
                    <a:pt x="11009" y="1041"/>
                    <a:pt x="11002" y="1010"/>
                    <a:pt x="10983" y="990"/>
                  </a:cubicBezTo>
                  <a:close/>
                  <a:moveTo>
                    <a:pt x="12425" y="990"/>
                  </a:moveTo>
                  <a:cubicBezTo>
                    <a:pt x="12394" y="973"/>
                    <a:pt x="12360" y="967"/>
                    <a:pt x="12340" y="996"/>
                  </a:cubicBezTo>
                  <a:cubicBezTo>
                    <a:pt x="12360" y="1026"/>
                    <a:pt x="12454" y="1106"/>
                    <a:pt x="12496" y="1049"/>
                  </a:cubicBezTo>
                  <a:cubicBezTo>
                    <a:pt x="12487" y="1034"/>
                    <a:pt x="12457" y="1007"/>
                    <a:pt x="12425" y="990"/>
                  </a:cubicBezTo>
                  <a:close/>
                  <a:moveTo>
                    <a:pt x="15014" y="999"/>
                  </a:moveTo>
                  <a:cubicBezTo>
                    <a:pt x="14995" y="990"/>
                    <a:pt x="14973" y="995"/>
                    <a:pt x="14967" y="1008"/>
                  </a:cubicBezTo>
                  <a:cubicBezTo>
                    <a:pt x="14960" y="1020"/>
                    <a:pt x="14971" y="1035"/>
                    <a:pt x="14990" y="1043"/>
                  </a:cubicBezTo>
                  <a:cubicBezTo>
                    <a:pt x="15132" y="1105"/>
                    <a:pt x="15283" y="1170"/>
                    <a:pt x="15457" y="1241"/>
                  </a:cubicBezTo>
                  <a:cubicBezTo>
                    <a:pt x="15476" y="1249"/>
                    <a:pt x="15496" y="1245"/>
                    <a:pt x="15501" y="1232"/>
                  </a:cubicBezTo>
                  <a:cubicBezTo>
                    <a:pt x="15507" y="1219"/>
                    <a:pt x="15497" y="1202"/>
                    <a:pt x="15478" y="1194"/>
                  </a:cubicBezTo>
                  <a:cubicBezTo>
                    <a:pt x="15305" y="1123"/>
                    <a:pt x="15153" y="1060"/>
                    <a:pt x="15014" y="999"/>
                  </a:cubicBezTo>
                  <a:close/>
                  <a:moveTo>
                    <a:pt x="12901" y="1002"/>
                  </a:moveTo>
                  <a:cubicBezTo>
                    <a:pt x="12888" y="1002"/>
                    <a:pt x="12878" y="1012"/>
                    <a:pt x="12880" y="1022"/>
                  </a:cubicBezTo>
                  <a:cubicBezTo>
                    <a:pt x="12883" y="1033"/>
                    <a:pt x="12897" y="1041"/>
                    <a:pt x="12910" y="1040"/>
                  </a:cubicBezTo>
                  <a:cubicBezTo>
                    <a:pt x="12943" y="1038"/>
                    <a:pt x="12974" y="1049"/>
                    <a:pt x="13007" y="1061"/>
                  </a:cubicBezTo>
                  <a:cubicBezTo>
                    <a:pt x="13033" y="1070"/>
                    <a:pt x="13060" y="1080"/>
                    <a:pt x="13087" y="1084"/>
                  </a:cubicBezTo>
                  <a:cubicBezTo>
                    <a:pt x="13094" y="1086"/>
                    <a:pt x="13101" y="1087"/>
                    <a:pt x="13108" y="1087"/>
                  </a:cubicBezTo>
                  <a:cubicBezTo>
                    <a:pt x="13111" y="1090"/>
                    <a:pt x="13116" y="1091"/>
                    <a:pt x="13120" y="1093"/>
                  </a:cubicBezTo>
                  <a:cubicBezTo>
                    <a:pt x="13121" y="1094"/>
                    <a:pt x="13124" y="1096"/>
                    <a:pt x="13126" y="1096"/>
                  </a:cubicBezTo>
                  <a:cubicBezTo>
                    <a:pt x="13132" y="1098"/>
                    <a:pt x="13137" y="1095"/>
                    <a:pt x="13140" y="1090"/>
                  </a:cubicBezTo>
                  <a:cubicBezTo>
                    <a:pt x="13142" y="1089"/>
                    <a:pt x="13143" y="1089"/>
                    <a:pt x="13143" y="1087"/>
                  </a:cubicBezTo>
                  <a:cubicBezTo>
                    <a:pt x="13157" y="1087"/>
                    <a:pt x="13164" y="1074"/>
                    <a:pt x="13161" y="1064"/>
                  </a:cubicBezTo>
                  <a:cubicBezTo>
                    <a:pt x="13158" y="1053"/>
                    <a:pt x="13145" y="1048"/>
                    <a:pt x="13132" y="1049"/>
                  </a:cubicBezTo>
                  <a:cubicBezTo>
                    <a:pt x="13123" y="1050"/>
                    <a:pt x="13114" y="1050"/>
                    <a:pt x="13105" y="1049"/>
                  </a:cubicBezTo>
                  <a:cubicBezTo>
                    <a:pt x="13102" y="1046"/>
                    <a:pt x="13099" y="1043"/>
                    <a:pt x="13096" y="1040"/>
                  </a:cubicBezTo>
                  <a:cubicBezTo>
                    <a:pt x="13091" y="1034"/>
                    <a:pt x="13085" y="1028"/>
                    <a:pt x="13078" y="1022"/>
                  </a:cubicBezTo>
                  <a:cubicBezTo>
                    <a:pt x="13072" y="1017"/>
                    <a:pt x="13061" y="1018"/>
                    <a:pt x="13055" y="1022"/>
                  </a:cubicBezTo>
                  <a:cubicBezTo>
                    <a:pt x="13050" y="1026"/>
                    <a:pt x="13051" y="1032"/>
                    <a:pt x="13055" y="1037"/>
                  </a:cubicBezTo>
                  <a:cubicBezTo>
                    <a:pt x="13045" y="1034"/>
                    <a:pt x="13035" y="1032"/>
                    <a:pt x="13025" y="1028"/>
                  </a:cubicBezTo>
                  <a:cubicBezTo>
                    <a:pt x="12987" y="1015"/>
                    <a:pt x="12947" y="1000"/>
                    <a:pt x="12901" y="1002"/>
                  </a:cubicBezTo>
                  <a:close/>
                  <a:moveTo>
                    <a:pt x="10454" y="1011"/>
                  </a:moveTo>
                  <a:cubicBezTo>
                    <a:pt x="10424" y="998"/>
                    <a:pt x="10357" y="1101"/>
                    <a:pt x="10422" y="1087"/>
                  </a:cubicBezTo>
                  <a:cubicBezTo>
                    <a:pt x="10459" y="1067"/>
                    <a:pt x="10526" y="1145"/>
                    <a:pt x="10469" y="1070"/>
                  </a:cubicBezTo>
                  <a:cubicBezTo>
                    <a:pt x="10474" y="1031"/>
                    <a:pt x="10465" y="1015"/>
                    <a:pt x="10454" y="1011"/>
                  </a:cubicBezTo>
                  <a:close/>
                  <a:moveTo>
                    <a:pt x="7984" y="1017"/>
                  </a:moveTo>
                  <a:cubicBezTo>
                    <a:pt x="7953" y="1041"/>
                    <a:pt x="7913" y="1063"/>
                    <a:pt x="7902" y="1096"/>
                  </a:cubicBezTo>
                  <a:cubicBezTo>
                    <a:pt x="7895" y="1098"/>
                    <a:pt x="7890" y="1098"/>
                    <a:pt x="7884" y="1099"/>
                  </a:cubicBezTo>
                  <a:lnTo>
                    <a:pt x="7878" y="1090"/>
                  </a:lnTo>
                  <a:cubicBezTo>
                    <a:pt x="7873" y="1084"/>
                    <a:pt x="7864" y="1087"/>
                    <a:pt x="7857" y="1093"/>
                  </a:cubicBezTo>
                  <a:cubicBezTo>
                    <a:pt x="7851" y="1100"/>
                    <a:pt x="7849" y="1111"/>
                    <a:pt x="7854" y="1117"/>
                  </a:cubicBezTo>
                  <a:lnTo>
                    <a:pt x="7869" y="1135"/>
                  </a:lnTo>
                  <a:lnTo>
                    <a:pt x="7875" y="1132"/>
                  </a:lnTo>
                  <a:cubicBezTo>
                    <a:pt x="7894" y="1127"/>
                    <a:pt x="7913" y="1123"/>
                    <a:pt x="7931" y="1120"/>
                  </a:cubicBezTo>
                  <a:cubicBezTo>
                    <a:pt x="7969" y="1113"/>
                    <a:pt x="8010" y="1108"/>
                    <a:pt x="8049" y="1090"/>
                  </a:cubicBezTo>
                  <a:cubicBezTo>
                    <a:pt x="8061" y="1085"/>
                    <a:pt x="8070" y="1077"/>
                    <a:pt x="8082" y="1070"/>
                  </a:cubicBezTo>
                  <a:cubicBezTo>
                    <a:pt x="8089" y="1065"/>
                    <a:pt x="8094" y="1056"/>
                    <a:pt x="8091" y="1049"/>
                  </a:cubicBezTo>
                  <a:cubicBezTo>
                    <a:pt x="8088" y="1041"/>
                    <a:pt x="8081" y="1039"/>
                    <a:pt x="8073" y="1043"/>
                  </a:cubicBezTo>
                  <a:cubicBezTo>
                    <a:pt x="8037" y="1066"/>
                    <a:pt x="8000" y="1071"/>
                    <a:pt x="7964" y="1079"/>
                  </a:cubicBezTo>
                  <a:cubicBezTo>
                    <a:pt x="7977" y="1062"/>
                    <a:pt x="7987" y="1045"/>
                    <a:pt x="7984" y="1017"/>
                  </a:cubicBezTo>
                  <a:close/>
                  <a:moveTo>
                    <a:pt x="11238" y="1025"/>
                  </a:moveTo>
                  <a:cubicBezTo>
                    <a:pt x="11192" y="1041"/>
                    <a:pt x="11229" y="1195"/>
                    <a:pt x="11311" y="1073"/>
                  </a:cubicBezTo>
                  <a:cubicBezTo>
                    <a:pt x="11276" y="1032"/>
                    <a:pt x="11253" y="1020"/>
                    <a:pt x="11238" y="1025"/>
                  </a:cubicBezTo>
                  <a:close/>
                  <a:moveTo>
                    <a:pt x="10667" y="1043"/>
                  </a:moveTo>
                  <a:cubicBezTo>
                    <a:pt x="10544" y="1081"/>
                    <a:pt x="10445" y="1140"/>
                    <a:pt x="10339" y="1149"/>
                  </a:cubicBezTo>
                  <a:cubicBezTo>
                    <a:pt x="10317" y="1152"/>
                    <a:pt x="10294" y="1154"/>
                    <a:pt x="10271" y="1152"/>
                  </a:cubicBezTo>
                  <a:cubicBezTo>
                    <a:pt x="10246" y="1151"/>
                    <a:pt x="10219" y="1148"/>
                    <a:pt x="10192" y="1152"/>
                  </a:cubicBezTo>
                  <a:cubicBezTo>
                    <a:pt x="10181" y="1154"/>
                    <a:pt x="10175" y="1162"/>
                    <a:pt x="10177" y="1170"/>
                  </a:cubicBezTo>
                  <a:cubicBezTo>
                    <a:pt x="10178" y="1178"/>
                    <a:pt x="10187" y="1183"/>
                    <a:pt x="10197" y="1182"/>
                  </a:cubicBezTo>
                  <a:cubicBezTo>
                    <a:pt x="10220" y="1178"/>
                    <a:pt x="10242" y="1181"/>
                    <a:pt x="10265" y="1182"/>
                  </a:cubicBezTo>
                  <a:cubicBezTo>
                    <a:pt x="10286" y="1183"/>
                    <a:pt x="10309" y="1184"/>
                    <a:pt x="10330" y="1182"/>
                  </a:cubicBezTo>
                  <a:cubicBezTo>
                    <a:pt x="10335" y="1182"/>
                    <a:pt x="10338" y="1182"/>
                    <a:pt x="10342" y="1182"/>
                  </a:cubicBezTo>
                  <a:cubicBezTo>
                    <a:pt x="10346" y="1288"/>
                    <a:pt x="10408" y="1293"/>
                    <a:pt x="10487" y="1288"/>
                  </a:cubicBezTo>
                  <a:cubicBezTo>
                    <a:pt x="10552" y="1284"/>
                    <a:pt x="10629" y="1274"/>
                    <a:pt x="10688" y="1306"/>
                  </a:cubicBezTo>
                  <a:cubicBezTo>
                    <a:pt x="10634" y="1321"/>
                    <a:pt x="10577" y="1338"/>
                    <a:pt x="10522" y="1353"/>
                  </a:cubicBezTo>
                  <a:cubicBezTo>
                    <a:pt x="10487" y="1309"/>
                    <a:pt x="10380" y="1351"/>
                    <a:pt x="10310" y="1342"/>
                  </a:cubicBezTo>
                  <a:cubicBezTo>
                    <a:pt x="10207" y="1328"/>
                    <a:pt x="10256" y="1343"/>
                    <a:pt x="10159" y="1371"/>
                  </a:cubicBezTo>
                  <a:cubicBezTo>
                    <a:pt x="10110" y="1385"/>
                    <a:pt x="10046" y="1386"/>
                    <a:pt x="9979" y="1386"/>
                  </a:cubicBezTo>
                  <a:cubicBezTo>
                    <a:pt x="9948" y="1380"/>
                    <a:pt x="9918" y="1374"/>
                    <a:pt x="9887" y="1368"/>
                  </a:cubicBezTo>
                  <a:cubicBezTo>
                    <a:pt x="9866" y="1370"/>
                    <a:pt x="9858" y="1378"/>
                    <a:pt x="9855" y="1389"/>
                  </a:cubicBezTo>
                  <a:cubicBezTo>
                    <a:pt x="9847" y="1390"/>
                    <a:pt x="9838" y="1391"/>
                    <a:pt x="9831" y="1392"/>
                  </a:cubicBezTo>
                  <a:cubicBezTo>
                    <a:pt x="9700" y="1407"/>
                    <a:pt x="9563" y="1417"/>
                    <a:pt x="9435" y="1439"/>
                  </a:cubicBezTo>
                  <a:cubicBezTo>
                    <a:pt x="9317" y="1459"/>
                    <a:pt x="9210" y="1490"/>
                    <a:pt x="9128" y="1539"/>
                  </a:cubicBezTo>
                  <a:cubicBezTo>
                    <a:pt x="9111" y="1543"/>
                    <a:pt x="9093" y="1545"/>
                    <a:pt x="9078" y="1548"/>
                  </a:cubicBezTo>
                  <a:cubicBezTo>
                    <a:pt x="9079" y="1546"/>
                    <a:pt x="9080" y="1543"/>
                    <a:pt x="9080" y="1539"/>
                  </a:cubicBezTo>
                  <a:cubicBezTo>
                    <a:pt x="9063" y="1529"/>
                    <a:pt x="8953" y="1526"/>
                    <a:pt x="8953" y="1566"/>
                  </a:cubicBezTo>
                  <a:cubicBezTo>
                    <a:pt x="8965" y="1562"/>
                    <a:pt x="8983" y="1564"/>
                    <a:pt x="9001" y="1566"/>
                  </a:cubicBezTo>
                  <a:cubicBezTo>
                    <a:pt x="8948" y="1579"/>
                    <a:pt x="8896" y="1594"/>
                    <a:pt x="8844" y="1610"/>
                  </a:cubicBezTo>
                  <a:cubicBezTo>
                    <a:pt x="8835" y="1613"/>
                    <a:pt x="8827" y="1616"/>
                    <a:pt x="8818" y="1619"/>
                  </a:cubicBezTo>
                  <a:cubicBezTo>
                    <a:pt x="8823" y="1615"/>
                    <a:pt x="8827" y="1610"/>
                    <a:pt x="8829" y="1604"/>
                  </a:cubicBezTo>
                  <a:cubicBezTo>
                    <a:pt x="8837" y="1588"/>
                    <a:pt x="8825" y="1570"/>
                    <a:pt x="8806" y="1566"/>
                  </a:cubicBezTo>
                  <a:cubicBezTo>
                    <a:pt x="8723" y="1549"/>
                    <a:pt x="8646" y="1577"/>
                    <a:pt x="8578" y="1602"/>
                  </a:cubicBezTo>
                  <a:cubicBezTo>
                    <a:pt x="8547" y="1613"/>
                    <a:pt x="8516" y="1624"/>
                    <a:pt x="8487" y="1631"/>
                  </a:cubicBezTo>
                  <a:cubicBezTo>
                    <a:pt x="8452" y="1619"/>
                    <a:pt x="8421" y="1606"/>
                    <a:pt x="8386" y="1596"/>
                  </a:cubicBezTo>
                  <a:cubicBezTo>
                    <a:pt x="8391" y="1591"/>
                    <a:pt x="8393" y="1586"/>
                    <a:pt x="8395" y="1581"/>
                  </a:cubicBezTo>
                  <a:cubicBezTo>
                    <a:pt x="8401" y="1557"/>
                    <a:pt x="8435" y="1545"/>
                    <a:pt x="8484" y="1531"/>
                  </a:cubicBezTo>
                  <a:lnTo>
                    <a:pt x="8490" y="1528"/>
                  </a:lnTo>
                  <a:cubicBezTo>
                    <a:pt x="8509" y="1522"/>
                    <a:pt x="8520" y="1508"/>
                    <a:pt x="8516" y="1495"/>
                  </a:cubicBezTo>
                  <a:cubicBezTo>
                    <a:pt x="8513" y="1482"/>
                    <a:pt x="8496" y="1475"/>
                    <a:pt x="8478" y="1480"/>
                  </a:cubicBezTo>
                  <a:lnTo>
                    <a:pt x="8469" y="1483"/>
                  </a:lnTo>
                  <a:cubicBezTo>
                    <a:pt x="8419" y="1498"/>
                    <a:pt x="8346" y="1522"/>
                    <a:pt x="8330" y="1581"/>
                  </a:cubicBezTo>
                  <a:cubicBezTo>
                    <a:pt x="8278" y="1569"/>
                    <a:pt x="8221" y="1563"/>
                    <a:pt x="8153" y="1575"/>
                  </a:cubicBezTo>
                  <a:cubicBezTo>
                    <a:pt x="8117" y="1639"/>
                    <a:pt x="8045" y="1655"/>
                    <a:pt x="7972" y="1672"/>
                  </a:cubicBezTo>
                  <a:cubicBezTo>
                    <a:pt x="7940" y="1680"/>
                    <a:pt x="7909" y="1690"/>
                    <a:pt x="7881" y="1702"/>
                  </a:cubicBezTo>
                  <a:cubicBezTo>
                    <a:pt x="7902" y="1653"/>
                    <a:pt x="7851" y="1578"/>
                    <a:pt x="7798" y="1729"/>
                  </a:cubicBezTo>
                  <a:cubicBezTo>
                    <a:pt x="7826" y="1736"/>
                    <a:pt x="7836" y="1726"/>
                    <a:pt x="7851" y="1720"/>
                  </a:cubicBezTo>
                  <a:cubicBezTo>
                    <a:pt x="7830" y="1733"/>
                    <a:pt x="7807" y="1748"/>
                    <a:pt x="7795" y="1773"/>
                  </a:cubicBezTo>
                  <a:cubicBezTo>
                    <a:pt x="7845" y="1795"/>
                    <a:pt x="7934" y="1757"/>
                    <a:pt x="8002" y="1752"/>
                  </a:cubicBezTo>
                  <a:lnTo>
                    <a:pt x="8014" y="1746"/>
                  </a:lnTo>
                  <a:cubicBezTo>
                    <a:pt x="8008" y="1771"/>
                    <a:pt x="8010" y="1789"/>
                    <a:pt x="8023" y="1799"/>
                  </a:cubicBezTo>
                  <a:lnTo>
                    <a:pt x="8017" y="1802"/>
                  </a:lnTo>
                  <a:lnTo>
                    <a:pt x="7913" y="1838"/>
                  </a:lnTo>
                  <a:cubicBezTo>
                    <a:pt x="7974" y="1881"/>
                    <a:pt x="7951" y="1935"/>
                    <a:pt x="7925" y="1986"/>
                  </a:cubicBezTo>
                  <a:cubicBezTo>
                    <a:pt x="7888" y="2000"/>
                    <a:pt x="7850" y="2012"/>
                    <a:pt x="7810" y="2024"/>
                  </a:cubicBezTo>
                  <a:cubicBezTo>
                    <a:pt x="7772" y="2036"/>
                    <a:pt x="7733" y="2049"/>
                    <a:pt x="7695" y="2065"/>
                  </a:cubicBezTo>
                  <a:cubicBezTo>
                    <a:pt x="7586" y="2074"/>
                    <a:pt x="7471" y="2092"/>
                    <a:pt x="7352" y="2080"/>
                  </a:cubicBezTo>
                  <a:cubicBezTo>
                    <a:pt x="7353" y="2068"/>
                    <a:pt x="7374" y="1999"/>
                    <a:pt x="7322" y="2018"/>
                  </a:cubicBezTo>
                  <a:cubicBezTo>
                    <a:pt x="7275" y="2048"/>
                    <a:pt x="7196" y="2062"/>
                    <a:pt x="7121" y="2086"/>
                  </a:cubicBezTo>
                  <a:cubicBezTo>
                    <a:pt x="7047" y="2110"/>
                    <a:pt x="6978" y="2143"/>
                    <a:pt x="6950" y="2210"/>
                  </a:cubicBezTo>
                  <a:cubicBezTo>
                    <a:pt x="6956" y="2195"/>
                    <a:pt x="6986" y="2238"/>
                    <a:pt x="6947" y="2252"/>
                  </a:cubicBezTo>
                  <a:cubicBezTo>
                    <a:pt x="6906" y="2241"/>
                    <a:pt x="6860" y="2237"/>
                    <a:pt x="6814" y="2237"/>
                  </a:cubicBezTo>
                  <a:cubicBezTo>
                    <a:pt x="6828" y="2231"/>
                    <a:pt x="6838" y="2215"/>
                    <a:pt x="6835" y="2204"/>
                  </a:cubicBezTo>
                  <a:cubicBezTo>
                    <a:pt x="6832" y="2193"/>
                    <a:pt x="6817" y="2190"/>
                    <a:pt x="6802" y="2195"/>
                  </a:cubicBezTo>
                  <a:cubicBezTo>
                    <a:pt x="6773" y="2208"/>
                    <a:pt x="6742" y="2225"/>
                    <a:pt x="6714" y="2246"/>
                  </a:cubicBezTo>
                  <a:cubicBezTo>
                    <a:pt x="6680" y="2251"/>
                    <a:pt x="6647" y="2258"/>
                    <a:pt x="6610" y="2269"/>
                  </a:cubicBezTo>
                  <a:cubicBezTo>
                    <a:pt x="6604" y="2232"/>
                    <a:pt x="6623" y="2223"/>
                    <a:pt x="6660" y="2225"/>
                  </a:cubicBezTo>
                  <a:cubicBezTo>
                    <a:pt x="6641" y="2159"/>
                    <a:pt x="6559" y="2229"/>
                    <a:pt x="6522" y="2201"/>
                  </a:cubicBezTo>
                  <a:cubicBezTo>
                    <a:pt x="6514" y="2140"/>
                    <a:pt x="6468" y="2166"/>
                    <a:pt x="6418" y="2198"/>
                  </a:cubicBezTo>
                  <a:cubicBezTo>
                    <a:pt x="6494" y="2251"/>
                    <a:pt x="6414" y="2288"/>
                    <a:pt x="6436" y="2325"/>
                  </a:cubicBezTo>
                  <a:cubicBezTo>
                    <a:pt x="6364" y="2386"/>
                    <a:pt x="6260" y="2458"/>
                    <a:pt x="6188" y="2432"/>
                  </a:cubicBezTo>
                  <a:cubicBezTo>
                    <a:pt x="6209" y="2416"/>
                    <a:pt x="6245" y="2401"/>
                    <a:pt x="6238" y="2382"/>
                  </a:cubicBezTo>
                  <a:cubicBezTo>
                    <a:pt x="6207" y="2392"/>
                    <a:pt x="6194" y="2384"/>
                    <a:pt x="6179" y="2417"/>
                  </a:cubicBezTo>
                  <a:lnTo>
                    <a:pt x="6173" y="2423"/>
                  </a:lnTo>
                  <a:cubicBezTo>
                    <a:pt x="6162" y="2418"/>
                    <a:pt x="6145" y="2399"/>
                    <a:pt x="6146" y="2382"/>
                  </a:cubicBezTo>
                  <a:cubicBezTo>
                    <a:pt x="6147" y="2374"/>
                    <a:pt x="6143" y="2369"/>
                    <a:pt x="6135" y="2370"/>
                  </a:cubicBezTo>
                  <a:cubicBezTo>
                    <a:pt x="6126" y="2371"/>
                    <a:pt x="6117" y="2377"/>
                    <a:pt x="6117" y="2384"/>
                  </a:cubicBezTo>
                  <a:cubicBezTo>
                    <a:pt x="6116" y="2405"/>
                    <a:pt x="6129" y="2426"/>
                    <a:pt x="6143" y="2438"/>
                  </a:cubicBezTo>
                  <a:lnTo>
                    <a:pt x="6140" y="2441"/>
                  </a:lnTo>
                  <a:cubicBezTo>
                    <a:pt x="6063" y="2474"/>
                    <a:pt x="6144" y="2521"/>
                    <a:pt x="6108" y="2559"/>
                  </a:cubicBezTo>
                  <a:cubicBezTo>
                    <a:pt x="6024" y="2582"/>
                    <a:pt x="6099" y="2622"/>
                    <a:pt x="6034" y="2647"/>
                  </a:cubicBezTo>
                  <a:cubicBezTo>
                    <a:pt x="5945" y="2628"/>
                    <a:pt x="5938" y="2703"/>
                    <a:pt x="5866" y="2757"/>
                  </a:cubicBezTo>
                  <a:lnTo>
                    <a:pt x="5869" y="2760"/>
                  </a:lnTo>
                  <a:cubicBezTo>
                    <a:pt x="5862" y="2763"/>
                    <a:pt x="5854" y="2765"/>
                    <a:pt x="5848" y="2769"/>
                  </a:cubicBezTo>
                  <a:cubicBezTo>
                    <a:pt x="5753" y="2769"/>
                    <a:pt x="5638" y="2847"/>
                    <a:pt x="5538" y="2869"/>
                  </a:cubicBezTo>
                  <a:cubicBezTo>
                    <a:pt x="5550" y="2861"/>
                    <a:pt x="5561" y="2850"/>
                    <a:pt x="5573" y="2842"/>
                  </a:cubicBezTo>
                  <a:cubicBezTo>
                    <a:pt x="5583" y="2836"/>
                    <a:pt x="5589" y="2826"/>
                    <a:pt x="5585" y="2819"/>
                  </a:cubicBezTo>
                  <a:cubicBezTo>
                    <a:pt x="5581" y="2811"/>
                    <a:pt x="5568" y="2810"/>
                    <a:pt x="5558" y="2816"/>
                  </a:cubicBezTo>
                  <a:cubicBezTo>
                    <a:pt x="5452" y="2884"/>
                    <a:pt x="5352" y="2973"/>
                    <a:pt x="5257" y="3061"/>
                  </a:cubicBezTo>
                  <a:lnTo>
                    <a:pt x="5251" y="3067"/>
                  </a:lnTo>
                  <a:cubicBezTo>
                    <a:pt x="5249" y="3069"/>
                    <a:pt x="5246" y="3070"/>
                    <a:pt x="5245" y="3073"/>
                  </a:cubicBezTo>
                  <a:cubicBezTo>
                    <a:pt x="5244" y="3074"/>
                    <a:pt x="5244" y="3075"/>
                    <a:pt x="5242" y="3076"/>
                  </a:cubicBezTo>
                  <a:cubicBezTo>
                    <a:pt x="5137" y="3131"/>
                    <a:pt x="5031" y="3186"/>
                    <a:pt x="5003" y="3271"/>
                  </a:cubicBezTo>
                  <a:cubicBezTo>
                    <a:pt x="4935" y="3274"/>
                    <a:pt x="4852" y="3330"/>
                    <a:pt x="4766" y="3392"/>
                  </a:cubicBezTo>
                  <a:cubicBezTo>
                    <a:pt x="4745" y="3407"/>
                    <a:pt x="4723" y="3418"/>
                    <a:pt x="4701" y="3433"/>
                  </a:cubicBezTo>
                  <a:cubicBezTo>
                    <a:pt x="4683" y="3408"/>
                    <a:pt x="4782" y="3335"/>
                    <a:pt x="4660" y="3380"/>
                  </a:cubicBezTo>
                  <a:cubicBezTo>
                    <a:pt x="4688" y="3392"/>
                    <a:pt x="4574" y="3474"/>
                    <a:pt x="4672" y="3451"/>
                  </a:cubicBezTo>
                  <a:cubicBezTo>
                    <a:pt x="4615" y="3490"/>
                    <a:pt x="4560" y="3534"/>
                    <a:pt x="4503" y="3554"/>
                  </a:cubicBezTo>
                  <a:cubicBezTo>
                    <a:pt x="4510" y="3568"/>
                    <a:pt x="4524" y="3577"/>
                    <a:pt x="4509" y="3593"/>
                  </a:cubicBezTo>
                  <a:cubicBezTo>
                    <a:pt x="4457" y="3655"/>
                    <a:pt x="4382" y="3730"/>
                    <a:pt x="4308" y="3803"/>
                  </a:cubicBezTo>
                  <a:cubicBezTo>
                    <a:pt x="4235" y="3875"/>
                    <a:pt x="4163" y="3944"/>
                    <a:pt x="4110" y="3992"/>
                  </a:cubicBezTo>
                  <a:cubicBezTo>
                    <a:pt x="4131" y="4021"/>
                    <a:pt x="4095" y="4060"/>
                    <a:pt x="4116" y="4089"/>
                  </a:cubicBezTo>
                  <a:cubicBezTo>
                    <a:pt x="4103" y="4099"/>
                    <a:pt x="4092" y="4112"/>
                    <a:pt x="4081" y="4122"/>
                  </a:cubicBezTo>
                  <a:cubicBezTo>
                    <a:pt x="4074" y="4128"/>
                    <a:pt x="4067" y="4134"/>
                    <a:pt x="4060" y="4139"/>
                  </a:cubicBezTo>
                  <a:cubicBezTo>
                    <a:pt x="4019" y="4146"/>
                    <a:pt x="3957" y="4162"/>
                    <a:pt x="3942" y="4216"/>
                  </a:cubicBezTo>
                  <a:cubicBezTo>
                    <a:pt x="3933" y="4226"/>
                    <a:pt x="3922" y="4236"/>
                    <a:pt x="3910" y="4246"/>
                  </a:cubicBezTo>
                  <a:cubicBezTo>
                    <a:pt x="3907" y="4248"/>
                    <a:pt x="3903" y="4250"/>
                    <a:pt x="3901" y="4252"/>
                  </a:cubicBezTo>
                  <a:cubicBezTo>
                    <a:pt x="3918" y="4227"/>
                    <a:pt x="3933" y="4203"/>
                    <a:pt x="3945" y="4178"/>
                  </a:cubicBezTo>
                  <a:cubicBezTo>
                    <a:pt x="3952" y="4163"/>
                    <a:pt x="3949" y="4148"/>
                    <a:pt x="3936" y="4145"/>
                  </a:cubicBezTo>
                  <a:cubicBezTo>
                    <a:pt x="3924" y="4143"/>
                    <a:pt x="3908" y="4151"/>
                    <a:pt x="3901" y="4166"/>
                  </a:cubicBezTo>
                  <a:cubicBezTo>
                    <a:pt x="3876" y="4215"/>
                    <a:pt x="3840" y="4266"/>
                    <a:pt x="3788" y="4323"/>
                  </a:cubicBezTo>
                  <a:cubicBezTo>
                    <a:pt x="3776" y="4335"/>
                    <a:pt x="3774" y="4352"/>
                    <a:pt x="3782" y="4361"/>
                  </a:cubicBezTo>
                  <a:cubicBezTo>
                    <a:pt x="3788" y="4366"/>
                    <a:pt x="3798" y="4365"/>
                    <a:pt x="3806" y="4361"/>
                  </a:cubicBezTo>
                  <a:cubicBezTo>
                    <a:pt x="3780" y="4389"/>
                    <a:pt x="3754" y="4414"/>
                    <a:pt x="3723" y="4429"/>
                  </a:cubicBezTo>
                  <a:cubicBezTo>
                    <a:pt x="3719" y="4429"/>
                    <a:pt x="3699" y="4406"/>
                    <a:pt x="3697" y="4408"/>
                  </a:cubicBezTo>
                  <a:cubicBezTo>
                    <a:pt x="3553" y="4526"/>
                    <a:pt x="3472" y="4674"/>
                    <a:pt x="3333" y="4757"/>
                  </a:cubicBezTo>
                  <a:cubicBezTo>
                    <a:pt x="3282" y="4889"/>
                    <a:pt x="3143" y="5030"/>
                    <a:pt x="3050" y="5061"/>
                  </a:cubicBezTo>
                  <a:cubicBezTo>
                    <a:pt x="3063" y="5038"/>
                    <a:pt x="3088" y="5011"/>
                    <a:pt x="3073" y="4996"/>
                  </a:cubicBezTo>
                  <a:cubicBezTo>
                    <a:pt x="3053" y="5038"/>
                    <a:pt x="3006" y="5118"/>
                    <a:pt x="2967" y="5203"/>
                  </a:cubicBezTo>
                  <a:cubicBezTo>
                    <a:pt x="2928" y="5288"/>
                    <a:pt x="2897" y="5378"/>
                    <a:pt x="2908" y="5434"/>
                  </a:cubicBezTo>
                  <a:cubicBezTo>
                    <a:pt x="2809" y="5454"/>
                    <a:pt x="2711" y="5516"/>
                    <a:pt x="2630" y="5694"/>
                  </a:cubicBezTo>
                  <a:cubicBezTo>
                    <a:pt x="2664" y="5743"/>
                    <a:pt x="2685" y="5685"/>
                    <a:pt x="2713" y="5691"/>
                  </a:cubicBezTo>
                  <a:cubicBezTo>
                    <a:pt x="2731" y="5809"/>
                    <a:pt x="2608" y="5754"/>
                    <a:pt x="2624" y="5744"/>
                  </a:cubicBezTo>
                  <a:cubicBezTo>
                    <a:pt x="2539" y="5798"/>
                    <a:pt x="2458" y="5910"/>
                    <a:pt x="2388" y="6042"/>
                  </a:cubicBezTo>
                  <a:cubicBezTo>
                    <a:pt x="2317" y="6174"/>
                    <a:pt x="2255" y="6328"/>
                    <a:pt x="2199" y="6459"/>
                  </a:cubicBezTo>
                  <a:cubicBezTo>
                    <a:pt x="2137" y="6495"/>
                    <a:pt x="2103" y="6589"/>
                    <a:pt x="2104" y="6668"/>
                  </a:cubicBezTo>
                  <a:cubicBezTo>
                    <a:pt x="2113" y="6652"/>
                    <a:pt x="2184" y="6628"/>
                    <a:pt x="2160" y="6668"/>
                  </a:cubicBezTo>
                  <a:cubicBezTo>
                    <a:pt x="2116" y="6697"/>
                    <a:pt x="2077" y="6730"/>
                    <a:pt x="2042" y="6766"/>
                  </a:cubicBezTo>
                  <a:cubicBezTo>
                    <a:pt x="2029" y="6733"/>
                    <a:pt x="2006" y="6707"/>
                    <a:pt x="1986" y="6677"/>
                  </a:cubicBezTo>
                  <a:cubicBezTo>
                    <a:pt x="1967" y="6715"/>
                    <a:pt x="1943" y="6756"/>
                    <a:pt x="1921" y="6798"/>
                  </a:cubicBezTo>
                  <a:cubicBezTo>
                    <a:pt x="1921" y="6797"/>
                    <a:pt x="1921" y="6794"/>
                    <a:pt x="1921" y="6793"/>
                  </a:cubicBezTo>
                  <a:lnTo>
                    <a:pt x="1915" y="6793"/>
                  </a:lnTo>
                  <a:cubicBezTo>
                    <a:pt x="1933" y="6763"/>
                    <a:pt x="1943" y="6731"/>
                    <a:pt x="1953" y="6701"/>
                  </a:cubicBezTo>
                  <a:cubicBezTo>
                    <a:pt x="1967" y="6662"/>
                    <a:pt x="1978" y="6625"/>
                    <a:pt x="2010" y="6595"/>
                  </a:cubicBezTo>
                  <a:cubicBezTo>
                    <a:pt x="2044" y="6572"/>
                    <a:pt x="2085" y="6507"/>
                    <a:pt x="2119" y="6435"/>
                  </a:cubicBezTo>
                  <a:cubicBezTo>
                    <a:pt x="2155" y="6357"/>
                    <a:pt x="2185" y="6272"/>
                    <a:pt x="2193" y="6225"/>
                  </a:cubicBezTo>
                  <a:cubicBezTo>
                    <a:pt x="2168" y="6266"/>
                    <a:pt x="2132" y="6246"/>
                    <a:pt x="2107" y="6287"/>
                  </a:cubicBezTo>
                  <a:lnTo>
                    <a:pt x="2098" y="6281"/>
                  </a:lnTo>
                  <a:cubicBezTo>
                    <a:pt x="2097" y="6281"/>
                    <a:pt x="2097" y="6281"/>
                    <a:pt x="2095" y="6281"/>
                  </a:cubicBezTo>
                  <a:cubicBezTo>
                    <a:pt x="2066" y="6259"/>
                    <a:pt x="2077" y="6156"/>
                    <a:pt x="2027" y="6249"/>
                  </a:cubicBezTo>
                  <a:cubicBezTo>
                    <a:pt x="2028" y="6298"/>
                    <a:pt x="2063" y="6266"/>
                    <a:pt x="2086" y="6290"/>
                  </a:cubicBezTo>
                  <a:cubicBezTo>
                    <a:pt x="2084" y="6296"/>
                    <a:pt x="2085" y="6300"/>
                    <a:pt x="2089" y="6302"/>
                  </a:cubicBezTo>
                  <a:lnTo>
                    <a:pt x="2095" y="6308"/>
                  </a:lnTo>
                  <a:cubicBezTo>
                    <a:pt x="2044" y="6402"/>
                    <a:pt x="1944" y="6481"/>
                    <a:pt x="1995" y="6571"/>
                  </a:cubicBezTo>
                  <a:lnTo>
                    <a:pt x="1998" y="6571"/>
                  </a:lnTo>
                  <a:cubicBezTo>
                    <a:pt x="1960" y="6608"/>
                    <a:pt x="1945" y="6653"/>
                    <a:pt x="1930" y="6695"/>
                  </a:cubicBezTo>
                  <a:cubicBezTo>
                    <a:pt x="1921" y="6720"/>
                    <a:pt x="1913" y="6743"/>
                    <a:pt x="1900" y="6766"/>
                  </a:cubicBezTo>
                  <a:cubicBezTo>
                    <a:pt x="1860" y="6778"/>
                    <a:pt x="1822" y="6866"/>
                    <a:pt x="1761" y="6908"/>
                  </a:cubicBezTo>
                  <a:cubicBezTo>
                    <a:pt x="1762" y="6909"/>
                    <a:pt x="1761" y="6910"/>
                    <a:pt x="1761" y="6911"/>
                  </a:cubicBezTo>
                  <a:cubicBezTo>
                    <a:pt x="1763" y="6895"/>
                    <a:pt x="1756" y="6883"/>
                    <a:pt x="1714" y="6881"/>
                  </a:cubicBezTo>
                  <a:lnTo>
                    <a:pt x="1673" y="6934"/>
                  </a:lnTo>
                  <a:cubicBezTo>
                    <a:pt x="1712" y="6942"/>
                    <a:pt x="1701" y="6965"/>
                    <a:pt x="1729" y="6976"/>
                  </a:cubicBezTo>
                  <a:cubicBezTo>
                    <a:pt x="1741" y="6958"/>
                    <a:pt x="1751" y="6939"/>
                    <a:pt x="1758" y="6923"/>
                  </a:cubicBezTo>
                  <a:cubicBezTo>
                    <a:pt x="1767" y="6990"/>
                    <a:pt x="1744" y="7076"/>
                    <a:pt x="1717" y="7168"/>
                  </a:cubicBezTo>
                  <a:lnTo>
                    <a:pt x="1726" y="7168"/>
                  </a:lnTo>
                  <a:cubicBezTo>
                    <a:pt x="1619" y="7428"/>
                    <a:pt x="1514" y="7691"/>
                    <a:pt x="1422" y="7951"/>
                  </a:cubicBezTo>
                  <a:cubicBezTo>
                    <a:pt x="1387" y="8048"/>
                    <a:pt x="1353" y="8146"/>
                    <a:pt x="1321" y="8246"/>
                  </a:cubicBezTo>
                  <a:cubicBezTo>
                    <a:pt x="1325" y="8226"/>
                    <a:pt x="1331" y="8207"/>
                    <a:pt x="1336" y="8187"/>
                  </a:cubicBezTo>
                  <a:lnTo>
                    <a:pt x="1336" y="8178"/>
                  </a:lnTo>
                  <a:cubicBezTo>
                    <a:pt x="1339" y="8168"/>
                    <a:pt x="1337" y="8160"/>
                    <a:pt x="1330" y="8158"/>
                  </a:cubicBezTo>
                  <a:cubicBezTo>
                    <a:pt x="1323" y="8156"/>
                    <a:pt x="1315" y="8162"/>
                    <a:pt x="1312" y="8172"/>
                  </a:cubicBezTo>
                  <a:cubicBezTo>
                    <a:pt x="1297" y="8228"/>
                    <a:pt x="1289" y="8282"/>
                    <a:pt x="1283" y="8335"/>
                  </a:cubicBezTo>
                  <a:cubicBezTo>
                    <a:pt x="1280" y="8360"/>
                    <a:pt x="1278" y="8384"/>
                    <a:pt x="1274" y="8409"/>
                  </a:cubicBezTo>
                  <a:cubicBezTo>
                    <a:pt x="1261" y="8453"/>
                    <a:pt x="1247" y="8497"/>
                    <a:pt x="1235" y="8542"/>
                  </a:cubicBezTo>
                  <a:cubicBezTo>
                    <a:pt x="1212" y="8564"/>
                    <a:pt x="1186" y="8623"/>
                    <a:pt x="1170" y="8672"/>
                  </a:cubicBezTo>
                  <a:cubicBezTo>
                    <a:pt x="1151" y="8734"/>
                    <a:pt x="1147" y="8779"/>
                    <a:pt x="1179" y="8722"/>
                  </a:cubicBezTo>
                  <a:cubicBezTo>
                    <a:pt x="1103" y="8878"/>
                    <a:pt x="1078" y="9014"/>
                    <a:pt x="1067" y="9138"/>
                  </a:cubicBezTo>
                  <a:cubicBezTo>
                    <a:pt x="1060" y="9221"/>
                    <a:pt x="1060" y="9302"/>
                    <a:pt x="1052" y="9378"/>
                  </a:cubicBezTo>
                  <a:cubicBezTo>
                    <a:pt x="1029" y="9426"/>
                    <a:pt x="1036" y="9525"/>
                    <a:pt x="1005" y="9558"/>
                  </a:cubicBezTo>
                  <a:cubicBezTo>
                    <a:pt x="1009" y="9560"/>
                    <a:pt x="1013" y="9562"/>
                    <a:pt x="1017" y="9564"/>
                  </a:cubicBezTo>
                  <a:cubicBezTo>
                    <a:pt x="997" y="9636"/>
                    <a:pt x="972" y="9706"/>
                    <a:pt x="955" y="9783"/>
                  </a:cubicBezTo>
                  <a:cubicBezTo>
                    <a:pt x="931" y="9884"/>
                    <a:pt x="919" y="9993"/>
                    <a:pt x="955" y="10116"/>
                  </a:cubicBezTo>
                  <a:cubicBezTo>
                    <a:pt x="1020" y="10142"/>
                    <a:pt x="1037" y="10085"/>
                    <a:pt x="1067" y="10048"/>
                  </a:cubicBezTo>
                  <a:cubicBezTo>
                    <a:pt x="1059" y="10125"/>
                    <a:pt x="1064" y="10202"/>
                    <a:pt x="1073" y="10282"/>
                  </a:cubicBezTo>
                  <a:cubicBezTo>
                    <a:pt x="1092" y="10445"/>
                    <a:pt x="1134" y="10609"/>
                    <a:pt x="1147" y="10769"/>
                  </a:cubicBezTo>
                  <a:cubicBezTo>
                    <a:pt x="1146" y="10771"/>
                    <a:pt x="1147" y="10773"/>
                    <a:pt x="1147" y="10775"/>
                  </a:cubicBezTo>
                  <a:cubicBezTo>
                    <a:pt x="1147" y="10836"/>
                    <a:pt x="1148" y="10903"/>
                    <a:pt x="1153" y="10979"/>
                  </a:cubicBezTo>
                  <a:cubicBezTo>
                    <a:pt x="1120" y="11061"/>
                    <a:pt x="1093" y="11151"/>
                    <a:pt x="1067" y="11239"/>
                  </a:cubicBezTo>
                  <a:cubicBezTo>
                    <a:pt x="1065" y="11294"/>
                    <a:pt x="1118" y="11263"/>
                    <a:pt x="1123" y="11307"/>
                  </a:cubicBezTo>
                  <a:cubicBezTo>
                    <a:pt x="1104" y="11353"/>
                    <a:pt x="1112" y="11430"/>
                    <a:pt x="1120" y="11505"/>
                  </a:cubicBezTo>
                  <a:cubicBezTo>
                    <a:pt x="1128" y="11580"/>
                    <a:pt x="1137" y="11654"/>
                    <a:pt x="1108" y="11688"/>
                  </a:cubicBezTo>
                  <a:cubicBezTo>
                    <a:pt x="1148" y="11694"/>
                    <a:pt x="1122" y="11812"/>
                    <a:pt x="1159" y="11824"/>
                  </a:cubicBezTo>
                  <a:cubicBezTo>
                    <a:pt x="1148" y="12003"/>
                    <a:pt x="1168" y="12174"/>
                    <a:pt x="1203" y="12344"/>
                  </a:cubicBezTo>
                  <a:cubicBezTo>
                    <a:pt x="1222" y="12437"/>
                    <a:pt x="1279" y="12536"/>
                    <a:pt x="1277" y="12619"/>
                  </a:cubicBezTo>
                  <a:cubicBezTo>
                    <a:pt x="1276" y="12646"/>
                    <a:pt x="1244" y="12646"/>
                    <a:pt x="1256" y="12699"/>
                  </a:cubicBezTo>
                  <a:cubicBezTo>
                    <a:pt x="1284" y="12821"/>
                    <a:pt x="1335" y="12926"/>
                    <a:pt x="1383" y="13030"/>
                  </a:cubicBezTo>
                  <a:cubicBezTo>
                    <a:pt x="1427" y="13124"/>
                    <a:pt x="1469" y="13216"/>
                    <a:pt x="1490" y="13319"/>
                  </a:cubicBezTo>
                  <a:cubicBezTo>
                    <a:pt x="1489" y="13324"/>
                    <a:pt x="1488" y="13328"/>
                    <a:pt x="1490" y="13334"/>
                  </a:cubicBezTo>
                  <a:cubicBezTo>
                    <a:pt x="1500" y="13374"/>
                    <a:pt x="1510" y="13416"/>
                    <a:pt x="1519" y="13458"/>
                  </a:cubicBezTo>
                  <a:cubicBezTo>
                    <a:pt x="1537" y="13544"/>
                    <a:pt x="1555" y="13634"/>
                    <a:pt x="1605" y="13715"/>
                  </a:cubicBezTo>
                  <a:cubicBezTo>
                    <a:pt x="1567" y="13845"/>
                    <a:pt x="1676" y="13978"/>
                    <a:pt x="1735" y="14167"/>
                  </a:cubicBezTo>
                  <a:cubicBezTo>
                    <a:pt x="1690" y="14227"/>
                    <a:pt x="1741" y="14341"/>
                    <a:pt x="1803" y="14421"/>
                  </a:cubicBezTo>
                  <a:cubicBezTo>
                    <a:pt x="1835" y="14431"/>
                    <a:pt x="1859" y="14497"/>
                    <a:pt x="1897" y="14575"/>
                  </a:cubicBezTo>
                  <a:cubicBezTo>
                    <a:pt x="1935" y="14653"/>
                    <a:pt x="1986" y="14741"/>
                    <a:pt x="2063" y="14796"/>
                  </a:cubicBezTo>
                  <a:cubicBezTo>
                    <a:pt x="2078" y="14616"/>
                    <a:pt x="1991" y="14420"/>
                    <a:pt x="1894" y="14226"/>
                  </a:cubicBezTo>
                  <a:cubicBezTo>
                    <a:pt x="1802" y="14042"/>
                    <a:pt x="1703" y="13861"/>
                    <a:pt x="1664" y="13715"/>
                  </a:cubicBezTo>
                  <a:cubicBezTo>
                    <a:pt x="1663" y="13711"/>
                    <a:pt x="1662" y="13707"/>
                    <a:pt x="1661" y="13703"/>
                  </a:cubicBezTo>
                  <a:cubicBezTo>
                    <a:pt x="1660" y="13702"/>
                    <a:pt x="1658" y="13701"/>
                    <a:pt x="1658" y="13700"/>
                  </a:cubicBezTo>
                  <a:cubicBezTo>
                    <a:pt x="1658" y="13699"/>
                    <a:pt x="1655" y="13696"/>
                    <a:pt x="1655" y="13694"/>
                  </a:cubicBezTo>
                  <a:lnTo>
                    <a:pt x="1655" y="13691"/>
                  </a:lnTo>
                  <a:cubicBezTo>
                    <a:pt x="1607" y="13621"/>
                    <a:pt x="1588" y="13540"/>
                    <a:pt x="1569" y="13452"/>
                  </a:cubicBezTo>
                  <a:cubicBezTo>
                    <a:pt x="1560" y="13410"/>
                    <a:pt x="1552" y="13365"/>
                    <a:pt x="1540" y="13322"/>
                  </a:cubicBezTo>
                  <a:cubicBezTo>
                    <a:pt x="1539" y="13318"/>
                    <a:pt x="1539" y="13314"/>
                    <a:pt x="1537" y="13310"/>
                  </a:cubicBezTo>
                  <a:cubicBezTo>
                    <a:pt x="1454" y="12935"/>
                    <a:pt x="1372" y="12564"/>
                    <a:pt x="1309" y="12182"/>
                  </a:cubicBezTo>
                  <a:cubicBezTo>
                    <a:pt x="1247" y="11799"/>
                    <a:pt x="1206" y="11406"/>
                    <a:pt x="1209" y="10997"/>
                  </a:cubicBezTo>
                  <a:lnTo>
                    <a:pt x="1200" y="11000"/>
                  </a:lnTo>
                  <a:cubicBezTo>
                    <a:pt x="1195" y="10919"/>
                    <a:pt x="1191" y="10848"/>
                    <a:pt x="1191" y="10784"/>
                  </a:cubicBezTo>
                  <a:lnTo>
                    <a:pt x="1200" y="10787"/>
                  </a:lnTo>
                  <a:cubicBezTo>
                    <a:pt x="1200" y="10637"/>
                    <a:pt x="1203" y="10518"/>
                    <a:pt x="1209" y="10406"/>
                  </a:cubicBezTo>
                  <a:cubicBezTo>
                    <a:pt x="1217" y="10410"/>
                    <a:pt x="1225" y="10409"/>
                    <a:pt x="1238" y="10406"/>
                  </a:cubicBezTo>
                  <a:lnTo>
                    <a:pt x="1244" y="10406"/>
                  </a:lnTo>
                  <a:cubicBezTo>
                    <a:pt x="1221" y="10470"/>
                    <a:pt x="1233" y="10544"/>
                    <a:pt x="1244" y="10610"/>
                  </a:cubicBezTo>
                  <a:lnTo>
                    <a:pt x="1250" y="10645"/>
                  </a:lnTo>
                  <a:cubicBezTo>
                    <a:pt x="1252" y="10657"/>
                    <a:pt x="1260" y="10663"/>
                    <a:pt x="1268" y="10660"/>
                  </a:cubicBezTo>
                  <a:cubicBezTo>
                    <a:pt x="1274" y="10658"/>
                    <a:pt x="1277" y="10649"/>
                    <a:pt x="1277" y="10639"/>
                  </a:cubicBezTo>
                  <a:cubicBezTo>
                    <a:pt x="1277" y="10638"/>
                    <a:pt x="1277" y="10635"/>
                    <a:pt x="1277" y="10633"/>
                  </a:cubicBezTo>
                  <a:lnTo>
                    <a:pt x="1271" y="10598"/>
                  </a:lnTo>
                  <a:cubicBezTo>
                    <a:pt x="1262" y="10544"/>
                    <a:pt x="1252" y="10488"/>
                    <a:pt x="1262" y="10441"/>
                  </a:cubicBezTo>
                  <a:cubicBezTo>
                    <a:pt x="1271" y="10448"/>
                    <a:pt x="1284" y="10454"/>
                    <a:pt x="1294" y="10459"/>
                  </a:cubicBezTo>
                  <a:cubicBezTo>
                    <a:pt x="1279" y="10626"/>
                    <a:pt x="1284" y="10794"/>
                    <a:pt x="1294" y="10958"/>
                  </a:cubicBezTo>
                  <a:lnTo>
                    <a:pt x="1309" y="11180"/>
                  </a:lnTo>
                  <a:cubicBezTo>
                    <a:pt x="1279" y="11196"/>
                    <a:pt x="1299" y="11267"/>
                    <a:pt x="1259" y="11272"/>
                  </a:cubicBezTo>
                  <a:cubicBezTo>
                    <a:pt x="1273" y="11332"/>
                    <a:pt x="1282" y="11394"/>
                    <a:pt x="1292" y="11455"/>
                  </a:cubicBezTo>
                  <a:cubicBezTo>
                    <a:pt x="1281" y="11446"/>
                    <a:pt x="1270" y="11438"/>
                    <a:pt x="1259" y="11431"/>
                  </a:cubicBezTo>
                  <a:cubicBezTo>
                    <a:pt x="1271" y="11479"/>
                    <a:pt x="1285" y="11524"/>
                    <a:pt x="1306" y="11555"/>
                  </a:cubicBezTo>
                  <a:cubicBezTo>
                    <a:pt x="1314" y="11618"/>
                    <a:pt x="1319" y="11680"/>
                    <a:pt x="1324" y="11741"/>
                  </a:cubicBezTo>
                  <a:lnTo>
                    <a:pt x="1283" y="11747"/>
                  </a:lnTo>
                  <a:cubicBezTo>
                    <a:pt x="1288" y="11817"/>
                    <a:pt x="1311" y="11857"/>
                    <a:pt x="1336" y="11892"/>
                  </a:cubicBezTo>
                  <a:cubicBezTo>
                    <a:pt x="1339" y="11938"/>
                    <a:pt x="1341" y="11985"/>
                    <a:pt x="1345" y="12031"/>
                  </a:cubicBezTo>
                  <a:cubicBezTo>
                    <a:pt x="1363" y="12240"/>
                    <a:pt x="1395" y="12441"/>
                    <a:pt x="1475" y="12616"/>
                  </a:cubicBezTo>
                  <a:cubicBezTo>
                    <a:pt x="1477" y="12625"/>
                    <a:pt x="1480" y="12634"/>
                    <a:pt x="1484" y="12643"/>
                  </a:cubicBezTo>
                  <a:cubicBezTo>
                    <a:pt x="1487" y="12651"/>
                    <a:pt x="1493" y="12659"/>
                    <a:pt x="1498" y="12663"/>
                  </a:cubicBezTo>
                  <a:cubicBezTo>
                    <a:pt x="1507" y="12679"/>
                    <a:pt x="1516" y="12695"/>
                    <a:pt x="1525" y="12710"/>
                  </a:cubicBezTo>
                  <a:cubicBezTo>
                    <a:pt x="1520" y="12676"/>
                    <a:pt x="1561" y="12680"/>
                    <a:pt x="1587" y="12672"/>
                  </a:cubicBezTo>
                  <a:cubicBezTo>
                    <a:pt x="1564" y="12596"/>
                    <a:pt x="1539" y="12557"/>
                    <a:pt x="1563" y="12489"/>
                  </a:cubicBezTo>
                  <a:cubicBezTo>
                    <a:pt x="1583" y="12490"/>
                    <a:pt x="1596" y="12509"/>
                    <a:pt x="1608" y="12527"/>
                  </a:cubicBezTo>
                  <a:cubicBezTo>
                    <a:pt x="1606" y="12562"/>
                    <a:pt x="1594" y="12587"/>
                    <a:pt x="1593" y="12622"/>
                  </a:cubicBezTo>
                  <a:cubicBezTo>
                    <a:pt x="1641" y="12649"/>
                    <a:pt x="1668" y="12722"/>
                    <a:pt x="1723" y="12734"/>
                  </a:cubicBezTo>
                  <a:cubicBezTo>
                    <a:pt x="1772" y="12883"/>
                    <a:pt x="1812" y="13045"/>
                    <a:pt x="1711" y="13041"/>
                  </a:cubicBezTo>
                  <a:cubicBezTo>
                    <a:pt x="1719" y="13071"/>
                    <a:pt x="1730" y="13103"/>
                    <a:pt x="1738" y="13133"/>
                  </a:cubicBezTo>
                  <a:cubicBezTo>
                    <a:pt x="1698" y="13110"/>
                    <a:pt x="1658" y="13055"/>
                    <a:pt x="1667" y="12976"/>
                  </a:cubicBezTo>
                  <a:cubicBezTo>
                    <a:pt x="1642" y="12983"/>
                    <a:pt x="1619" y="12983"/>
                    <a:pt x="1602" y="12970"/>
                  </a:cubicBezTo>
                  <a:cubicBezTo>
                    <a:pt x="1591" y="12913"/>
                    <a:pt x="1583" y="12855"/>
                    <a:pt x="1578" y="12796"/>
                  </a:cubicBezTo>
                  <a:cubicBezTo>
                    <a:pt x="1578" y="12795"/>
                    <a:pt x="1579" y="12795"/>
                    <a:pt x="1578" y="12793"/>
                  </a:cubicBezTo>
                  <a:cubicBezTo>
                    <a:pt x="1576" y="12783"/>
                    <a:pt x="1569" y="12773"/>
                    <a:pt x="1560" y="12773"/>
                  </a:cubicBezTo>
                  <a:cubicBezTo>
                    <a:pt x="1551" y="12772"/>
                    <a:pt x="1545" y="12784"/>
                    <a:pt x="1546" y="12796"/>
                  </a:cubicBezTo>
                  <a:cubicBezTo>
                    <a:pt x="1562" y="13004"/>
                    <a:pt x="1621" y="13208"/>
                    <a:pt x="1682" y="13378"/>
                  </a:cubicBezTo>
                  <a:cubicBezTo>
                    <a:pt x="1686" y="13390"/>
                    <a:pt x="1697" y="13396"/>
                    <a:pt x="1705" y="13393"/>
                  </a:cubicBezTo>
                  <a:cubicBezTo>
                    <a:pt x="1714" y="13389"/>
                    <a:pt x="1718" y="13375"/>
                    <a:pt x="1714" y="13363"/>
                  </a:cubicBezTo>
                  <a:cubicBezTo>
                    <a:pt x="1700" y="13326"/>
                    <a:pt x="1686" y="13289"/>
                    <a:pt x="1673" y="13248"/>
                  </a:cubicBezTo>
                  <a:cubicBezTo>
                    <a:pt x="1676" y="13254"/>
                    <a:pt x="1681" y="13260"/>
                    <a:pt x="1685" y="13266"/>
                  </a:cubicBezTo>
                  <a:cubicBezTo>
                    <a:pt x="1736" y="13353"/>
                    <a:pt x="1801" y="13402"/>
                    <a:pt x="1856" y="13349"/>
                  </a:cubicBezTo>
                  <a:cubicBezTo>
                    <a:pt x="1840" y="13279"/>
                    <a:pt x="1808" y="13255"/>
                    <a:pt x="1794" y="13216"/>
                  </a:cubicBezTo>
                  <a:cubicBezTo>
                    <a:pt x="1884" y="13220"/>
                    <a:pt x="1861" y="13378"/>
                    <a:pt x="1933" y="13431"/>
                  </a:cubicBezTo>
                  <a:lnTo>
                    <a:pt x="1933" y="13437"/>
                  </a:lnTo>
                  <a:cubicBezTo>
                    <a:pt x="1937" y="13471"/>
                    <a:pt x="1943" y="13509"/>
                    <a:pt x="1959" y="13544"/>
                  </a:cubicBezTo>
                  <a:lnTo>
                    <a:pt x="1950" y="13544"/>
                  </a:lnTo>
                  <a:cubicBezTo>
                    <a:pt x="1959" y="13604"/>
                    <a:pt x="2029" y="13749"/>
                    <a:pt x="2015" y="13836"/>
                  </a:cubicBezTo>
                  <a:cubicBezTo>
                    <a:pt x="2071" y="13811"/>
                    <a:pt x="2082" y="13942"/>
                    <a:pt x="2119" y="13981"/>
                  </a:cubicBezTo>
                  <a:cubicBezTo>
                    <a:pt x="2112" y="13988"/>
                    <a:pt x="2111" y="14003"/>
                    <a:pt x="2128" y="14034"/>
                  </a:cubicBezTo>
                  <a:cubicBezTo>
                    <a:pt x="2171" y="14021"/>
                    <a:pt x="2167" y="14000"/>
                    <a:pt x="2151" y="13987"/>
                  </a:cubicBezTo>
                  <a:cubicBezTo>
                    <a:pt x="2215" y="13975"/>
                    <a:pt x="2218" y="13900"/>
                    <a:pt x="2255" y="13842"/>
                  </a:cubicBezTo>
                  <a:cubicBezTo>
                    <a:pt x="2191" y="13849"/>
                    <a:pt x="2156" y="13766"/>
                    <a:pt x="2122" y="13680"/>
                  </a:cubicBezTo>
                  <a:cubicBezTo>
                    <a:pt x="2088" y="13594"/>
                    <a:pt x="2054" y="13508"/>
                    <a:pt x="1992" y="13508"/>
                  </a:cubicBezTo>
                  <a:cubicBezTo>
                    <a:pt x="1985" y="13488"/>
                    <a:pt x="1983" y="13465"/>
                    <a:pt x="1980" y="13440"/>
                  </a:cubicBezTo>
                  <a:lnTo>
                    <a:pt x="1977" y="13417"/>
                  </a:lnTo>
                  <a:lnTo>
                    <a:pt x="1980" y="13417"/>
                  </a:lnTo>
                  <a:cubicBezTo>
                    <a:pt x="2008" y="13330"/>
                    <a:pt x="1966" y="13243"/>
                    <a:pt x="1924" y="13157"/>
                  </a:cubicBezTo>
                  <a:cubicBezTo>
                    <a:pt x="1882" y="13071"/>
                    <a:pt x="1839" y="12985"/>
                    <a:pt x="1871" y="12908"/>
                  </a:cubicBezTo>
                  <a:lnTo>
                    <a:pt x="1868" y="12897"/>
                  </a:lnTo>
                  <a:cubicBezTo>
                    <a:pt x="1882" y="12904"/>
                    <a:pt x="1894" y="12909"/>
                    <a:pt x="1903" y="12911"/>
                  </a:cubicBezTo>
                  <a:cubicBezTo>
                    <a:pt x="1909" y="12913"/>
                    <a:pt x="1917" y="12910"/>
                    <a:pt x="1918" y="12903"/>
                  </a:cubicBezTo>
                  <a:cubicBezTo>
                    <a:pt x="1918" y="12901"/>
                    <a:pt x="1915" y="12898"/>
                    <a:pt x="1915" y="12897"/>
                  </a:cubicBezTo>
                  <a:cubicBezTo>
                    <a:pt x="1914" y="12891"/>
                    <a:pt x="1911" y="12886"/>
                    <a:pt x="1906" y="12885"/>
                  </a:cubicBezTo>
                  <a:cubicBezTo>
                    <a:pt x="1900" y="12883"/>
                    <a:pt x="1893" y="12881"/>
                    <a:pt x="1882" y="12876"/>
                  </a:cubicBezTo>
                  <a:cubicBezTo>
                    <a:pt x="1869" y="12830"/>
                    <a:pt x="1839" y="12822"/>
                    <a:pt x="1835" y="12755"/>
                  </a:cubicBezTo>
                  <a:cubicBezTo>
                    <a:pt x="1863" y="12704"/>
                    <a:pt x="1904" y="12675"/>
                    <a:pt x="1915" y="12575"/>
                  </a:cubicBezTo>
                  <a:cubicBezTo>
                    <a:pt x="1888" y="12526"/>
                    <a:pt x="1835" y="12532"/>
                    <a:pt x="1832" y="12433"/>
                  </a:cubicBezTo>
                  <a:cubicBezTo>
                    <a:pt x="1789" y="12465"/>
                    <a:pt x="1799" y="12475"/>
                    <a:pt x="1776" y="12492"/>
                  </a:cubicBezTo>
                  <a:lnTo>
                    <a:pt x="1779" y="12501"/>
                  </a:lnTo>
                  <a:lnTo>
                    <a:pt x="1767" y="12495"/>
                  </a:lnTo>
                  <a:cubicBezTo>
                    <a:pt x="1757" y="12489"/>
                    <a:pt x="1749" y="12481"/>
                    <a:pt x="1738" y="12474"/>
                  </a:cubicBezTo>
                  <a:cubicBezTo>
                    <a:pt x="1758" y="12430"/>
                    <a:pt x="1742" y="12368"/>
                    <a:pt x="1723" y="12300"/>
                  </a:cubicBezTo>
                  <a:cubicBezTo>
                    <a:pt x="1704" y="12231"/>
                    <a:pt x="1682" y="12155"/>
                    <a:pt x="1699" y="12093"/>
                  </a:cubicBezTo>
                  <a:cubicBezTo>
                    <a:pt x="1759" y="12130"/>
                    <a:pt x="1793" y="12154"/>
                    <a:pt x="1862" y="12111"/>
                  </a:cubicBezTo>
                  <a:cubicBezTo>
                    <a:pt x="1828" y="12047"/>
                    <a:pt x="1854" y="12050"/>
                    <a:pt x="1835" y="11960"/>
                  </a:cubicBezTo>
                  <a:cubicBezTo>
                    <a:pt x="1897" y="11993"/>
                    <a:pt x="1831" y="11940"/>
                    <a:pt x="1880" y="11907"/>
                  </a:cubicBezTo>
                  <a:cubicBezTo>
                    <a:pt x="1814" y="11903"/>
                    <a:pt x="1811" y="11793"/>
                    <a:pt x="1800" y="11697"/>
                  </a:cubicBezTo>
                  <a:lnTo>
                    <a:pt x="1794" y="11700"/>
                  </a:lnTo>
                  <a:cubicBezTo>
                    <a:pt x="1794" y="11672"/>
                    <a:pt x="1793" y="11645"/>
                    <a:pt x="1791" y="11617"/>
                  </a:cubicBezTo>
                  <a:cubicBezTo>
                    <a:pt x="1788" y="11574"/>
                    <a:pt x="1784" y="11533"/>
                    <a:pt x="1791" y="11496"/>
                  </a:cubicBezTo>
                  <a:cubicBezTo>
                    <a:pt x="1791" y="11493"/>
                    <a:pt x="1791" y="11490"/>
                    <a:pt x="1791" y="11487"/>
                  </a:cubicBezTo>
                  <a:cubicBezTo>
                    <a:pt x="1790" y="11475"/>
                    <a:pt x="1783" y="11464"/>
                    <a:pt x="1773" y="11461"/>
                  </a:cubicBezTo>
                  <a:cubicBezTo>
                    <a:pt x="1761" y="11456"/>
                    <a:pt x="1749" y="11466"/>
                    <a:pt x="1747" y="11481"/>
                  </a:cubicBezTo>
                  <a:cubicBezTo>
                    <a:pt x="1739" y="11526"/>
                    <a:pt x="1741" y="11572"/>
                    <a:pt x="1744" y="11617"/>
                  </a:cubicBezTo>
                  <a:cubicBezTo>
                    <a:pt x="1745" y="11638"/>
                    <a:pt x="1746" y="11660"/>
                    <a:pt x="1747" y="11679"/>
                  </a:cubicBezTo>
                  <a:cubicBezTo>
                    <a:pt x="1668" y="11735"/>
                    <a:pt x="1646" y="11681"/>
                    <a:pt x="1631" y="11605"/>
                  </a:cubicBezTo>
                  <a:cubicBezTo>
                    <a:pt x="1617" y="11530"/>
                    <a:pt x="1609" y="11434"/>
                    <a:pt x="1560" y="11408"/>
                  </a:cubicBezTo>
                  <a:cubicBezTo>
                    <a:pt x="1562" y="11443"/>
                    <a:pt x="1572" y="11485"/>
                    <a:pt x="1534" y="11478"/>
                  </a:cubicBezTo>
                  <a:cubicBezTo>
                    <a:pt x="1532" y="11456"/>
                    <a:pt x="1518" y="11454"/>
                    <a:pt x="1513" y="11437"/>
                  </a:cubicBezTo>
                  <a:cubicBezTo>
                    <a:pt x="1510" y="11414"/>
                    <a:pt x="1512" y="11392"/>
                    <a:pt x="1516" y="11366"/>
                  </a:cubicBezTo>
                  <a:cubicBezTo>
                    <a:pt x="1518" y="11351"/>
                    <a:pt x="1520" y="11335"/>
                    <a:pt x="1522" y="11319"/>
                  </a:cubicBezTo>
                  <a:cubicBezTo>
                    <a:pt x="1563" y="11291"/>
                    <a:pt x="1508" y="11225"/>
                    <a:pt x="1510" y="11186"/>
                  </a:cubicBezTo>
                  <a:cubicBezTo>
                    <a:pt x="1456" y="11179"/>
                    <a:pt x="1458" y="11237"/>
                    <a:pt x="1466" y="11301"/>
                  </a:cubicBezTo>
                  <a:lnTo>
                    <a:pt x="1472" y="11301"/>
                  </a:lnTo>
                  <a:cubicBezTo>
                    <a:pt x="1471" y="11317"/>
                    <a:pt x="1469" y="11332"/>
                    <a:pt x="1466" y="11348"/>
                  </a:cubicBezTo>
                  <a:cubicBezTo>
                    <a:pt x="1461" y="11380"/>
                    <a:pt x="1455" y="11415"/>
                    <a:pt x="1463" y="11455"/>
                  </a:cubicBezTo>
                  <a:cubicBezTo>
                    <a:pt x="1463" y="11457"/>
                    <a:pt x="1463" y="11459"/>
                    <a:pt x="1463" y="11461"/>
                  </a:cubicBezTo>
                  <a:lnTo>
                    <a:pt x="1469" y="11464"/>
                  </a:lnTo>
                  <a:cubicBezTo>
                    <a:pt x="1437" y="11476"/>
                    <a:pt x="1463" y="11555"/>
                    <a:pt x="1407" y="11540"/>
                  </a:cubicBezTo>
                  <a:cubicBezTo>
                    <a:pt x="1373" y="11425"/>
                    <a:pt x="1370" y="11346"/>
                    <a:pt x="1377" y="11218"/>
                  </a:cubicBezTo>
                  <a:cubicBezTo>
                    <a:pt x="1377" y="11218"/>
                    <a:pt x="1377" y="11216"/>
                    <a:pt x="1377" y="11215"/>
                  </a:cubicBezTo>
                  <a:cubicBezTo>
                    <a:pt x="1378" y="11210"/>
                    <a:pt x="1377" y="11204"/>
                    <a:pt x="1377" y="11198"/>
                  </a:cubicBezTo>
                  <a:lnTo>
                    <a:pt x="1374" y="11198"/>
                  </a:lnTo>
                  <a:lnTo>
                    <a:pt x="1359" y="10955"/>
                  </a:lnTo>
                  <a:cubicBezTo>
                    <a:pt x="1346" y="10740"/>
                    <a:pt x="1338" y="10515"/>
                    <a:pt x="1380" y="10303"/>
                  </a:cubicBezTo>
                  <a:cubicBezTo>
                    <a:pt x="1406" y="10283"/>
                    <a:pt x="1424" y="10250"/>
                    <a:pt x="1472" y="10261"/>
                  </a:cubicBezTo>
                  <a:cubicBezTo>
                    <a:pt x="1476" y="10267"/>
                    <a:pt x="1478" y="10271"/>
                    <a:pt x="1478" y="10273"/>
                  </a:cubicBezTo>
                  <a:cubicBezTo>
                    <a:pt x="1477" y="10287"/>
                    <a:pt x="1485" y="10299"/>
                    <a:pt x="1495" y="10300"/>
                  </a:cubicBezTo>
                  <a:cubicBezTo>
                    <a:pt x="1506" y="10300"/>
                    <a:pt x="1515" y="10290"/>
                    <a:pt x="1516" y="10276"/>
                  </a:cubicBezTo>
                  <a:cubicBezTo>
                    <a:pt x="1517" y="10252"/>
                    <a:pt x="1507" y="10234"/>
                    <a:pt x="1495" y="10220"/>
                  </a:cubicBezTo>
                  <a:lnTo>
                    <a:pt x="1498" y="10220"/>
                  </a:lnTo>
                  <a:lnTo>
                    <a:pt x="1501" y="10173"/>
                  </a:lnTo>
                  <a:cubicBezTo>
                    <a:pt x="1528" y="10098"/>
                    <a:pt x="1567" y="10079"/>
                    <a:pt x="1599" y="10045"/>
                  </a:cubicBezTo>
                  <a:cubicBezTo>
                    <a:pt x="1631" y="10012"/>
                    <a:pt x="1657" y="9965"/>
                    <a:pt x="1658" y="9845"/>
                  </a:cubicBezTo>
                  <a:cubicBezTo>
                    <a:pt x="1697" y="9813"/>
                    <a:pt x="1739" y="9789"/>
                    <a:pt x="1785" y="9768"/>
                  </a:cubicBezTo>
                  <a:cubicBezTo>
                    <a:pt x="1802" y="9840"/>
                    <a:pt x="1760" y="9956"/>
                    <a:pt x="1797" y="10028"/>
                  </a:cubicBezTo>
                  <a:cubicBezTo>
                    <a:pt x="1752" y="10073"/>
                    <a:pt x="1790" y="10190"/>
                    <a:pt x="1779" y="10267"/>
                  </a:cubicBezTo>
                  <a:lnTo>
                    <a:pt x="1785" y="10267"/>
                  </a:lnTo>
                  <a:cubicBezTo>
                    <a:pt x="1778" y="10304"/>
                    <a:pt x="1774" y="10341"/>
                    <a:pt x="1773" y="10373"/>
                  </a:cubicBezTo>
                  <a:cubicBezTo>
                    <a:pt x="1772" y="10393"/>
                    <a:pt x="1785" y="10409"/>
                    <a:pt x="1800" y="10409"/>
                  </a:cubicBezTo>
                  <a:cubicBezTo>
                    <a:pt x="1814" y="10409"/>
                    <a:pt x="1826" y="10393"/>
                    <a:pt x="1826" y="10373"/>
                  </a:cubicBezTo>
                  <a:cubicBezTo>
                    <a:pt x="1827" y="10347"/>
                    <a:pt x="1828" y="10320"/>
                    <a:pt x="1832" y="10291"/>
                  </a:cubicBezTo>
                  <a:cubicBezTo>
                    <a:pt x="1878" y="10231"/>
                    <a:pt x="1901" y="10152"/>
                    <a:pt x="1909" y="10090"/>
                  </a:cubicBezTo>
                  <a:cubicBezTo>
                    <a:pt x="1885" y="10097"/>
                    <a:pt x="1869" y="10093"/>
                    <a:pt x="1859" y="10084"/>
                  </a:cubicBezTo>
                  <a:cubicBezTo>
                    <a:pt x="1861" y="10074"/>
                    <a:pt x="1864" y="10067"/>
                    <a:pt x="1865" y="10057"/>
                  </a:cubicBezTo>
                  <a:cubicBezTo>
                    <a:pt x="1865" y="10050"/>
                    <a:pt x="1865" y="10041"/>
                    <a:pt x="1865" y="10034"/>
                  </a:cubicBezTo>
                  <a:lnTo>
                    <a:pt x="1871" y="10037"/>
                  </a:lnTo>
                  <a:cubicBezTo>
                    <a:pt x="1906" y="9977"/>
                    <a:pt x="1892" y="9844"/>
                    <a:pt x="1939" y="9800"/>
                  </a:cubicBezTo>
                  <a:cubicBezTo>
                    <a:pt x="1962" y="9804"/>
                    <a:pt x="1979" y="9820"/>
                    <a:pt x="1992" y="9842"/>
                  </a:cubicBezTo>
                  <a:lnTo>
                    <a:pt x="1980" y="9850"/>
                  </a:lnTo>
                  <a:lnTo>
                    <a:pt x="1983" y="9865"/>
                  </a:lnTo>
                  <a:cubicBezTo>
                    <a:pt x="1985" y="9873"/>
                    <a:pt x="1985" y="9894"/>
                    <a:pt x="1983" y="9924"/>
                  </a:cubicBezTo>
                  <a:cubicBezTo>
                    <a:pt x="1982" y="9936"/>
                    <a:pt x="1990" y="9948"/>
                    <a:pt x="1998" y="9948"/>
                  </a:cubicBezTo>
                  <a:cubicBezTo>
                    <a:pt x="2006" y="9948"/>
                    <a:pt x="2012" y="9939"/>
                    <a:pt x="2013" y="9927"/>
                  </a:cubicBezTo>
                  <a:cubicBezTo>
                    <a:pt x="2020" y="9983"/>
                    <a:pt x="2020" y="10046"/>
                    <a:pt x="2004" y="10087"/>
                  </a:cubicBezTo>
                  <a:lnTo>
                    <a:pt x="2007" y="10090"/>
                  </a:lnTo>
                  <a:cubicBezTo>
                    <a:pt x="2003" y="10089"/>
                    <a:pt x="1998" y="10089"/>
                    <a:pt x="1995" y="10087"/>
                  </a:cubicBezTo>
                  <a:cubicBezTo>
                    <a:pt x="1992" y="10064"/>
                    <a:pt x="1986" y="10042"/>
                    <a:pt x="1977" y="10022"/>
                  </a:cubicBezTo>
                  <a:cubicBezTo>
                    <a:pt x="1974" y="10014"/>
                    <a:pt x="1966" y="10012"/>
                    <a:pt x="1959" y="10016"/>
                  </a:cubicBezTo>
                  <a:cubicBezTo>
                    <a:pt x="1953" y="10020"/>
                    <a:pt x="1950" y="10031"/>
                    <a:pt x="1953" y="10040"/>
                  </a:cubicBezTo>
                  <a:cubicBezTo>
                    <a:pt x="1962" y="10059"/>
                    <a:pt x="1970" y="10079"/>
                    <a:pt x="1971" y="10099"/>
                  </a:cubicBezTo>
                  <a:lnTo>
                    <a:pt x="1971" y="10108"/>
                  </a:lnTo>
                  <a:lnTo>
                    <a:pt x="1977" y="10110"/>
                  </a:lnTo>
                  <a:cubicBezTo>
                    <a:pt x="1983" y="10116"/>
                    <a:pt x="1991" y="10124"/>
                    <a:pt x="2004" y="10125"/>
                  </a:cubicBezTo>
                  <a:lnTo>
                    <a:pt x="2001" y="10131"/>
                  </a:lnTo>
                  <a:cubicBezTo>
                    <a:pt x="2072" y="10137"/>
                    <a:pt x="2073" y="10191"/>
                    <a:pt x="2063" y="10258"/>
                  </a:cubicBezTo>
                  <a:cubicBezTo>
                    <a:pt x="2052" y="10325"/>
                    <a:pt x="2032" y="10403"/>
                    <a:pt x="2063" y="10450"/>
                  </a:cubicBezTo>
                  <a:lnTo>
                    <a:pt x="2066" y="10450"/>
                  </a:lnTo>
                  <a:cubicBezTo>
                    <a:pt x="2063" y="10470"/>
                    <a:pt x="2060" y="10492"/>
                    <a:pt x="2063" y="10515"/>
                  </a:cubicBezTo>
                  <a:lnTo>
                    <a:pt x="2060" y="10515"/>
                  </a:lnTo>
                  <a:cubicBezTo>
                    <a:pt x="2045" y="10532"/>
                    <a:pt x="2039" y="10561"/>
                    <a:pt x="2033" y="10589"/>
                  </a:cubicBezTo>
                  <a:cubicBezTo>
                    <a:pt x="2032" y="10571"/>
                    <a:pt x="2033" y="10552"/>
                    <a:pt x="2033" y="10533"/>
                  </a:cubicBezTo>
                  <a:lnTo>
                    <a:pt x="2024" y="10536"/>
                  </a:lnTo>
                  <a:cubicBezTo>
                    <a:pt x="2028" y="10503"/>
                    <a:pt x="2029" y="10467"/>
                    <a:pt x="2030" y="10433"/>
                  </a:cubicBezTo>
                  <a:cubicBezTo>
                    <a:pt x="2033" y="10371"/>
                    <a:pt x="2032" y="10310"/>
                    <a:pt x="2027" y="10249"/>
                  </a:cubicBezTo>
                  <a:lnTo>
                    <a:pt x="2027" y="10238"/>
                  </a:lnTo>
                  <a:lnTo>
                    <a:pt x="2018" y="10226"/>
                  </a:lnTo>
                  <a:cubicBezTo>
                    <a:pt x="2004" y="10208"/>
                    <a:pt x="1979" y="10199"/>
                    <a:pt x="1974" y="10196"/>
                  </a:cubicBezTo>
                  <a:cubicBezTo>
                    <a:pt x="1959" y="10190"/>
                    <a:pt x="1944" y="10202"/>
                    <a:pt x="1939" y="10223"/>
                  </a:cubicBezTo>
                  <a:cubicBezTo>
                    <a:pt x="1934" y="10243"/>
                    <a:pt x="1942" y="10264"/>
                    <a:pt x="1956" y="10270"/>
                  </a:cubicBezTo>
                  <a:cubicBezTo>
                    <a:pt x="1963" y="10273"/>
                    <a:pt x="1969" y="10275"/>
                    <a:pt x="1974" y="10279"/>
                  </a:cubicBezTo>
                  <a:cubicBezTo>
                    <a:pt x="1974" y="10284"/>
                    <a:pt x="1974" y="10289"/>
                    <a:pt x="1974" y="10294"/>
                  </a:cubicBezTo>
                  <a:cubicBezTo>
                    <a:pt x="1962" y="10284"/>
                    <a:pt x="1961" y="10275"/>
                    <a:pt x="1933" y="10267"/>
                  </a:cubicBezTo>
                  <a:cubicBezTo>
                    <a:pt x="1886" y="10353"/>
                    <a:pt x="1936" y="10368"/>
                    <a:pt x="1974" y="10356"/>
                  </a:cubicBezTo>
                  <a:cubicBezTo>
                    <a:pt x="1975" y="10408"/>
                    <a:pt x="1977" y="10461"/>
                    <a:pt x="1971" y="10512"/>
                  </a:cubicBezTo>
                  <a:lnTo>
                    <a:pt x="1965" y="10506"/>
                  </a:lnTo>
                  <a:cubicBezTo>
                    <a:pt x="1955" y="10510"/>
                    <a:pt x="1942" y="10508"/>
                    <a:pt x="1936" y="10518"/>
                  </a:cubicBezTo>
                  <a:cubicBezTo>
                    <a:pt x="1934" y="10507"/>
                    <a:pt x="1928" y="10499"/>
                    <a:pt x="1918" y="10498"/>
                  </a:cubicBezTo>
                  <a:cubicBezTo>
                    <a:pt x="1914" y="10497"/>
                    <a:pt x="1910" y="10499"/>
                    <a:pt x="1906" y="10500"/>
                  </a:cubicBezTo>
                  <a:cubicBezTo>
                    <a:pt x="1902" y="10495"/>
                    <a:pt x="1897" y="10489"/>
                    <a:pt x="1894" y="10483"/>
                  </a:cubicBezTo>
                  <a:lnTo>
                    <a:pt x="1900" y="10483"/>
                  </a:lnTo>
                  <a:cubicBezTo>
                    <a:pt x="1893" y="10455"/>
                    <a:pt x="1885" y="10430"/>
                    <a:pt x="1871" y="10412"/>
                  </a:cubicBezTo>
                  <a:cubicBezTo>
                    <a:pt x="1872" y="10445"/>
                    <a:pt x="1863" y="10493"/>
                    <a:pt x="1882" y="10503"/>
                  </a:cubicBezTo>
                  <a:cubicBezTo>
                    <a:pt x="1886" y="10510"/>
                    <a:pt x="1887" y="10516"/>
                    <a:pt x="1891" y="10521"/>
                  </a:cubicBezTo>
                  <a:cubicBezTo>
                    <a:pt x="1889" y="10549"/>
                    <a:pt x="1893" y="10573"/>
                    <a:pt x="1897" y="10598"/>
                  </a:cubicBezTo>
                  <a:cubicBezTo>
                    <a:pt x="1901" y="10622"/>
                    <a:pt x="1907" y="10647"/>
                    <a:pt x="1903" y="10669"/>
                  </a:cubicBezTo>
                  <a:cubicBezTo>
                    <a:pt x="1901" y="10684"/>
                    <a:pt x="1909" y="10699"/>
                    <a:pt x="1921" y="10701"/>
                  </a:cubicBezTo>
                  <a:cubicBezTo>
                    <a:pt x="1933" y="10704"/>
                    <a:pt x="1942" y="10693"/>
                    <a:pt x="1945" y="10678"/>
                  </a:cubicBezTo>
                  <a:cubicBezTo>
                    <a:pt x="1945" y="10672"/>
                    <a:pt x="1947" y="10669"/>
                    <a:pt x="1948" y="10663"/>
                  </a:cubicBezTo>
                  <a:cubicBezTo>
                    <a:pt x="1958" y="10684"/>
                    <a:pt x="1964" y="10731"/>
                    <a:pt x="1959" y="10758"/>
                  </a:cubicBezTo>
                  <a:lnTo>
                    <a:pt x="1962" y="10758"/>
                  </a:lnTo>
                  <a:cubicBezTo>
                    <a:pt x="1958" y="10793"/>
                    <a:pt x="1957" y="10831"/>
                    <a:pt x="1971" y="10873"/>
                  </a:cubicBezTo>
                  <a:cubicBezTo>
                    <a:pt x="1977" y="10890"/>
                    <a:pt x="1991" y="10899"/>
                    <a:pt x="2004" y="10890"/>
                  </a:cubicBezTo>
                  <a:cubicBezTo>
                    <a:pt x="2013" y="10885"/>
                    <a:pt x="2018" y="10871"/>
                    <a:pt x="2018" y="10858"/>
                  </a:cubicBezTo>
                  <a:cubicBezTo>
                    <a:pt x="2018" y="10853"/>
                    <a:pt x="2017" y="10851"/>
                    <a:pt x="2015" y="10846"/>
                  </a:cubicBezTo>
                  <a:cubicBezTo>
                    <a:pt x="2008" y="10826"/>
                    <a:pt x="2009" y="10804"/>
                    <a:pt x="2013" y="10778"/>
                  </a:cubicBezTo>
                  <a:cubicBezTo>
                    <a:pt x="2016" y="10775"/>
                    <a:pt x="2019" y="10770"/>
                    <a:pt x="2021" y="10766"/>
                  </a:cubicBezTo>
                  <a:cubicBezTo>
                    <a:pt x="2014" y="10890"/>
                    <a:pt x="2045" y="10988"/>
                    <a:pt x="2060" y="11088"/>
                  </a:cubicBezTo>
                  <a:cubicBezTo>
                    <a:pt x="2082" y="11238"/>
                    <a:pt x="2085" y="11391"/>
                    <a:pt x="2083" y="11529"/>
                  </a:cubicBezTo>
                  <a:cubicBezTo>
                    <a:pt x="2071" y="11531"/>
                    <a:pt x="2060" y="11532"/>
                    <a:pt x="2051" y="11526"/>
                  </a:cubicBezTo>
                  <a:cubicBezTo>
                    <a:pt x="2042" y="11520"/>
                    <a:pt x="2032" y="11526"/>
                    <a:pt x="2027" y="11538"/>
                  </a:cubicBezTo>
                  <a:cubicBezTo>
                    <a:pt x="2023" y="11549"/>
                    <a:pt x="2027" y="11561"/>
                    <a:pt x="2036" y="11567"/>
                  </a:cubicBezTo>
                  <a:cubicBezTo>
                    <a:pt x="2052" y="11578"/>
                    <a:pt x="2069" y="11578"/>
                    <a:pt x="2083" y="11576"/>
                  </a:cubicBezTo>
                  <a:cubicBezTo>
                    <a:pt x="2083" y="11614"/>
                    <a:pt x="2082" y="11650"/>
                    <a:pt x="2080" y="11685"/>
                  </a:cubicBezTo>
                  <a:cubicBezTo>
                    <a:pt x="2079" y="11734"/>
                    <a:pt x="2124" y="11816"/>
                    <a:pt x="2075" y="11836"/>
                  </a:cubicBezTo>
                  <a:cubicBezTo>
                    <a:pt x="2062" y="11816"/>
                    <a:pt x="2052" y="11794"/>
                    <a:pt x="2039" y="11774"/>
                  </a:cubicBezTo>
                  <a:cubicBezTo>
                    <a:pt x="2024" y="11697"/>
                    <a:pt x="2001" y="11636"/>
                    <a:pt x="1974" y="11579"/>
                  </a:cubicBezTo>
                  <a:cubicBezTo>
                    <a:pt x="1969" y="11491"/>
                    <a:pt x="1959" y="11398"/>
                    <a:pt x="1950" y="11310"/>
                  </a:cubicBezTo>
                  <a:cubicBezTo>
                    <a:pt x="1934" y="11151"/>
                    <a:pt x="1923" y="11001"/>
                    <a:pt x="1948" y="10864"/>
                  </a:cubicBezTo>
                  <a:cubicBezTo>
                    <a:pt x="1948" y="10862"/>
                    <a:pt x="1947" y="10860"/>
                    <a:pt x="1948" y="10858"/>
                  </a:cubicBezTo>
                  <a:cubicBezTo>
                    <a:pt x="1947" y="10847"/>
                    <a:pt x="1941" y="10837"/>
                    <a:pt x="1933" y="10834"/>
                  </a:cubicBezTo>
                  <a:cubicBezTo>
                    <a:pt x="1922" y="10831"/>
                    <a:pt x="1911" y="10839"/>
                    <a:pt x="1909" y="10852"/>
                  </a:cubicBezTo>
                  <a:cubicBezTo>
                    <a:pt x="1883" y="10997"/>
                    <a:pt x="1896" y="11160"/>
                    <a:pt x="1912" y="11316"/>
                  </a:cubicBezTo>
                  <a:cubicBezTo>
                    <a:pt x="1921" y="11402"/>
                    <a:pt x="1930" y="11491"/>
                    <a:pt x="1936" y="11576"/>
                  </a:cubicBezTo>
                  <a:lnTo>
                    <a:pt x="1930" y="11573"/>
                  </a:lnTo>
                  <a:cubicBezTo>
                    <a:pt x="1916" y="11698"/>
                    <a:pt x="1948" y="11869"/>
                    <a:pt x="1971" y="12022"/>
                  </a:cubicBezTo>
                  <a:lnTo>
                    <a:pt x="1971" y="12025"/>
                  </a:lnTo>
                  <a:lnTo>
                    <a:pt x="1971" y="12031"/>
                  </a:lnTo>
                  <a:cubicBezTo>
                    <a:pt x="1961" y="12134"/>
                    <a:pt x="1997" y="12229"/>
                    <a:pt x="2033" y="12320"/>
                  </a:cubicBezTo>
                  <a:cubicBezTo>
                    <a:pt x="2051" y="12366"/>
                    <a:pt x="2068" y="12410"/>
                    <a:pt x="2080" y="12453"/>
                  </a:cubicBezTo>
                  <a:cubicBezTo>
                    <a:pt x="2052" y="12481"/>
                    <a:pt x="2028" y="12527"/>
                    <a:pt x="2033" y="12598"/>
                  </a:cubicBezTo>
                  <a:cubicBezTo>
                    <a:pt x="2065" y="12587"/>
                    <a:pt x="2090" y="12595"/>
                    <a:pt x="2107" y="12613"/>
                  </a:cubicBezTo>
                  <a:cubicBezTo>
                    <a:pt x="2107" y="12616"/>
                    <a:pt x="2107" y="12619"/>
                    <a:pt x="2107" y="12622"/>
                  </a:cubicBezTo>
                  <a:cubicBezTo>
                    <a:pt x="2111" y="12670"/>
                    <a:pt x="2116" y="12720"/>
                    <a:pt x="2131" y="12773"/>
                  </a:cubicBezTo>
                  <a:cubicBezTo>
                    <a:pt x="2137" y="12795"/>
                    <a:pt x="2142" y="12815"/>
                    <a:pt x="2148" y="12838"/>
                  </a:cubicBezTo>
                  <a:cubicBezTo>
                    <a:pt x="2129" y="12838"/>
                    <a:pt x="2115" y="12847"/>
                    <a:pt x="2107" y="12861"/>
                  </a:cubicBezTo>
                  <a:cubicBezTo>
                    <a:pt x="2091" y="12889"/>
                    <a:pt x="2101" y="12935"/>
                    <a:pt x="2110" y="12979"/>
                  </a:cubicBezTo>
                  <a:cubicBezTo>
                    <a:pt x="2113" y="12996"/>
                    <a:pt x="2117" y="13012"/>
                    <a:pt x="2119" y="13027"/>
                  </a:cubicBezTo>
                  <a:cubicBezTo>
                    <a:pt x="2113" y="13023"/>
                    <a:pt x="2107" y="13022"/>
                    <a:pt x="2101" y="13018"/>
                  </a:cubicBezTo>
                  <a:cubicBezTo>
                    <a:pt x="2100" y="13017"/>
                    <a:pt x="2099" y="13015"/>
                    <a:pt x="2098" y="13015"/>
                  </a:cubicBezTo>
                  <a:cubicBezTo>
                    <a:pt x="2092" y="12967"/>
                    <a:pt x="2078" y="12922"/>
                    <a:pt x="2063" y="12879"/>
                  </a:cubicBezTo>
                  <a:cubicBezTo>
                    <a:pt x="2042" y="12817"/>
                    <a:pt x="2023" y="12757"/>
                    <a:pt x="2033" y="12696"/>
                  </a:cubicBezTo>
                  <a:cubicBezTo>
                    <a:pt x="2034" y="12693"/>
                    <a:pt x="2031" y="12690"/>
                    <a:pt x="2030" y="12687"/>
                  </a:cubicBezTo>
                  <a:cubicBezTo>
                    <a:pt x="2029" y="12681"/>
                    <a:pt x="2027" y="12677"/>
                    <a:pt x="2021" y="12675"/>
                  </a:cubicBezTo>
                  <a:cubicBezTo>
                    <a:pt x="2014" y="12672"/>
                    <a:pt x="2005" y="12677"/>
                    <a:pt x="2004" y="12687"/>
                  </a:cubicBezTo>
                  <a:cubicBezTo>
                    <a:pt x="1992" y="12758"/>
                    <a:pt x="2014" y="12826"/>
                    <a:pt x="2036" y="12891"/>
                  </a:cubicBezTo>
                  <a:cubicBezTo>
                    <a:pt x="2049" y="12929"/>
                    <a:pt x="2062" y="12966"/>
                    <a:pt x="2069" y="13003"/>
                  </a:cubicBezTo>
                  <a:cubicBezTo>
                    <a:pt x="2062" y="13005"/>
                    <a:pt x="2055" y="13012"/>
                    <a:pt x="2054" y="13021"/>
                  </a:cubicBezTo>
                  <a:cubicBezTo>
                    <a:pt x="2051" y="13036"/>
                    <a:pt x="2057" y="13053"/>
                    <a:pt x="2069" y="13059"/>
                  </a:cubicBezTo>
                  <a:cubicBezTo>
                    <a:pt x="2074" y="13062"/>
                    <a:pt x="2081" y="13064"/>
                    <a:pt x="2086" y="13068"/>
                  </a:cubicBezTo>
                  <a:cubicBezTo>
                    <a:pt x="2098" y="13076"/>
                    <a:pt x="2112" y="13087"/>
                    <a:pt x="2128" y="13092"/>
                  </a:cubicBezTo>
                  <a:cubicBezTo>
                    <a:pt x="2129" y="13092"/>
                    <a:pt x="2130" y="13091"/>
                    <a:pt x="2131" y="13092"/>
                  </a:cubicBezTo>
                  <a:cubicBezTo>
                    <a:pt x="2139" y="13107"/>
                    <a:pt x="2148" y="13121"/>
                    <a:pt x="2163" y="13133"/>
                  </a:cubicBezTo>
                  <a:cubicBezTo>
                    <a:pt x="2169" y="13138"/>
                    <a:pt x="2178" y="13135"/>
                    <a:pt x="2181" y="13127"/>
                  </a:cubicBezTo>
                  <a:cubicBezTo>
                    <a:pt x="2182" y="13124"/>
                    <a:pt x="2182" y="13122"/>
                    <a:pt x="2181" y="13118"/>
                  </a:cubicBezTo>
                  <a:cubicBezTo>
                    <a:pt x="2180" y="13114"/>
                    <a:pt x="2178" y="13109"/>
                    <a:pt x="2175" y="13106"/>
                  </a:cubicBezTo>
                  <a:cubicBezTo>
                    <a:pt x="2165" y="13099"/>
                    <a:pt x="2158" y="13089"/>
                    <a:pt x="2151" y="13077"/>
                  </a:cubicBezTo>
                  <a:cubicBezTo>
                    <a:pt x="2152" y="13075"/>
                    <a:pt x="2151" y="13073"/>
                    <a:pt x="2151" y="13071"/>
                  </a:cubicBezTo>
                  <a:cubicBezTo>
                    <a:pt x="2152" y="13067"/>
                    <a:pt x="2152" y="13060"/>
                    <a:pt x="2151" y="13056"/>
                  </a:cubicBezTo>
                  <a:cubicBezTo>
                    <a:pt x="2150" y="13050"/>
                    <a:pt x="2146" y="13046"/>
                    <a:pt x="2143" y="13041"/>
                  </a:cubicBezTo>
                  <a:cubicBezTo>
                    <a:pt x="2141" y="13021"/>
                    <a:pt x="2135" y="12999"/>
                    <a:pt x="2131" y="12976"/>
                  </a:cubicBezTo>
                  <a:cubicBezTo>
                    <a:pt x="2123" y="12939"/>
                    <a:pt x="2115" y="12899"/>
                    <a:pt x="2125" y="12882"/>
                  </a:cubicBezTo>
                  <a:cubicBezTo>
                    <a:pt x="2129" y="12874"/>
                    <a:pt x="2137" y="12871"/>
                    <a:pt x="2148" y="12870"/>
                  </a:cubicBezTo>
                  <a:cubicBezTo>
                    <a:pt x="2152" y="12873"/>
                    <a:pt x="2156" y="12876"/>
                    <a:pt x="2160" y="12879"/>
                  </a:cubicBezTo>
                  <a:cubicBezTo>
                    <a:pt x="2218" y="13077"/>
                    <a:pt x="2281" y="13267"/>
                    <a:pt x="2364" y="13485"/>
                  </a:cubicBezTo>
                  <a:cubicBezTo>
                    <a:pt x="2349" y="13453"/>
                    <a:pt x="2334" y="13427"/>
                    <a:pt x="2308" y="13425"/>
                  </a:cubicBezTo>
                  <a:lnTo>
                    <a:pt x="2308" y="13434"/>
                  </a:lnTo>
                  <a:cubicBezTo>
                    <a:pt x="2297" y="13416"/>
                    <a:pt x="2289" y="13398"/>
                    <a:pt x="2281" y="13372"/>
                  </a:cubicBezTo>
                  <a:cubicBezTo>
                    <a:pt x="2279" y="13363"/>
                    <a:pt x="2271" y="13358"/>
                    <a:pt x="2264" y="13360"/>
                  </a:cubicBezTo>
                  <a:cubicBezTo>
                    <a:pt x="2257" y="13363"/>
                    <a:pt x="2255" y="13373"/>
                    <a:pt x="2258" y="13381"/>
                  </a:cubicBezTo>
                  <a:cubicBezTo>
                    <a:pt x="2267" y="13411"/>
                    <a:pt x="2275" y="13435"/>
                    <a:pt x="2290" y="13458"/>
                  </a:cubicBezTo>
                  <a:lnTo>
                    <a:pt x="2281" y="13455"/>
                  </a:lnTo>
                  <a:lnTo>
                    <a:pt x="2302" y="13523"/>
                  </a:lnTo>
                  <a:cubicBezTo>
                    <a:pt x="2304" y="13533"/>
                    <a:pt x="2306" y="13543"/>
                    <a:pt x="2308" y="13552"/>
                  </a:cubicBezTo>
                  <a:cubicBezTo>
                    <a:pt x="2313" y="13572"/>
                    <a:pt x="2329" y="13585"/>
                    <a:pt x="2343" y="13582"/>
                  </a:cubicBezTo>
                  <a:cubicBezTo>
                    <a:pt x="2357" y="13579"/>
                    <a:pt x="2363" y="13563"/>
                    <a:pt x="2358" y="13544"/>
                  </a:cubicBezTo>
                  <a:cubicBezTo>
                    <a:pt x="2357" y="13539"/>
                    <a:pt x="2356" y="13536"/>
                    <a:pt x="2355" y="13532"/>
                  </a:cubicBezTo>
                  <a:cubicBezTo>
                    <a:pt x="2367" y="13530"/>
                    <a:pt x="2375" y="13537"/>
                    <a:pt x="2385" y="13541"/>
                  </a:cubicBezTo>
                  <a:cubicBezTo>
                    <a:pt x="2393" y="13561"/>
                    <a:pt x="2403" y="13582"/>
                    <a:pt x="2411" y="13603"/>
                  </a:cubicBezTo>
                  <a:cubicBezTo>
                    <a:pt x="2396" y="13626"/>
                    <a:pt x="2388" y="13672"/>
                    <a:pt x="2397" y="13715"/>
                  </a:cubicBezTo>
                  <a:cubicBezTo>
                    <a:pt x="2388" y="13711"/>
                    <a:pt x="2382" y="13711"/>
                    <a:pt x="2376" y="13718"/>
                  </a:cubicBezTo>
                  <a:cubicBezTo>
                    <a:pt x="2366" y="13728"/>
                    <a:pt x="2366" y="13750"/>
                    <a:pt x="2376" y="13765"/>
                  </a:cubicBezTo>
                  <a:cubicBezTo>
                    <a:pt x="2387" y="13782"/>
                    <a:pt x="2399" y="13801"/>
                    <a:pt x="2411" y="13824"/>
                  </a:cubicBezTo>
                  <a:lnTo>
                    <a:pt x="2408" y="13824"/>
                  </a:lnTo>
                  <a:cubicBezTo>
                    <a:pt x="2399" y="13843"/>
                    <a:pt x="2395" y="13859"/>
                    <a:pt x="2394" y="13875"/>
                  </a:cubicBezTo>
                  <a:cubicBezTo>
                    <a:pt x="2328" y="13716"/>
                    <a:pt x="2269" y="13553"/>
                    <a:pt x="2225" y="13390"/>
                  </a:cubicBezTo>
                  <a:cubicBezTo>
                    <a:pt x="2219" y="13370"/>
                    <a:pt x="2203" y="13357"/>
                    <a:pt x="2187" y="13360"/>
                  </a:cubicBezTo>
                  <a:cubicBezTo>
                    <a:pt x="2171" y="13364"/>
                    <a:pt x="2161" y="13384"/>
                    <a:pt x="2166" y="13405"/>
                  </a:cubicBezTo>
                  <a:cubicBezTo>
                    <a:pt x="2228" y="13635"/>
                    <a:pt x="2321" y="13863"/>
                    <a:pt x="2417" y="14078"/>
                  </a:cubicBezTo>
                  <a:cubicBezTo>
                    <a:pt x="2409" y="14061"/>
                    <a:pt x="2398" y="14044"/>
                    <a:pt x="2391" y="14025"/>
                  </a:cubicBezTo>
                  <a:cubicBezTo>
                    <a:pt x="2372" y="13979"/>
                    <a:pt x="2355" y="13931"/>
                    <a:pt x="2326" y="13889"/>
                  </a:cubicBezTo>
                  <a:cubicBezTo>
                    <a:pt x="2318" y="13879"/>
                    <a:pt x="2306" y="13879"/>
                    <a:pt x="2299" y="13886"/>
                  </a:cubicBezTo>
                  <a:cubicBezTo>
                    <a:pt x="2293" y="13894"/>
                    <a:pt x="2295" y="13909"/>
                    <a:pt x="2302" y="13919"/>
                  </a:cubicBezTo>
                  <a:cubicBezTo>
                    <a:pt x="2327" y="13955"/>
                    <a:pt x="2343" y="13995"/>
                    <a:pt x="2361" y="14040"/>
                  </a:cubicBezTo>
                  <a:cubicBezTo>
                    <a:pt x="2379" y="14082"/>
                    <a:pt x="2396" y="14128"/>
                    <a:pt x="2423" y="14167"/>
                  </a:cubicBezTo>
                  <a:lnTo>
                    <a:pt x="2429" y="14173"/>
                  </a:lnTo>
                  <a:lnTo>
                    <a:pt x="2435" y="14176"/>
                  </a:lnTo>
                  <a:cubicBezTo>
                    <a:pt x="2444" y="14179"/>
                    <a:pt x="2452" y="14180"/>
                    <a:pt x="2462" y="14179"/>
                  </a:cubicBezTo>
                  <a:cubicBezTo>
                    <a:pt x="2489" y="14238"/>
                    <a:pt x="2517" y="14295"/>
                    <a:pt x="2544" y="14353"/>
                  </a:cubicBezTo>
                  <a:lnTo>
                    <a:pt x="2541" y="14353"/>
                  </a:lnTo>
                  <a:cubicBezTo>
                    <a:pt x="2598" y="14481"/>
                    <a:pt x="2621" y="14519"/>
                    <a:pt x="2571" y="14536"/>
                  </a:cubicBezTo>
                  <a:cubicBezTo>
                    <a:pt x="2600" y="14546"/>
                    <a:pt x="2619" y="14590"/>
                    <a:pt x="2648" y="14604"/>
                  </a:cubicBezTo>
                  <a:cubicBezTo>
                    <a:pt x="2647" y="14612"/>
                    <a:pt x="2651" y="14623"/>
                    <a:pt x="2660" y="14637"/>
                  </a:cubicBezTo>
                  <a:cubicBezTo>
                    <a:pt x="2667" y="14632"/>
                    <a:pt x="2676" y="14626"/>
                    <a:pt x="2683" y="14622"/>
                  </a:cubicBezTo>
                  <a:cubicBezTo>
                    <a:pt x="2719" y="14699"/>
                    <a:pt x="2761" y="14775"/>
                    <a:pt x="2804" y="14847"/>
                  </a:cubicBezTo>
                  <a:lnTo>
                    <a:pt x="2837" y="14900"/>
                  </a:lnTo>
                  <a:lnTo>
                    <a:pt x="2828" y="14903"/>
                  </a:lnTo>
                  <a:cubicBezTo>
                    <a:pt x="2837" y="14921"/>
                    <a:pt x="2841" y="14929"/>
                    <a:pt x="2849" y="14944"/>
                  </a:cubicBezTo>
                  <a:cubicBezTo>
                    <a:pt x="2868" y="14982"/>
                    <a:pt x="2887" y="15019"/>
                    <a:pt x="2902" y="15047"/>
                  </a:cubicBezTo>
                  <a:cubicBezTo>
                    <a:pt x="2890" y="15037"/>
                    <a:pt x="2876" y="15038"/>
                    <a:pt x="2869" y="15050"/>
                  </a:cubicBezTo>
                  <a:cubicBezTo>
                    <a:pt x="2863" y="15062"/>
                    <a:pt x="2869" y="15083"/>
                    <a:pt x="2881" y="15095"/>
                  </a:cubicBezTo>
                  <a:lnTo>
                    <a:pt x="2896" y="15107"/>
                  </a:lnTo>
                  <a:cubicBezTo>
                    <a:pt x="2909" y="15119"/>
                    <a:pt x="2916" y="15132"/>
                    <a:pt x="2929" y="15142"/>
                  </a:cubicBezTo>
                  <a:cubicBezTo>
                    <a:pt x="2985" y="15225"/>
                    <a:pt x="3029" y="15334"/>
                    <a:pt x="3085" y="15429"/>
                  </a:cubicBezTo>
                  <a:cubicBezTo>
                    <a:pt x="3136" y="15515"/>
                    <a:pt x="3198" y="15589"/>
                    <a:pt x="3280" y="15627"/>
                  </a:cubicBezTo>
                  <a:cubicBezTo>
                    <a:pt x="3278" y="15632"/>
                    <a:pt x="3277" y="15638"/>
                    <a:pt x="3280" y="15644"/>
                  </a:cubicBezTo>
                  <a:cubicBezTo>
                    <a:pt x="3323" y="15710"/>
                    <a:pt x="3372" y="15774"/>
                    <a:pt x="3419" y="15833"/>
                  </a:cubicBezTo>
                  <a:lnTo>
                    <a:pt x="3508" y="15943"/>
                  </a:lnTo>
                  <a:cubicBezTo>
                    <a:pt x="3514" y="15950"/>
                    <a:pt x="3523" y="15953"/>
                    <a:pt x="3528" y="15949"/>
                  </a:cubicBezTo>
                  <a:cubicBezTo>
                    <a:pt x="3534" y="15944"/>
                    <a:pt x="3534" y="15936"/>
                    <a:pt x="3528" y="15928"/>
                  </a:cubicBezTo>
                  <a:lnTo>
                    <a:pt x="3440" y="15813"/>
                  </a:lnTo>
                  <a:cubicBezTo>
                    <a:pt x="3395" y="15756"/>
                    <a:pt x="3350" y="15697"/>
                    <a:pt x="3310" y="15635"/>
                  </a:cubicBezTo>
                  <a:cubicBezTo>
                    <a:pt x="3357" y="15609"/>
                    <a:pt x="3243" y="15511"/>
                    <a:pt x="3271" y="15476"/>
                  </a:cubicBezTo>
                  <a:cubicBezTo>
                    <a:pt x="3298" y="15504"/>
                    <a:pt x="3324" y="15531"/>
                    <a:pt x="3351" y="15565"/>
                  </a:cubicBezTo>
                  <a:cubicBezTo>
                    <a:pt x="3352" y="15568"/>
                    <a:pt x="3355" y="15571"/>
                    <a:pt x="3357" y="15573"/>
                  </a:cubicBezTo>
                  <a:cubicBezTo>
                    <a:pt x="3392" y="15622"/>
                    <a:pt x="3420" y="15672"/>
                    <a:pt x="3449" y="15721"/>
                  </a:cubicBezTo>
                  <a:cubicBezTo>
                    <a:pt x="3449" y="15722"/>
                    <a:pt x="3448" y="15723"/>
                    <a:pt x="3449" y="15724"/>
                  </a:cubicBezTo>
                  <a:cubicBezTo>
                    <a:pt x="3457" y="15741"/>
                    <a:pt x="3470" y="15757"/>
                    <a:pt x="3484" y="15777"/>
                  </a:cubicBezTo>
                  <a:cubicBezTo>
                    <a:pt x="3510" y="15819"/>
                    <a:pt x="3537" y="15863"/>
                    <a:pt x="3573" y="15901"/>
                  </a:cubicBezTo>
                  <a:cubicBezTo>
                    <a:pt x="3574" y="15903"/>
                    <a:pt x="3577" y="15903"/>
                    <a:pt x="3579" y="15904"/>
                  </a:cubicBezTo>
                  <a:cubicBezTo>
                    <a:pt x="3632" y="15975"/>
                    <a:pt x="3687" y="16056"/>
                    <a:pt x="3717" y="16141"/>
                  </a:cubicBezTo>
                  <a:cubicBezTo>
                    <a:pt x="3714" y="16145"/>
                    <a:pt x="3710" y="16148"/>
                    <a:pt x="3706" y="16152"/>
                  </a:cubicBezTo>
                  <a:lnTo>
                    <a:pt x="3700" y="16161"/>
                  </a:lnTo>
                  <a:cubicBezTo>
                    <a:pt x="3696" y="16165"/>
                    <a:pt x="3695" y="16174"/>
                    <a:pt x="3700" y="16179"/>
                  </a:cubicBezTo>
                  <a:cubicBezTo>
                    <a:pt x="3705" y="16185"/>
                    <a:pt x="3714" y="16186"/>
                    <a:pt x="3717" y="16182"/>
                  </a:cubicBezTo>
                  <a:lnTo>
                    <a:pt x="3723" y="16173"/>
                  </a:lnTo>
                  <a:cubicBezTo>
                    <a:pt x="3731" y="16166"/>
                    <a:pt x="3739" y="16159"/>
                    <a:pt x="3744" y="16150"/>
                  </a:cubicBezTo>
                  <a:lnTo>
                    <a:pt x="3747" y="16155"/>
                  </a:lnTo>
                  <a:cubicBezTo>
                    <a:pt x="3764" y="16169"/>
                    <a:pt x="3780" y="16177"/>
                    <a:pt x="3794" y="16179"/>
                  </a:cubicBezTo>
                  <a:cubicBezTo>
                    <a:pt x="3803" y="16187"/>
                    <a:pt x="3813" y="16195"/>
                    <a:pt x="3824" y="16203"/>
                  </a:cubicBezTo>
                  <a:cubicBezTo>
                    <a:pt x="3830" y="16224"/>
                    <a:pt x="3836" y="16243"/>
                    <a:pt x="3850" y="16259"/>
                  </a:cubicBezTo>
                  <a:cubicBezTo>
                    <a:pt x="3857" y="16267"/>
                    <a:pt x="3868" y="16267"/>
                    <a:pt x="3874" y="16262"/>
                  </a:cubicBezTo>
                  <a:cubicBezTo>
                    <a:pt x="3878" y="16259"/>
                    <a:pt x="3878" y="16255"/>
                    <a:pt x="3877" y="16250"/>
                  </a:cubicBezTo>
                  <a:cubicBezTo>
                    <a:pt x="3909" y="16287"/>
                    <a:pt x="3924" y="16302"/>
                    <a:pt x="3983" y="16318"/>
                  </a:cubicBezTo>
                  <a:cubicBezTo>
                    <a:pt x="3936" y="16275"/>
                    <a:pt x="3969" y="16260"/>
                    <a:pt x="3933" y="16220"/>
                  </a:cubicBezTo>
                  <a:cubicBezTo>
                    <a:pt x="3908" y="16255"/>
                    <a:pt x="3883" y="16213"/>
                    <a:pt x="3859" y="16217"/>
                  </a:cubicBezTo>
                  <a:cubicBezTo>
                    <a:pt x="3857" y="16212"/>
                    <a:pt x="3858" y="16206"/>
                    <a:pt x="3856" y="16200"/>
                  </a:cubicBezTo>
                  <a:cubicBezTo>
                    <a:pt x="3858" y="16196"/>
                    <a:pt x="3857" y="16192"/>
                    <a:pt x="3856" y="16188"/>
                  </a:cubicBezTo>
                  <a:lnTo>
                    <a:pt x="3880" y="16170"/>
                  </a:lnTo>
                  <a:cubicBezTo>
                    <a:pt x="4025" y="16185"/>
                    <a:pt x="4027" y="16320"/>
                    <a:pt x="4093" y="16410"/>
                  </a:cubicBezTo>
                  <a:cubicBezTo>
                    <a:pt x="4177" y="16525"/>
                    <a:pt x="4289" y="16592"/>
                    <a:pt x="4326" y="16684"/>
                  </a:cubicBezTo>
                  <a:cubicBezTo>
                    <a:pt x="4285" y="16655"/>
                    <a:pt x="4243" y="16628"/>
                    <a:pt x="4196" y="16607"/>
                  </a:cubicBezTo>
                  <a:cubicBezTo>
                    <a:pt x="4127" y="16542"/>
                    <a:pt x="4063" y="16462"/>
                    <a:pt x="4001" y="16368"/>
                  </a:cubicBezTo>
                  <a:cubicBezTo>
                    <a:pt x="4001" y="16357"/>
                    <a:pt x="3992" y="16349"/>
                    <a:pt x="3980" y="16345"/>
                  </a:cubicBezTo>
                  <a:cubicBezTo>
                    <a:pt x="3968" y="16340"/>
                    <a:pt x="3955" y="16350"/>
                    <a:pt x="3954" y="16362"/>
                  </a:cubicBezTo>
                  <a:lnTo>
                    <a:pt x="3954" y="16371"/>
                  </a:lnTo>
                  <a:lnTo>
                    <a:pt x="3960" y="16380"/>
                  </a:lnTo>
                  <a:cubicBezTo>
                    <a:pt x="3994" y="16432"/>
                    <a:pt x="4027" y="16481"/>
                    <a:pt x="4063" y="16525"/>
                  </a:cubicBezTo>
                  <a:cubicBezTo>
                    <a:pt x="4031" y="16520"/>
                    <a:pt x="3998" y="16507"/>
                    <a:pt x="3966" y="16489"/>
                  </a:cubicBezTo>
                  <a:cubicBezTo>
                    <a:pt x="3956" y="16478"/>
                    <a:pt x="3948" y="16466"/>
                    <a:pt x="3939" y="16454"/>
                  </a:cubicBezTo>
                  <a:cubicBezTo>
                    <a:pt x="3928" y="16441"/>
                    <a:pt x="3911" y="16437"/>
                    <a:pt x="3901" y="16445"/>
                  </a:cubicBezTo>
                  <a:cubicBezTo>
                    <a:pt x="3847" y="16406"/>
                    <a:pt x="3793" y="16357"/>
                    <a:pt x="3741" y="16309"/>
                  </a:cubicBezTo>
                  <a:cubicBezTo>
                    <a:pt x="3741" y="16306"/>
                    <a:pt x="3740" y="16303"/>
                    <a:pt x="3738" y="16300"/>
                  </a:cubicBezTo>
                  <a:cubicBezTo>
                    <a:pt x="3737" y="16298"/>
                    <a:pt x="3737" y="16295"/>
                    <a:pt x="3735" y="16294"/>
                  </a:cubicBezTo>
                  <a:cubicBezTo>
                    <a:pt x="3727" y="16289"/>
                    <a:pt x="3718" y="16279"/>
                    <a:pt x="3709" y="16268"/>
                  </a:cubicBezTo>
                  <a:lnTo>
                    <a:pt x="3700" y="16256"/>
                  </a:lnTo>
                  <a:cubicBezTo>
                    <a:pt x="3695" y="16250"/>
                    <a:pt x="3686" y="16249"/>
                    <a:pt x="3682" y="16253"/>
                  </a:cubicBezTo>
                  <a:cubicBezTo>
                    <a:pt x="3678" y="16257"/>
                    <a:pt x="3680" y="16265"/>
                    <a:pt x="3685" y="16271"/>
                  </a:cubicBezTo>
                  <a:lnTo>
                    <a:pt x="3691" y="16280"/>
                  </a:lnTo>
                  <a:cubicBezTo>
                    <a:pt x="3700" y="16291"/>
                    <a:pt x="3710" y="16304"/>
                    <a:pt x="3720" y="16312"/>
                  </a:cubicBezTo>
                  <a:lnTo>
                    <a:pt x="3717" y="16315"/>
                  </a:lnTo>
                  <a:cubicBezTo>
                    <a:pt x="3717" y="16313"/>
                    <a:pt x="3716" y="16310"/>
                    <a:pt x="3715" y="16309"/>
                  </a:cubicBezTo>
                  <a:cubicBezTo>
                    <a:pt x="3709" y="16302"/>
                    <a:pt x="3702" y="16299"/>
                    <a:pt x="3694" y="16300"/>
                  </a:cubicBezTo>
                  <a:cubicBezTo>
                    <a:pt x="3683" y="16303"/>
                    <a:pt x="3677" y="16312"/>
                    <a:pt x="3682" y="16324"/>
                  </a:cubicBezTo>
                  <a:cubicBezTo>
                    <a:pt x="3687" y="16337"/>
                    <a:pt x="3689" y="16355"/>
                    <a:pt x="3688" y="16371"/>
                  </a:cubicBezTo>
                  <a:cubicBezTo>
                    <a:pt x="3665" y="16368"/>
                    <a:pt x="3639" y="16356"/>
                    <a:pt x="3617" y="16339"/>
                  </a:cubicBezTo>
                  <a:cubicBezTo>
                    <a:pt x="3607" y="16330"/>
                    <a:pt x="3571" y="16297"/>
                    <a:pt x="3582" y="16271"/>
                  </a:cubicBezTo>
                  <a:cubicBezTo>
                    <a:pt x="3584" y="16264"/>
                    <a:pt x="3582" y="16255"/>
                    <a:pt x="3576" y="16250"/>
                  </a:cubicBezTo>
                  <a:cubicBezTo>
                    <a:pt x="3569" y="16245"/>
                    <a:pt x="3560" y="16246"/>
                    <a:pt x="3558" y="16253"/>
                  </a:cubicBezTo>
                  <a:cubicBezTo>
                    <a:pt x="3546" y="16284"/>
                    <a:pt x="3565" y="16326"/>
                    <a:pt x="3605" y="16359"/>
                  </a:cubicBezTo>
                  <a:cubicBezTo>
                    <a:pt x="3629" y="16379"/>
                    <a:pt x="3658" y="16393"/>
                    <a:pt x="3685" y="16398"/>
                  </a:cubicBezTo>
                  <a:lnTo>
                    <a:pt x="3685" y="16407"/>
                  </a:lnTo>
                  <a:lnTo>
                    <a:pt x="3685" y="16418"/>
                  </a:lnTo>
                  <a:lnTo>
                    <a:pt x="3691" y="16424"/>
                  </a:lnTo>
                  <a:cubicBezTo>
                    <a:pt x="3699" y="16434"/>
                    <a:pt x="3706" y="16444"/>
                    <a:pt x="3715" y="16454"/>
                  </a:cubicBezTo>
                  <a:cubicBezTo>
                    <a:pt x="3704" y="16454"/>
                    <a:pt x="3695" y="16454"/>
                    <a:pt x="3685" y="16451"/>
                  </a:cubicBezTo>
                  <a:cubicBezTo>
                    <a:pt x="3674" y="16448"/>
                    <a:pt x="3666" y="16456"/>
                    <a:pt x="3667" y="16469"/>
                  </a:cubicBezTo>
                  <a:cubicBezTo>
                    <a:pt x="3668" y="16481"/>
                    <a:pt x="3680" y="16492"/>
                    <a:pt x="3691" y="16495"/>
                  </a:cubicBezTo>
                  <a:cubicBezTo>
                    <a:pt x="3706" y="16499"/>
                    <a:pt x="3718" y="16501"/>
                    <a:pt x="3729" y="16501"/>
                  </a:cubicBezTo>
                  <a:cubicBezTo>
                    <a:pt x="3744" y="16511"/>
                    <a:pt x="3756" y="16515"/>
                    <a:pt x="3771" y="16522"/>
                  </a:cubicBezTo>
                  <a:cubicBezTo>
                    <a:pt x="3775" y="16527"/>
                    <a:pt x="3778" y="16534"/>
                    <a:pt x="3782" y="16539"/>
                  </a:cubicBezTo>
                  <a:cubicBezTo>
                    <a:pt x="3797" y="16559"/>
                    <a:pt x="3814" y="16577"/>
                    <a:pt x="3830" y="16596"/>
                  </a:cubicBezTo>
                  <a:cubicBezTo>
                    <a:pt x="3782" y="16626"/>
                    <a:pt x="3878" y="16685"/>
                    <a:pt x="3818" y="16723"/>
                  </a:cubicBezTo>
                  <a:cubicBezTo>
                    <a:pt x="3816" y="16722"/>
                    <a:pt x="3814" y="16721"/>
                    <a:pt x="3812" y="16720"/>
                  </a:cubicBezTo>
                  <a:cubicBezTo>
                    <a:pt x="3800" y="16712"/>
                    <a:pt x="3787" y="16704"/>
                    <a:pt x="3774" y="16699"/>
                  </a:cubicBezTo>
                  <a:cubicBezTo>
                    <a:pt x="3721" y="16667"/>
                    <a:pt x="3673" y="16617"/>
                    <a:pt x="3623" y="16563"/>
                  </a:cubicBezTo>
                  <a:cubicBezTo>
                    <a:pt x="3581" y="16518"/>
                    <a:pt x="3538" y="16469"/>
                    <a:pt x="3493" y="16433"/>
                  </a:cubicBezTo>
                  <a:cubicBezTo>
                    <a:pt x="3484" y="16426"/>
                    <a:pt x="3473" y="16428"/>
                    <a:pt x="3469" y="16436"/>
                  </a:cubicBezTo>
                  <a:cubicBezTo>
                    <a:pt x="3465" y="16445"/>
                    <a:pt x="3469" y="16458"/>
                    <a:pt x="3478" y="16466"/>
                  </a:cubicBezTo>
                  <a:cubicBezTo>
                    <a:pt x="3520" y="16498"/>
                    <a:pt x="3560" y="16542"/>
                    <a:pt x="3602" y="16587"/>
                  </a:cubicBezTo>
                  <a:cubicBezTo>
                    <a:pt x="3636" y="16623"/>
                    <a:pt x="3672" y="16659"/>
                    <a:pt x="3709" y="16690"/>
                  </a:cubicBezTo>
                  <a:cubicBezTo>
                    <a:pt x="3707" y="16691"/>
                    <a:pt x="3704" y="16693"/>
                    <a:pt x="3703" y="16693"/>
                  </a:cubicBezTo>
                  <a:cubicBezTo>
                    <a:pt x="3692" y="16695"/>
                    <a:pt x="3689" y="16705"/>
                    <a:pt x="3694" y="16717"/>
                  </a:cubicBezTo>
                  <a:cubicBezTo>
                    <a:pt x="3698" y="16729"/>
                    <a:pt x="3710" y="16736"/>
                    <a:pt x="3720" y="16734"/>
                  </a:cubicBezTo>
                  <a:cubicBezTo>
                    <a:pt x="3765" y="16727"/>
                    <a:pt x="3811" y="16751"/>
                    <a:pt x="3839" y="16797"/>
                  </a:cubicBezTo>
                  <a:cubicBezTo>
                    <a:pt x="3794" y="16803"/>
                    <a:pt x="3744" y="16744"/>
                    <a:pt x="3700" y="16767"/>
                  </a:cubicBezTo>
                  <a:cubicBezTo>
                    <a:pt x="3602" y="16666"/>
                    <a:pt x="3539" y="16602"/>
                    <a:pt x="3475" y="16545"/>
                  </a:cubicBezTo>
                  <a:cubicBezTo>
                    <a:pt x="3411" y="16488"/>
                    <a:pt x="3348" y="16438"/>
                    <a:pt x="3251" y="16365"/>
                  </a:cubicBezTo>
                  <a:cubicBezTo>
                    <a:pt x="3233" y="16347"/>
                    <a:pt x="3218" y="16323"/>
                    <a:pt x="3203" y="16297"/>
                  </a:cubicBezTo>
                  <a:cubicBezTo>
                    <a:pt x="3194" y="16281"/>
                    <a:pt x="3185" y="16266"/>
                    <a:pt x="3174" y="16250"/>
                  </a:cubicBezTo>
                  <a:cubicBezTo>
                    <a:pt x="3191" y="16238"/>
                    <a:pt x="3207" y="16252"/>
                    <a:pt x="3224" y="16259"/>
                  </a:cubicBezTo>
                  <a:cubicBezTo>
                    <a:pt x="3235" y="16268"/>
                    <a:pt x="3247" y="16274"/>
                    <a:pt x="3256" y="16288"/>
                  </a:cubicBezTo>
                  <a:cubicBezTo>
                    <a:pt x="3261" y="16295"/>
                    <a:pt x="3269" y="16297"/>
                    <a:pt x="3274" y="16294"/>
                  </a:cubicBezTo>
                  <a:cubicBezTo>
                    <a:pt x="3279" y="16291"/>
                    <a:pt x="3279" y="16283"/>
                    <a:pt x="3274" y="16277"/>
                  </a:cubicBezTo>
                  <a:lnTo>
                    <a:pt x="3271" y="16274"/>
                  </a:lnTo>
                  <a:cubicBezTo>
                    <a:pt x="3259" y="16256"/>
                    <a:pt x="3246" y="16246"/>
                    <a:pt x="3233" y="16235"/>
                  </a:cubicBezTo>
                  <a:lnTo>
                    <a:pt x="3239" y="16232"/>
                  </a:lnTo>
                  <a:cubicBezTo>
                    <a:pt x="3226" y="16209"/>
                    <a:pt x="3244" y="16195"/>
                    <a:pt x="3265" y="16182"/>
                  </a:cubicBezTo>
                  <a:lnTo>
                    <a:pt x="3265" y="16176"/>
                  </a:lnTo>
                  <a:cubicBezTo>
                    <a:pt x="3307" y="16187"/>
                    <a:pt x="3331" y="16167"/>
                    <a:pt x="3351" y="16150"/>
                  </a:cubicBezTo>
                  <a:cubicBezTo>
                    <a:pt x="3355" y="16146"/>
                    <a:pt x="3359" y="16143"/>
                    <a:pt x="3363" y="16141"/>
                  </a:cubicBezTo>
                  <a:cubicBezTo>
                    <a:pt x="3378" y="16145"/>
                    <a:pt x="3392" y="16157"/>
                    <a:pt x="3407" y="16173"/>
                  </a:cubicBezTo>
                  <a:cubicBezTo>
                    <a:pt x="3409" y="16177"/>
                    <a:pt x="3412" y="16181"/>
                    <a:pt x="3413" y="16185"/>
                  </a:cubicBezTo>
                  <a:cubicBezTo>
                    <a:pt x="3415" y="16184"/>
                    <a:pt x="3415" y="16185"/>
                    <a:pt x="3416" y="16185"/>
                  </a:cubicBezTo>
                  <a:cubicBezTo>
                    <a:pt x="3429" y="16201"/>
                    <a:pt x="3444" y="16219"/>
                    <a:pt x="3457" y="16238"/>
                  </a:cubicBezTo>
                  <a:lnTo>
                    <a:pt x="3460" y="16232"/>
                  </a:lnTo>
                  <a:cubicBezTo>
                    <a:pt x="3469" y="16251"/>
                    <a:pt x="3480" y="16276"/>
                    <a:pt x="3502" y="16303"/>
                  </a:cubicBezTo>
                  <a:cubicBezTo>
                    <a:pt x="3514" y="16319"/>
                    <a:pt x="3534" y="16325"/>
                    <a:pt x="3546" y="16315"/>
                  </a:cubicBezTo>
                  <a:cubicBezTo>
                    <a:pt x="3558" y="16305"/>
                    <a:pt x="3559" y="16284"/>
                    <a:pt x="3546" y="16268"/>
                  </a:cubicBezTo>
                  <a:cubicBezTo>
                    <a:pt x="3530" y="16247"/>
                    <a:pt x="3524" y="16231"/>
                    <a:pt x="3517" y="16215"/>
                  </a:cubicBezTo>
                  <a:lnTo>
                    <a:pt x="3525" y="16215"/>
                  </a:lnTo>
                  <a:lnTo>
                    <a:pt x="3537" y="16203"/>
                  </a:lnTo>
                  <a:cubicBezTo>
                    <a:pt x="3619" y="16300"/>
                    <a:pt x="3568" y="16202"/>
                    <a:pt x="3519" y="16173"/>
                  </a:cubicBezTo>
                  <a:cubicBezTo>
                    <a:pt x="3518" y="16172"/>
                    <a:pt x="3515" y="16169"/>
                    <a:pt x="3514" y="16167"/>
                  </a:cubicBezTo>
                  <a:cubicBezTo>
                    <a:pt x="3534" y="16150"/>
                    <a:pt x="3559" y="16135"/>
                    <a:pt x="3525" y="16102"/>
                  </a:cubicBezTo>
                  <a:cubicBezTo>
                    <a:pt x="3487" y="16096"/>
                    <a:pt x="3452" y="16073"/>
                    <a:pt x="3413" y="16064"/>
                  </a:cubicBezTo>
                  <a:cubicBezTo>
                    <a:pt x="3411" y="16060"/>
                    <a:pt x="3409" y="16056"/>
                    <a:pt x="3407" y="16052"/>
                  </a:cubicBezTo>
                  <a:cubicBezTo>
                    <a:pt x="3404" y="16055"/>
                    <a:pt x="3401" y="16057"/>
                    <a:pt x="3398" y="16061"/>
                  </a:cubicBezTo>
                  <a:cubicBezTo>
                    <a:pt x="3385" y="16059"/>
                    <a:pt x="3371" y="16060"/>
                    <a:pt x="3357" y="16064"/>
                  </a:cubicBezTo>
                  <a:cubicBezTo>
                    <a:pt x="3353" y="16056"/>
                    <a:pt x="3349" y="16048"/>
                    <a:pt x="3345" y="16040"/>
                  </a:cubicBezTo>
                  <a:cubicBezTo>
                    <a:pt x="3333" y="16015"/>
                    <a:pt x="3321" y="15988"/>
                    <a:pt x="3304" y="15963"/>
                  </a:cubicBezTo>
                  <a:cubicBezTo>
                    <a:pt x="3303" y="15963"/>
                    <a:pt x="3301" y="15964"/>
                    <a:pt x="3301" y="15963"/>
                  </a:cubicBezTo>
                  <a:cubicBezTo>
                    <a:pt x="3339" y="15924"/>
                    <a:pt x="3293" y="15896"/>
                    <a:pt x="3251" y="15857"/>
                  </a:cubicBezTo>
                  <a:cubicBezTo>
                    <a:pt x="3234" y="15811"/>
                    <a:pt x="3241" y="15773"/>
                    <a:pt x="3256" y="15742"/>
                  </a:cubicBezTo>
                  <a:cubicBezTo>
                    <a:pt x="3237" y="15748"/>
                    <a:pt x="3219" y="15733"/>
                    <a:pt x="3200" y="15730"/>
                  </a:cubicBezTo>
                  <a:cubicBezTo>
                    <a:pt x="3199" y="15727"/>
                    <a:pt x="3196" y="15724"/>
                    <a:pt x="3194" y="15721"/>
                  </a:cubicBezTo>
                  <a:cubicBezTo>
                    <a:pt x="3166" y="15672"/>
                    <a:pt x="3124" y="15641"/>
                    <a:pt x="3085" y="15612"/>
                  </a:cubicBezTo>
                  <a:cubicBezTo>
                    <a:pt x="3028" y="15569"/>
                    <a:pt x="2992" y="15536"/>
                    <a:pt x="2985" y="15476"/>
                  </a:cubicBezTo>
                  <a:cubicBezTo>
                    <a:pt x="2983" y="15461"/>
                    <a:pt x="2971" y="15448"/>
                    <a:pt x="2958" y="15446"/>
                  </a:cubicBezTo>
                  <a:cubicBezTo>
                    <a:pt x="2945" y="15444"/>
                    <a:pt x="2935" y="15455"/>
                    <a:pt x="2937" y="15470"/>
                  </a:cubicBezTo>
                  <a:cubicBezTo>
                    <a:pt x="2950" y="15566"/>
                    <a:pt x="3015" y="15612"/>
                    <a:pt x="3070" y="15653"/>
                  </a:cubicBezTo>
                  <a:cubicBezTo>
                    <a:pt x="3085" y="15664"/>
                    <a:pt x="3099" y="15678"/>
                    <a:pt x="3112" y="15689"/>
                  </a:cubicBezTo>
                  <a:cubicBezTo>
                    <a:pt x="3135" y="15728"/>
                    <a:pt x="3150" y="15739"/>
                    <a:pt x="3156" y="15736"/>
                  </a:cubicBezTo>
                  <a:cubicBezTo>
                    <a:pt x="3158" y="15739"/>
                    <a:pt x="3160" y="15742"/>
                    <a:pt x="3162" y="15745"/>
                  </a:cubicBezTo>
                  <a:cubicBezTo>
                    <a:pt x="3147" y="15758"/>
                    <a:pt x="3150" y="15787"/>
                    <a:pt x="3162" y="15816"/>
                  </a:cubicBezTo>
                  <a:lnTo>
                    <a:pt x="3165" y="15822"/>
                  </a:lnTo>
                  <a:cubicBezTo>
                    <a:pt x="3154" y="15825"/>
                    <a:pt x="3141" y="15830"/>
                    <a:pt x="3129" y="15836"/>
                  </a:cubicBezTo>
                  <a:cubicBezTo>
                    <a:pt x="3108" y="15809"/>
                    <a:pt x="3091" y="15764"/>
                    <a:pt x="3067" y="15771"/>
                  </a:cubicBezTo>
                  <a:cubicBezTo>
                    <a:pt x="3100" y="15812"/>
                    <a:pt x="3110" y="15844"/>
                    <a:pt x="3088" y="15866"/>
                  </a:cubicBezTo>
                  <a:lnTo>
                    <a:pt x="3076" y="15845"/>
                  </a:lnTo>
                  <a:lnTo>
                    <a:pt x="3073" y="15851"/>
                  </a:lnTo>
                  <a:cubicBezTo>
                    <a:pt x="3063" y="15827"/>
                    <a:pt x="3048" y="15803"/>
                    <a:pt x="3035" y="15783"/>
                  </a:cubicBezTo>
                  <a:lnTo>
                    <a:pt x="3020" y="15760"/>
                  </a:lnTo>
                  <a:cubicBezTo>
                    <a:pt x="3013" y="15749"/>
                    <a:pt x="2999" y="15745"/>
                    <a:pt x="2991" y="15751"/>
                  </a:cubicBezTo>
                  <a:cubicBezTo>
                    <a:pt x="2982" y="15756"/>
                    <a:pt x="2984" y="15770"/>
                    <a:pt x="2991" y="15780"/>
                  </a:cubicBezTo>
                  <a:cubicBezTo>
                    <a:pt x="3005" y="15801"/>
                    <a:pt x="3017" y="15823"/>
                    <a:pt x="3029" y="15845"/>
                  </a:cubicBezTo>
                  <a:cubicBezTo>
                    <a:pt x="2992" y="15836"/>
                    <a:pt x="2964" y="15786"/>
                    <a:pt x="2934" y="15739"/>
                  </a:cubicBezTo>
                  <a:lnTo>
                    <a:pt x="2979" y="15709"/>
                  </a:lnTo>
                  <a:cubicBezTo>
                    <a:pt x="2971" y="15611"/>
                    <a:pt x="2893" y="15645"/>
                    <a:pt x="2899" y="15697"/>
                  </a:cubicBezTo>
                  <a:cubicBezTo>
                    <a:pt x="2877" y="15658"/>
                    <a:pt x="2853" y="15621"/>
                    <a:pt x="2828" y="15582"/>
                  </a:cubicBezTo>
                  <a:cubicBezTo>
                    <a:pt x="2814" y="15560"/>
                    <a:pt x="2803" y="15536"/>
                    <a:pt x="2787" y="15517"/>
                  </a:cubicBezTo>
                  <a:cubicBezTo>
                    <a:pt x="2752" y="15477"/>
                    <a:pt x="2703" y="15464"/>
                    <a:pt x="2671" y="15426"/>
                  </a:cubicBezTo>
                  <a:cubicBezTo>
                    <a:pt x="2620" y="15362"/>
                    <a:pt x="2606" y="15252"/>
                    <a:pt x="2533" y="15242"/>
                  </a:cubicBezTo>
                  <a:cubicBezTo>
                    <a:pt x="2528" y="15234"/>
                    <a:pt x="2522" y="15224"/>
                    <a:pt x="2518" y="15216"/>
                  </a:cubicBezTo>
                  <a:cubicBezTo>
                    <a:pt x="2523" y="15201"/>
                    <a:pt x="2500" y="15171"/>
                    <a:pt x="2488" y="15148"/>
                  </a:cubicBezTo>
                  <a:cubicBezTo>
                    <a:pt x="2590" y="15223"/>
                    <a:pt x="2591" y="15185"/>
                    <a:pt x="2565" y="15145"/>
                  </a:cubicBezTo>
                  <a:cubicBezTo>
                    <a:pt x="2540" y="15105"/>
                    <a:pt x="2489" y="15067"/>
                    <a:pt x="2485" y="15145"/>
                  </a:cubicBezTo>
                  <a:cubicBezTo>
                    <a:pt x="2464" y="15105"/>
                    <a:pt x="2447" y="15066"/>
                    <a:pt x="2435" y="15030"/>
                  </a:cubicBezTo>
                  <a:cubicBezTo>
                    <a:pt x="2437" y="15010"/>
                    <a:pt x="2462" y="14999"/>
                    <a:pt x="2465" y="14980"/>
                  </a:cubicBezTo>
                  <a:cubicBezTo>
                    <a:pt x="2488" y="15017"/>
                    <a:pt x="2511" y="15056"/>
                    <a:pt x="2536" y="15092"/>
                  </a:cubicBezTo>
                  <a:cubicBezTo>
                    <a:pt x="2547" y="15109"/>
                    <a:pt x="2554" y="15128"/>
                    <a:pt x="2565" y="15145"/>
                  </a:cubicBezTo>
                  <a:cubicBezTo>
                    <a:pt x="2619" y="15225"/>
                    <a:pt x="2672" y="15300"/>
                    <a:pt x="2710" y="15387"/>
                  </a:cubicBezTo>
                  <a:cubicBezTo>
                    <a:pt x="2718" y="15406"/>
                    <a:pt x="2738" y="15419"/>
                    <a:pt x="2751" y="15414"/>
                  </a:cubicBezTo>
                  <a:cubicBezTo>
                    <a:pt x="2765" y="15409"/>
                    <a:pt x="2768" y="15388"/>
                    <a:pt x="2760" y="15370"/>
                  </a:cubicBezTo>
                  <a:cubicBezTo>
                    <a:pt x="2754" y="15356"/>
                    <a:pt x="2749" y="15344"/>
                    <a:pt x="2742" y="15331"/>
                  </a:cubicBezTo>
                  <a:cubicBezTo>
                    <a:pt x="2731" y="15296"/>
                    <a:pt x="2720" y="15254"/>
                    <a:pt x="2695" y="15242"/>
                  </a:cubicBezTo>
                  <a:cubicBezTo>
                    <a:pt x="2657" y="15177"/>
                    <a:pt x="2615" y="15114"/>
                    <a:pt x="2574" y="15053"/>
                  </a:cubicBezTo>
                  <a:cubicBezTo>
                    <a:pt x="2513" y="14962"/>
                    <a:pt x="2456" y="14876"/>
                    <a:pt x="2417" y="14776"/>
                  </a:cubicBezTo>
                  <a:cubicBezTo>
                    <a:pt x="2410" y="14757"/>
                    <a:pt x="2392" y="14744"/>
                    <a:pt x="2379" y="14749"/>
                  </a:cubicBezTo>
                  <a:cubicBezTo>
                    <a:pt x="2365" y="14754"/>
                    <a:pt x="2360" y="14774"/>
                    <a:pt x="2367" y="14793"/>
                  </a:cubicBezTo>
                  <a:cubicBezTo>
                    <a:pt x="2388" y="14848"/>
                    <a:pt x="2416" y="14898"/>
                    <a:pt x="2444" y="14947"/>
                  </a:cubicBezTo>
                  <a:cubicBezTo>
                    <a:pt x="2391" y="14982"/>
                    <a:pt x="2364" y="14872"/>
                    <a:pt x="2320" y="14861"/>
                  </a:cubicBezTo>
                  <a:lnTo>
                    <a:pt x="2308" y="14844"/>
                  </a:lnTo>
                  <a:cubicBezTo>
                    <a:pt x="2263" y="14773"/>
                    <a:pt x="2221" y="14699"/>
                    <a:pt x="2205" y="14625"/>
                  </a:cubicBezTo>
                  <a:cubicBezTo>
                    <a:pt x="2238" y="14593"/>
                    <a:pt x="2198" y="14523"/>
                    <a:pt x="2255" y="14504"/>
                  </a:cubicBezTo>
                  <a:cubicBezTo>
                    <a:pt x="2292" y="14523"/>
                    <a:pt x="2319" y="14605"/>
                    <a:pt x="2349" y="14663"/>
                  </a:cubicBezTo>
                  <a:cubicBezTo>
                    <a:pt x="2352" y="14673"/>
                    <a:pt x="2358" y="14681"/>
                    <a:pt x="2361" y="14690"/>
                  </a:cubicBezTo>
                  <a:cubicBezTo>
                    <a:pt x="2368" y="14708"/>
                    <a:pt x="2385" y="14718"/>
                    <a:pt x="2400" y="14714"/>
                  </a:cubicBezTo>
                  <a:cubicBezTo>
                    <a:pt x="2414" y="14709"/>
                    <a:pt x="2418" y="14693"/>
                    <a:pt x="2411" y="14675"/>
                  </a:cubicBezTo>
                  <a:cubicBezTo>
                    <a:pt x="2409" y="14670"/>
                    <a:pt x="2410" y="14665"/>
                    <a:pt x="2408" y="14660"/>
                  </a:cubicBezTo>
                  <a:cubicBezTo>
                    <a:pt x="2423" y="14655"/>
                    <a:pt x="2433" y="14668"/>
                    <a:pt x="2447" y="14666"/>
                  </a:cubicBezTo>
                  <a:cubicBezTo>
                    <a:pt x="2396" y="14595"/>
                    <a:pt x="2410" y="14522"/>
                    <a:pt x="2370" y="14501"/>
                  </a:cubicBezTo>
                  <a:cubicBezTo>
                    <a:pt x="2404" y="14496"/>
                    <a:pt x="2426" y="14547"/>
                    <a:pt x="2468" y="14507"/>
                  </a:cubicBezTo>
                  <a:cubicBezTo>
                    <a:pt x="2452" y="14455"/>
                    <a:pt x="2419" y="14476"/>
                    <a:pt x="2406" y="14412"/>
                  </a:cubicBezTo>
                  <a:cubicBezTo>
                    <a:pt x="2346" y="14411"/>
                    <a:pt x="2382" y="14460"/>
                    <a:pt x="2361" y="14480"/>
                  </a:cubicBezTo>
                  <a:cubicBezTo>
                    <a:pt x="2318" y="14344"/>
                    <a:pt x="2270" y="14392"/>
                    <a:pt x="2193" y="14380"/>
                  </a:cubicBezTo>
                  <a:cubicBezTo>
                    <a:pt x="2178" y="14349"/>
                    <a:pt x="2159" y="14319"/>
                    <a:pt x="2143" y="14291"/>
                  </a:cubicBezTo>
                  <a:cubicBezTo>
                    <a:pt x="2109" y="14236"/>
                    <a:pt x="2079" y="14186"/>
                    <a:pt x="2069" y="14126"/>
                  </a:cubicBezTo>
                  <a:cubicBezTo>
                    <a:pt x="2066" y="14112"/>
                    <a:pt x="2058" y="14099"/>
                    <a:pt x="2048" y="14099"/>
                  </a:cubicBezTo>
                  <a:cubicBezTo>
                    <a:pt x="2038" y="14099"/>
                    <a:pt x="2031" y="14113"/>
                    <a:pt x="2033" y="14126"/>
                  </a:cubicBezTo>
                  <a:cubicBezTo>
                    <a:pt x="2017" y="14098"/>
                    <a:pt x="2004" y="14068"/>
                    <a:pt x="1989" y="14040"/>
                  </a:cubicBezTo>
                  <a:cubicBezTo>
                    <a:pt x="1947" y="13962"/>
                    <a:pt x="1910" y="13881"/>
                    <a:pt x="1891" y="13777"/>
                  </a:cubicBezTo>
                  <a:cubicBezTo>
                    <a:pt x="1911" y="13813"/>
                    <a:pt x="1922" y="13816"/>
                    <a:pt x="1921" y="13801"/>
                  </a:cubicBezTo>
                  <a:cubicBezTo>
                    <a:pt x="1920" y="13784"/>
                    <a:pt x="1906" y="13748"/>
                    <a:pt x="1882" y="13721"/>
                  </a:cubicBezTo>
                  <a:cubicBezTo>
                    <a:pt x="1881" y="13711"/>
                    <a:pt x="1880" y="13699"/>
                    <a:pt x="1880" y="13688"/>
                  </a:cubicBezTo>
                  <a:cubicBezTo>
                    <a:pt x="1871" y="13695"/>
                    <a:pt x="1865" y="13697"/>
                    <a:pt x="1859" y="13697"/>
                  </a:cubicBezTo>
                  <a:cubicBezTo>
                    <a:pt x="1858" y="13696"/>
                    <a:pt x="1857" y="13698"/>
                    <a:pt x="1856" y="13697"/>
                  </a:cubicBezTo>
                  <a:cubicBezTo>
                    <a:pt x="1832" y="13695"/>
                    <a:pt x="1822" y="13653"/>
                    <a:pt x="1800" y="13647"/>
                  </a:cubicBezTo>
                  <a:cubicBezTo>
                    <a:pt x="1788" y="13626"/>
                    <a:pt x="1778" y="13595"/>
                    <a:pt x="1770" y="13567"/>
                  </a:cubicBezTo>
                  <a:cubicBezTo>
                    <a:pt x="1768" y="13559"/>
                    <a:pt x="1761" y="13554"/>
                    <a:pt x="1755" y="13555"/>
                  </a:cubicBezTo>
                  <a:cubicBezTo>
                    <a:pt x="1750" y="13557"/>
                    <a:pt x="1747" y="13566"/>
                    <a:pt x="1750" y="13573"/>
                  </a:cubicBezTo>
                  <a:cubicBezTo>
                    <a:pt x="1760" y="13607"/>
                    <a:pt x="1773" y="13646"/>
                    <a:pt x="1791" y="13671"/>
                  </a:cubicBezTo>
                  <a:lnTo>
                    <a:pt x="1785" y="13674"/>
                  </a:lnTo>
                  <a:cubicBezTo>
                    <a:pt x="1819" y="13846"/>
                    <a:pt x="1874" y="14000"/>
                    <a:pt x="1933" y="14149"/>
                  </a:cubicBezTo>
                  <a:cubicBezTo>
                    <a:pt x="1992" y="14299"/>
                    <a:pt x="2054" y="14444"/>
                    <a:pt x="2110" y="14595"/>
                  </a:cubicBezTo>
                  <a:cubicBezTo>
                    <a:pt x="2131" y="14586"/>
                    <a:pt x="2141" y="14625"/>
                    <a:pt x="2160" y="14622"/>
                  </a:cubicBezTo>
                  <a:lnTo>
                    <a:pt x="2163" y="14622"/>
                  </a:lnTo>
                  <a:cubicBezTo>
                    <a:pt x="2181" y="14710"/>
                    <a:pt x="2232" y="14793"/>
                    <a:pt x="2278" y="14867"/>
                  </a:cubicBezTo>
                  <a:lnTo>
                    <a:pt x="2296" y="14894"/>
                  </a:lnTo>
                  <a:lnTo>
                    <a:pt x="2290" y="14894"/>
                  </a:lnTo>
                  <a:cubicBezTo>
                    <a:pt x="2321" y="14987"/>
                    <a:pt x="2386" y="15162"/>
                    <a:pt x="2462" y="15225"/>
                  </a:cubicBezTo>
                  <a:lnTo>
                    <a:pt x="2465" y="15222"/>
                  </a:lnTo>
                  <a:cubicBezTo>
                    <a:pt x="2473" y="15242"/>
                    <a:pt x="2482" y="15263"/>
                    <a:pt x="2497" y="15284"/>
                  </a:cubicBezTo>
                  <a:lnTo>
                    <a:pt x="2494" y="15284"/>
                  </a:lnTo>
                  <a:cubicBezTo>
                    <a:pt x="2575" y="15412"/>
                    <a:pt x="2665" y="15610"/>
                    <a:pt x="2775" y="15798"/>
                  </a:cubicBezTo>
                  <a:cubicBezTo>
                    <a:pt x="2880" y="15980"/>
                    <a:pt x="3005" y="16152"/>
                    <a:pt x="3141" y="16250"/>
                  </a:cubicBezTo>
                  <a:cubicBezTo>
                    <a:pt x="3154" y="16267"/>
                    <a:pt x="3165" y="16288"/>
                    <a:pt x="3177" y="16309"/>
                  </a:cubicBezTo>
                  <a:cubicBezTo>
                    <a:pt x="3195" y="16342"/>
                    <a:pt x="3214" y="16375"/>
                    <a:pt x="3245" y="16401"/>
                  </a:cubicBezTo>
                  <a:lnTo>
                    <a:pt x="3239" y="16401"/>
                  </a:lnTo>
                  <a:cubicBezTo>
                    <a:pt x="3343" y="16573"/>
                    <a:pt x="3502" y="16779"/>
                    <a:pt x="3623" y="16885"/>
                  </a:cubicBezTo>
                  <a:lnTo>
                    <a:pt x="3629" y="16891"/>
                  </a:lnTo>
                  <a:cubicBezTo>
                    <a:pt x="3640" y="16904"/>
                    <a:pt x="3649" y="16917"/>
                    <a:pt x="3658" y="16929"/>
                  </a:cubicBezTo>
                  <a:cubicBezTo>
                    <a:pt x="3672" y="16987"/>
                    <a:pt x="3729" y="17052"/>
                    <a:pt x="3788" y="17119"/>
                  </a:cubicBezTo>
                  <a:cubicBezTo>
                    <a:pt x="3849" y="17186"/>
                    <a:pt x="3912" y="17253"/>
                    <a:pt x="3942" y="17314"/>
                  </a:cubicBezTo>
                  <a:cubicBezTo>
                    <a:pt x="3939" y="17320"/>
                    <a:pt x="3939" y="17328"/>
                    <a:pt x="3936" y="17334"/>
                  </a:cubicBezTo>
                  <a:lnTo>
                    <a:pt x="3933" y="17331"/>
                  </a:lnTo>
                  <a:cubicBezTo>
                    <a:pt x="3894" y="17314"/>
                    <a:pt x="3834" y="17270"/>
                    <a:pt x="3788" y="17222"/>
                  </a:cubicBezTo>
                  <a:cubicBezTo>
                    <a:pt x="3743" y="17174"/>
                    <a:pt x="3711" y="17122"/>
                    <a:pt x="3726" y="17080"/>
                  </a:cubicBezTo>
                  <a:cubicBezTo>
                    <a:pt x="3631" y="17033"/>
                    <a:pt x="3570" y="16974"/>
                    <a:pt x="3511" y="16903"/>
                  </a:cubicBezTo>
                  <a:cubicBezTo>
                    <a:pt x="3451" y="16832"/>
                    <a:pt x="3393" y="16750"/>
                    <a:pt x="3298" y="16649"/>
                  </a:cubicBezTo>
                  <a:cubicBezTo>
                    <a:pt x="3311" y="16638"/>
                    <a:pt x="3325" y="16651"/>
                    <a:pt x="3339" y="16646"/>
                  </a:cubicBezTo>
                  <a:cubicBezTo>
                    <a:pt x="3284" y="16624"/>
                    <a:pt x="3226" y="16589"/>
                    <a:pt x="3171" y="16542"/>
                  </a:cubicBezTo>
                  <a:lnTo>
                    <a:pt x="3112" y="16460"/>
                  </a:lnTo>
                  <a:cubicBezTo>
                    <a:pt x="3078" y="16394"/>
                    <a:pt x="3028" y="16308"/>
                    <a:pt x="2949" y="16238"/>
                  </a:cubicBezTo>
                  <a:cubicBezTo>
                    <a:pt x="3006" y="16223"/>
                    <a:pt x="2923" y="16161"/>
                    <a:pt x="2964" y="16141"/>
                  </a:cubicBezTo>
                  <a:cubicBezTo>
                    <a:pt x="2944" y="16129"/>
                    <a:pt x="2927" y="16116"/>
                    <a:pt x="2911" y="16102"/>
                  </a:cubicBezTo>
                  <a:cubicBezTo>
                    <a:pt x="2914" y="16090"/>
                    <a:pt x="2901" y="16081"/>
                    <a:pt x="2884" y="16076"/>
                  </a:cubicBezTo>
                  <a:cubicBezTo>
                    <a:pt x="2817" y="16000"/>
                    <a:pt x="2787" y="15899"/>
                    <a:pt x="2733" y="15819"/>
                  </a:cubicBezTo>
                  <a:cubicBezTo>
                    <a:pt x="2709" y="15782"/>
                    <a:pt x="2670" y="15774"/>
                    <a:pt x="2642" y="15739"/>
                  </a:cubicBezTo>
                  <a:cubicBezTo>
                    <a:pt x="2621" y="15712"/>
                    <a:pt x="2618" y="15660"/>
                    <a:pt x="2595" y="15630"/>
                  </a:cubicBezTo>
                  <a:cubicBezTo>
                    <a:pt x="2557" y="15580"/>
                    <a:pt x="2518" y="15570"/>
                    <a:pt x="2494" y="15526"/>
                  </a:cubicBezTo>
                  <a:cubicBezTo>
                    <a:pt x="2467" y="15476"/>
                    <a:pt x="2449" y="15401"/>
                    <a:pt x="2423" y="15331"/>
                  </a:cubicBezTo>
                  <a:cubicBezTo>
                    <a:pt x="2398" y="15265"/>
                    <a:pt x="2365" y="15205"/>
                    <a:pt x="2302" y="15166"/>
                  </a:cubicBezTo>
                  <a:cubicBezTo>
                    <a:pt x="2290" y="15144"/>
                    <a:pt x="2276" y="15121"/>
                    <a:pt x="2264" y="15101"/>
                  </a:cubicBezTo>
                  <a:cubicBezTo>
                    <a:pt x="2254" y="15049"/>
                    <a:pt x="2227" y="14984"/>
                    <a:pt x="2193" y="14935"/>
                  </a:cubicBezTo>
                  <a:cubicBezTo>
                    <a:pt x="2176" y="14911"/>
                    <a:pt x="2159" y="14892"/>
                    <a:pt x="2140" y="14879"/>
                  </a:cubicBezTo>
                  <a:cubicBezTo>
                    <a:pt x="2128" y="14859"/>
                    <a:pt x="2115" y="14837"/>
                    <a:pt x="2104" y="14817"/>
                  </a:cubicBezTo>
                  <a:cubicBezTo>
                    <a:pt x="2093" y="14798"/>
                    <a:pt x="2075" y="14790"/>
                    <a:pt x="2063" y="14799"/>
                  </a:cubicBezTo>
                  <a:cubicBezTo>
                    <a:pt x="2050" y="14808"/>
                    <a:pt x="2049" y="14833"/>
                    <a:pt x="2060" y="14852"/>
                  </a:cubicBezTo>
                  <a:cubicBezTo>
                    <a:pt x="2063" y="14859"/>
                    <a:pt x="2068" y="14864"/>
                    <a:pt x="2072" y="14870"/>
                  </a:cubicBezTo>
                  <a:cubicBezTo>
                    <a:pt x="2070" y="14871"/>
                    <a:pt x="2070" y="14872"/>
                    <a:pt x="2069" y="14873"/>
                  </a:cubicBezTo>
                  <a:cubicBezTo>
                    <a:pt x="2062" y="14901"/>
                    <a:pt x="2102" y="14953"/>
                    <a:pt x="2054" y="14959"/>
                  </a:cubicBezTo>
                  <a:cubicBezTo>
                    <a:pt x="2114" y="14989"/>
                    <a:pt x="2157" y="15133"/>
                    <a:pt x="2222" y="15139"/>
                  </a:cubicBezTo>
                  <a:lnTo>
                    <a:pt x="2222" y="15142"/>
                  </a:lnTo>
                  <a:cubicBezTo>
                    <a:pt x="2233" y="15161"/>
                    <a:pt x="2245" y="15182"/>
                    <a:pt x="2258" y="15201"/>
                  </a:cubicBezTo>
                  <a:lnTo>
                    <a:pt x="2255" y="15201"/>
                  </a:lnTo>
                  <a:cubicBezTo>
                    <a:pt x="2277" y="15334"/>
                    <a:pt x="2359" y="15494"/>
                    <a:pt x="2462" y="15653"/>
                  </a:cubicBezTo>
                  <a:cubicBezTo>
                    <a:pt x="2564" y="15813"/>
                    <a:pt x="2688" y="15972"/>
                    <a:pt x="2787" y="16120"/>
                  </a:cubicBezTo>
                  <a:cubicBezTo>
                    <a:pt x="2752" y="16147"/>
                    <a:pt x="2760" y="16192"/>
                    <a:pt x="2754" y="16229"/>
                  </a:cubicBezTo>
                  <a:cubicBezTo>
                    <a:pt x="2807" y="16243"/>
                    <a:pt x="2861" y="16299"/>
                    <a:pt x="2914" y="16356"/>
                  </a:cubicBezTo>
                  <a:cubicBezTo>
                    <a:pt x="2966" y="16414"/>
                    <a:pt x="3017" y="16471"/>
                    <a:pt x="3070" y="16495"/>
                  </a:cubicBezTo>
                  <a:lnTo>
                    <a:pt x="3129" y="16572"/>
                  </a:lnTo>
                  <a:cubicBezTo>
                    <a:pt x="3133" y="16670"/>
                    <a:pt x="3217" y="16725"/>
                    <a:pt x="3280" y="16788"/>
                  </a:cubicBezTo>
                  <a:cubicBezTo>
                    <a:pt x="3280" y="16793"/>
                    <a:pt x="3281" y="16802"/>
                    <a:pt x="3286" y="16817"/>
                  </a:cubicBezTo>
                  <a:cubicBezTo>
                    <a:pt x="3290" y="16813"/>
                    <a:pt x="3301" y="16816"/>
                    <a:pt x="3313" y="16823"/>
                  </a:cubicBezTo>
                  <a:cubicBezTo>
                    <a:pt x="3321" y="16834"/>
                    <a:pt x="3328" y="16846"/>
                    <a:pt x="3333" y="16859"/>
                  </a:cubicBezTo>
                  <a:lnTo>
                    <a:pt x="3333" y="16862"/>
                  </a:lnTo>
                  <a:cubicBezTo>
                    <a:pt x="3328" y="16860"/>
                    <a:pt x="3326" y="16863"/>
                    <a:pt x="3324" y="16867"/>
                  </a:cubicBezTo>
                  <a:cubicBezTo>
                    <a:pt x="3309" y="16912"/>
                    <a:pt x="3375" y="16963"/>
                    <a:pt x="3404" y="16986"/>
                  </a:cubicBezTo>
                  <a:lnTo>
                    <a:pt x="3398" y="16992"/>
                  </a:lnTo>
                  <a:cubicBezTo>
                    <a:pt x="3511" y="17046"/>
                    <a:pt x="3623" y="17171"/>
                    <a:pt x="3732" y="17299"/>
                  </a:cubicBezTo>
                  <a:cubicBezTo>
                    <a:pt x="3841" y="17426"/>
                    <a:pt x="3948" y="17555"/>
                    <a:pt x="4042" y="17615"/>
                  </a:cubicBezTo>
                  <a:cubicBezTo>
                    <a:pt x="4103" y="17657"/>
                    <a:pt x="4041" y="17680"/>
                    <a:pt x="4102" y="17721"/>
                  </a:cubicBezTo>
                  <a:cubicBezTo>
                    <a:pt x="4124" y="17688"/>
                    <a:pt x="4166" y="17755"/>
                    <a:pt x="4190" y="17733"/>
                  </a:cubicBezTo>
                  <a:cubicBezTo>
                    <a:pt x="4199" y="17741"/>
                    <a:pt x="4208" y="17752"/>
                    <a:pt x="4217" y="17763"/>
                  </a:cubicBezTo>
                  <a:cubicBezTo>
                    <a:pt x="4232" y="17781"/>
                    <a:pt x="4251" y="17803"/>
                    <a:pt x="4276" y="17819"/>
                  </a:cubicBezTo>
                  <a:cubicBezTo>
                    <a:pt x="4295" y="17878"/>
                    <a:pt x="4257" y="17850"/>
                    <a:pt x="4279" y="17913"/>
                  </a:cubicBezTo>
                  <a:cubicBezTo>
                    <a:pt x="4412" y="17994"/>
                    <a:pt x="4458" y="18055"/>
                    <a:pt x="4577" y="18108"/>
                  </a:cubicBezTo>
                  <a:lnTo>
                    <a:pt x="4545" y="18150"/>
                  </a:lnTo>
                  <a:cubicBezTo>
                    <a:pt x="4654" y="18215"/>
                    <a:pt x="4722" y="18263"/>
                    <a:pt x="4790" y="18318"/>
                  </a:cubicBezTo>
                  <a:cubicBezTo>
                    <a:pt x="4858" y="18373"/>
                    <a:pt x="4926" y="18433"/>
                    <a:pt x="5035" y="18519"/>
                  </a:cubicBezTo>
                  <a:cubicBezTo>
                    <a:pt x="5089" y="18494"/>
                    <a:pt x="5160" y="18554"/>
                    <a:pt x="5239" y="18622"/>
                  </a:cubicBezTo>
                  <a:cubicBezTo>
                    <a:pt x="5319" y="18691"/>
                    <a:pt x="5405" y="18767"/>
                    <a:pt x="5484" y="18779"/>
                  </a:cubicBezTo>
                  <a:cubicBezTo>
                    <a:pt x="5528" y="18745"/>
                    <a:pt x="5482" y="18716"/>
                    <a:pt x="5526" y="18682"/>
                  </a:cubicBezTo>
                  <a:cubicBezTo>
                    <a:pt x="5441" y="18648"/>
                    <a:pt x="5317" y="18573"/>
                    <a:pt x="5201" y="18484"/>
                  </a:cubicBezTo>
                  <a:cubicBezTo>
                    <a:pt x="5085" y="18395"/>
                    <a:pt x="4975" y="18293"/>
                    <a:pt x="4917" y="18212"/>
                  </a:cubicBezTo>
                  <a:cubicBezTo>
                    <a:pt x="5027" y="18228"/>
                    <a:pt x="5145" y="18321"/>
                    <a:pt x="5263" y="18413"/>
                  </a:cubicBezTo>
                  <a:cubicBezTo>
                    <a:pt x="5378" y="18503"/>
                    <a:pt x="5496" y="18591"/>
                    <a:pt x="5597" y="18608"/>
                  </a:cubicBezTo>
                  <a:cubicBezTo>
                    <a:pt x="5613" y="18617"/>
                    <a:pt x="5628" y="18626"/>
                    <a:pt x="5644" y="18634"/>
                  </a:cubicBezTo>
                  <a:cubicBezTo>
                    <a:pt x="5655" y="18640"/>
                    <a:pt x="5663" y="18646"/>
                    <a:pt x="5674" y="18652"/>
                  </a:cubicBezTo>
                  <a:lnTo>
                    <a:pt x="5644" y="18699"/>
                  </a:lnTo>
                  <a:cubicBezTo>
                    <a:pt x="5698" y="18760"/>
                    <a:pt x="5734" y="18748"/>
                    <a:pt x="5768" y="18735"/>
                  </a:cubicBezTo>
                  <a:lnTo>
                    <a:pt x="5682" y="18661"/>
                  </a:lnTo>
                  <a:cubicBezTo>
                    <a:pt x="5716" y="18680"/>
                    <a:pt x="5751" y="18698"/>
                    <a:pt x="5777" y="18723"/>
                  </a:cubicBezTo>
                  <a:cubicBezTo>
                    <a:pt x="5783" y="18729"/>
                    <a:pt x="5793" y="18733"/>
                    <a:pt x="5801" y="18735"/>
                  </a:cubicBezTo>
                  <a:cubicBezTo>
                    <a:pt x="5806" y="18737"/>
                    <a:pt x="5809" y="18737"/>
                    <a:pt x="5815" y="18741"/>
                  </a:cubicBezTo>
                  <a:cubicBezTo>
                    <a:pt x="5831" y="18748"/>
                    <a:pt x="5853" y="18758"/>
                    <a:pt x="5869" y="18767"/>
                  </a:cubicBezTo>
                  <a:cubicBezTo>
                    <a:pt x="5872" y="18769"/>
                    <a:pt x="5874" y="18772"/>
                    <a:pt x="5877" y="18773"/>
                  </a:cubicBezTo>
                  <a:cubicBezTo>
                    <a:pt x="5884" y="18779"/>
                    <a:pt x="5889" y="18785"/>
                    <a:pt x="5895" y="18791"/>
                  </a:cubicBezTo>
                  <a:cubicBezTo>
                    <a:pt x="5885" y="18794"/>
                    <a:pt x="5881" y="18803"/>
                    <a:pt x="5883" y="18814"/>
                  </a:cubicBezTo>
                  <a:cubicBezTo>
                    <a:pt x="5886" y="18830"/>
                    <a:pt x="5904" y="18845"/>
                    <a:pt x="5922" y="18847"/>
                  </a:cubicBezTo>
                  <a:cubicBezTo>
                    <a:pt x="5929" y="18848"/>
                    <a:pt x="5937" y="18848"/>
                    <a:pt x="5945" y="18850"/>
                  </a:cubicBezTo>
                  <a:cubicBezTo>
                    <a:pt x="5981" y="18876"/>
                    <a:pt x="6001" y="18889"/>
                    <a:pt x="6013" y="18891"/>
                  </a:cubicBezTo>
                  <a:cubicBezTo>
                    <a:pt x="6128" y="18984"/>
                    <a:pt x="6239" y="19057"/>
                    <a:pt x="6353" y="19122"/>
                  </a:cubicBezTo>
                  <a:cubicBezTo>
                    <a:pt x="6518" y="19214"/>
                    <a:pt x="6687" y="19284"/>
                    <a:pt x="6879" y="19340"/>
                  </a:cubicBezTo>
                  <a:cubicBezTo>
                    <a:pt x="6937" y="19426"/>
                    <a:pt x="7032" y="19468"/>
                    <a:pt x="7136" y="19503"/>
                  </a:cubicBezTo>
                  <a:cubicBezTo>
                    <a:pt x="7241" y="19538"/>
                    <a:pt x="7356" y="19565"/>
                    <a:pt x="7461" y="19630"/>
                  </a:cubicBezTo>
                  <a:cubicBezTo>
                    <a:pt x="7497" y="19610"/>
                    <a:pt x="7552" y="19628"/>
                    <a:pt x="7588" y="19609"/>
                  </a:cubicBezTo>
                  <a:cubicBezTo>
                    <a:pt x="7594" y="19610"/>
                    <a:pt x="7601" y="19614"/>
                    <a:pt x="7606" y="19615"/>
                  </a:cubicBezTo>
                  <a:cubicBezTo>
                    <a:pt x="7608" y="19616"/>
                    <a:pt x="7607" y="19615"/>
                    <a:pt x="7609" y="19615"/>
                  </a:cubicBezTo>
                  <a:cubicBezTo>
                    <a:pt x="7636" y="19633"/>
                    <a:pt x="7662" y="19646"/>
                    <a:pt x="7683" y="19654"/>
                  </a:cubicBezTo>
                  <a:cubicBezTo>
                    <a:pt x="7685" y="19655"/>
                    <a:pt x="7686" y="19658"/>
                    <a:pt x="7689" y="19659"/>
                  </a:cubicBezTo>
                  <a:cubicBezTo>
                    <a:pt x="7734" y="19687"/>
                    <a:pt x="7783" y="19698"/>
                    <a:pt x="7831" y="19695"/>
                  </a:cubicBezTo>
                  <a:cubicBezTo>
                    <a:pt x="7997" y="19748"/>
                    <a:pt x="8139" y="19843"/>
                    <a:pt x="8235" y="19863"/>
                  </a:cubicBezTo>
                  <a:cubicBezTo>
                    <a:pt x="8218" y="19899"/>
                    <a:pt x="8224" y="19928"/>
                    <a:pt x="8262" y="19943"/>
                  </a:cubicBezTo>
                  <a:cubicBezTo>
                    <a:pt x="8337" y="19899"/>
                    <a:pt x="8407" y="19987"/>
                    <a:pt x="8510" y="19981"/>
                  </a:cubicBezTo>
                  <a:cubicBezTo>
                    <a:pt x="8513" y="19984"/>
                    <a:pt x="8514" y="19985"/>
                    <a:pt x="8516" y="19987"/>
                  </a:cubicBezTo>
                  <a:cubicBezTo>
                    <a:pt x="8521" y="19992"/>
                    <a:pt x="8526" y="19995"/>
                    <a:pt x="8531" y="19999"/>
                  </a:cubicBezTo>
                  <a:cubicBezTo>
                    <a:pt x="8541" y="20008"/>
                    <a:pt x="8556" y="20012"/>
                    <a:pt x="8566" y="20005"/>
                  </a:cubicBezTo>
                  <a:cubicBezTo>
                    <a:pt x="8576" y="19999"/>
                    <a:pt x="8576" y="19987"/>
                    <a:pt x="8566" y="19979"/>
                  </a:cubicBezTo>
                  <a:cubicBezTo>
                    <a:pt x="8562" y="19975"/>
                    <a:pt x="8558" y="19971"/>
                    <a:pt x="8555" y="19967"/>
                  </a:cubicBezTo>
                  <a:cubicBezTo>
                    <a:pt x="8551" y="19963"/>
                    <a:pt x="8548" y="19957"/>
                    <a:pt x="8543" y="19952"/>
                  </a:cubicBezTo>
                  <a:lnTo>
                    <a:pt x="8546" y="19952"/>
                  </a:lnTo>
                  <a:cubicBezTo>
                    <a:pt x="8561" y="19954"/>
                    <a:pt x="8579" y="19958"/>
                    <a:pt x="8596" y="19961"/>
                  </a:cubicBezTo>
                  <a:cubicBezTo>
                    <a:pt x="8591" y="19966"/>
                    <a:pt x="8589" y="19974"/>
                    <a:pt x="8593" y="19981"/>
                  </a:cubicBezTo>
                  <a:cubicBezTo>
                    <a:pt x="8599" y="19995"/>
                    <a:pt x="8618" y="20002"/>
                    <a:pt x="8634" y="19999"/>
                  </a:cubicBezTo>
                  <a:lnTo>
                    <a:pt x="8655" y="19996"/>
                  </a:lnTo>
                  <a:cubicBezTo>
                    <a:pt x="8687" y="19999"/>
                    <a:pt x="8716" y="20010"/>
                    <a:pt x="8729" y="20023"/>
                  </a:cubicBezTo>
                  <a:cubicBezTo>
                    <a:pt x="8732" y="20026"/>
                    <a:pt x="8743" y="20034"/>
                    <a:pt x="8735" y="20055"/>
                  </a:cubicBezTo>
                  <a:lnTo>
                    <a:pt x="8729" y="20070"/>
                  </a:lnTo>
                  <a:lnTo>
                    <a:pt x="8741" y="20082"/>
                  </a:lnTo>
                  <a:cubicBezTo>
                    <a:pt x="8763" y="20101"/>
                    <a:pt x="8792" y="20110"/>
                    <a:pt x="8818" y="20114"/>
                  </a:cubicBezTo>
                  <a:cubicBezTo>
                    <a:pt x="8813" y="20145"/>
                    <a:pt x="8778" y="20187"/>
                    <a:pt x="8847" y="20185"/>
                  </a:cubicBezTo>
                  <a:cubicBezTo>
                    <a:pt x="8852" y="20155"/>
                    <a:pt x="8882" y="20156"/>
                    <a:pt x="8906" y="20147"/>
                  </a:cubicBezTo>
                  <a:cubicBezTo>
                    <a:pt x="8915" y="20152"/>
                    <a:pt x="8929" y="20153"/>
                    <a:pt x="8939" y="20150"/>
                  </a:cubicBezTo>
                  <a:cubicBezTo>
                    <a:pt x="8954" y="20145"/>
                    <a:pt x="8956" y="20130"/>
                    <a:pt x="8948" y="20117"/>
                  </a:cubicBezTo>
                  <a:cubicBezTo>
                    <a:pt x="8920" y="20080"/>
                    <a:pt x="8875" y="20075"/>
                    <a:pt x="8841" y="20070"/>
                  </a:cubicBezTo>
                  <a:cubicBezTo>
                    <a:pt x="8823" y="20067"/>
                    <a:pt x="8810" y="20066"/>
                    <a:pt x="8800" y="20061"/>
                  </a:cubicBezTo>
                  <a:cubicBezTo>
                    <a:pt x="8804" y="20033"/>
                    <a:pt x="8790" y="20010"/>
                    <a:pt x="8776" y="19996"/>
                  </a:cubicBezTo>
                  <a:cubicBezTo>
                    <a:pt x="8770" y="19990"/>
                    <a:pt x="8763" y="19987"/>
                    <a:pt x="8755" y="19981"/>
                  </a:cubicBezTo>
                  <a:cubicBezTo>
                    <a:pt x="8820" y="19990"/>
                    <a:pt x="8888" y="19998"/>
                    <a:pt x="8956" y="20008"/>
                  </a:cubicBezTo>
                  <a:cubicBezTo>
                    <a:pt x="9108" y="20030"/>
                    <a:pt x="9259" y="20056"/>
                    <a:pt x="9364" y="20097"/>
                  </a:cubicBezTo>
                  <a:cubicBezTo>
                    <a:pt x="9338" y="20115"/>
                    <a:pt x="9317" y="20142"/>
                    <a:pt x="9284" y="20153"/>
                  </a:cubicBezTo>
                  <a:lnTo>
                    <a:pt x="9228" y="20141"/>
                  </a:lnTo>
                  <a:cubicBezTo>
                    <a:pt x="9209" y="20138"/>
                    <a:pt x="9190" y="20147"/>
                    <a:pt x="9187" y="20162"/>
                  </a:cubicBezTo>
                  <a:cubicBezTo>
                    <a:pt x="9184" y="20176"/>
                    <a:pt x="9197" y="20191"/>
                    <a:pt x="9216" y="20194"/>
                  </a:cubicBezTo>
                  <a:lnTo>
                    <a:pt x="9276" y="20203"/>
                  </a:lnTo>
                  <a:cubicBezTo>
                    <a:pt x="9283" y="20269"/>
                    <a:pt x="9384" y="20236"/>
                    <a:pt x="9435" y="20233"/>
                  </a:cubicBezTo>
                  <a:cubicBezTo>
                    <a:pt x="9441" y="20314"/>
                    <a:pt x="9566" y="20264"/>
                    <a:pt x="9595" y="20230"/>
                  </a:cubicBezTo>
                  <a:cubicBezTo>
                    <a:pt x="9612" y="20229"/>
                    <a:pt x="9632" y="20230"/>
                    <a:pt x="9651" y="20233"/>
                  </a:cubicBezTo>
                  <a:lnTo>
                    <a:pt x="9645" y="20247"/>
                  </a:lnTo>
                  <a:cubicBezTo>
                    <a:pt x="9651" y="20314"/>
                    <a:pt x="9758" y="20309"/>
                    <a:pt x="9825" y="20289"/>
                  </a:cubicBezTo>
                  <a:lnTo>
                    <a:pt x="9825" y="20286"/>
                  </a:lnTo>
                  <a:cubicBezTo>
                    <a:pt x="9853" y="20292"/>
                    <a:pt x="9878" y="20295"/>
                    <a:pt x="9905" y="20298"/>
                  </a:cubicBezTo>
                  <a:cubicBezTo>
                    <a:pt x="9939" y="20301"/>
                    <a:pt x="9973" y="20303"/>
                    <a:pt x="10002" y="20312"/>
                  </a:cubicBezTo>
                  <a:cubicBezTo>
                    <a:pt x="10018" y="20317"/>
                    <a:pt x="10036" y="20311"/>
                    <a:pt x="10041" y="20301"/>
                  </a:cubicBezTo>
                  <a:cubicBezTo>
                    <a:pt x="10046" y="20290"/>
                    <a:pt x="10035" y="20276"/>
                    <a:pt x="10020" y="20271"/>
                  </a:cubicBezTo>
                  <a:cubicBezTo>
                    <a:pt x="10016" y="20270"/>
                    <a:pt x="10012" y="20269"/>
                    <a:pt x="10008" y="20268"/>
                  </a:cubicBezTo>
                  <a:cubicBezTo>
                    <a:pt x="9975" y="20260"/>
                    <a:pt x="9943" y="20257"/>
                    <a:pt x="9911" y="20253"/>
                  </a:cubicBezTo>
                  <a:cubicBezTo>
                    <a:pt x="9882" y="20251"/>
                    <a:pt x="9857" y="20248"/>
                    <a:pt x="9831" y="20241"/>
                  </a:cubicBezTo>
                  <a:lnTo>
                    <a:pt x="9831" y="20236"/>
                  </a:lnTo>
                  <a:cubicBezTo>
                    <a:pt x="9810" y="20230"/>
                    <a:pt x="9776" y="20216"/>
                    <a:pt x="9739" y="20206"/>
                  </a:cubicBezTo>
                  <a:cubicBezTo>
                    <a:pt x="9775" y="20189"/>
                    <a:pt x="9787" y="20161"/>
                    <a:pt x="9760" y="20123"/>
                  </a:cubicBezTo>
                  <a:cubicBezTo>
                    <a:pt x="9795" y="20160"/>
                    <a:pt x="9802" y="20122"/>
                    <a:pt x="9869" y="20144"/>
                  </a:cubicBezTo>
                  <a:lnTo>
                    <a:pt x="9875" y="20141"/>
                  </a:lnTo>
                  <a:lnTo>
                    <a:pt x="9875" y="20147"/>
                  </a:lnTo>
                  <a:cubicBezTo>
                    <a:pt x="9878" y="20157"/>
                    <a:pt x="9881" y="20165"/>
                    <a:pt x="9884" y="20174"/>
                  </a:cubicBezTo>
                  <a:lnTo>
                    <a:pt x="9887" y="20176"/>
                  </a:lnTo>
                  <a:lnTo>
                    <a:pt x="9890" y="20179"/>
                  </a:lnTo>
                  <a:cubicBezTo>
                    <a:pt x="9919" y="20203"/>
                    <a:pt x="9958" y="20210"/>
                    <a:pt x="9991" y="20215"/>
                  </a:cubicBezTo>
                  <a:cubicBezTo>
                    <a:pt x="9999" y="20216"/>
                    <a:pt x="10006" y="20216"/>
                    <a:pt x="10014" y="20218"/>
                  </a:cubicBezTo>
                  <a:lnTo>
                    <a:pt x="10008" y="20268"/>
                  </a:lnTo>
                  <a:cubicBezTo>
                    <a:pt x="10107" y="20252"/>
                    <a:pt x="10172" y="20316"/>
                    <a:pt x="10233" y="20271"/>
                  </a:cubicBezTo>
                  <a:lnTo>
                    <a:pt x="10292" y="20280"/>
                  </a:lnTo>
                  <a:cubicBezTo>
                    <a:pt x="10300" y="20281"/>
                    <a:pt x="10306" y="20276"/>
                    <a:pt x="10307" y="20271"/>
                  </a:cubicBezTo>
                  <a:cubicBezTo>
                    <a:pt x="10308" y="20266"/>
                    <a:pt x="10303" y="20260"/>
                    <a:pt x="10295" y="20259"/>
                  </a:cubicBezTo>
                  <a:lnTo>
                    <a:pt x="10239" y="20250"/>
                  </a:lnTo>
                  <a:cubicBezTo>
                    <a:pt x="10215" y="20184"/>
                    <a:pt x="10254" y="20177"/>
                    <a:pt x="10298" y="20197"/>
                  </a:cubicBezTo>
                  <a:cubicBezTo>
                    <a:pt x="10343" y="20217"/>
                    <a:pt x="10392" y="20265"/>
                    <a:pt x="10389" y="20306"/>
                  </a:cubicBezTo>
                  <a:cubicBezTo>
                    <a:pt x="10434" y="20312"/>
                    <a:pt x="10481" y="20316"/>
                    <a:pt x="10525" y="20321"/>
                  </a:cubicBezTo>
                  <a:cubicBezTo>
                    <a:pt x="10555" y="20258"/>
                    <a:pt x="10616" y="20226"/>
                    <a:pt x="10694" y="20206"/>
                  </a:cubicBezTo>
                  <a:cubicBezTo>
                    <a:pt x="10695" y="20226"/>
                    <a:pt x="10686" y="20251"/>
                    <a:pt x="10712" y="20256"/>
                  </a:cubicBezTo>
                  <a:cubicBezTo>
                    <a:pt x="10710" y="20212"/>
                    <a:pt x="10873" y="20224"/>
                    <a:pt x="10892" y="20256"/>
                  </a:cubicBezTo>
                  <a:cubicBezTo>
                    <a:pt x="10858" y="20253"/>
                    <a:pt x="10839" y="20261"/>
                    <a:pt x="10827" y="20277"/>
                  </a:cubicBezTo>
                  <a:cubicBezTo>
                    <a:pt x="10810" y="20279"/>
                    <a:pt x="10791" y="20280"/>
                    <a:pt x="10768" y="20277"/>
                  </a:cubicBezTo>
                  <a:cubicBezTo>
                    <a:pt x="10761" y="20276"/>
                    <a:pt x="10754" y="20280"/>
                    <a:pt x="10753" y="20286"/>
                  </a:cubicBezTo>
                  <a:cubicBezTo>
                    <a:pt x="10752" y="20291"/>
                    <a:pt x="10757" y="20296"/>
                    <a:pt x="10765" y="20298"/>
                  </a:cubicBezTo>
                  <a:cubicBezTo>
                    <a:pt x="10796" y="20302"/>
                    <a:pt x="10822" y="20302"/>
                    <a:pt x="10845" y="20298"/>
                  </a:cubicBezTo>
                  <a:lnTo>
                    <a:pt x="10845" y="20301"/>
                  </a:lnTo>
                  <a:cubicBezTo>
                    <a:pt x="10900" y="20328"/>
                    <a:pt x="10947" y="20364"/>
                    <a:pt x="11043" y="20366"/>
                  </a:cubicBezTo>
                  <a:cubicBezTo>
                    <a:pt x="11071" y="20323"/>
                    <a:pt x="11005" y="20264"/>
                    <a:pt x="11048" y="20265"/>
                  </a:cubicBezTo>
                  <a:cubicBezTo>
                    <a:pt x="11077" y="20318"/>
                    <a:pt x="11143" y="20340"/>
                    <a:pt x="11208" y="20351"/>
                  </a:cubicBezTo>
                  <a:cubicBezTo>
                    <a:pt x="11200" y="20354"/>
                    <a:pt x="11191" y="20357"/>
                    <a:pt x="11184" y="20360"/>
                  </a:cubicBezTo>
                  <a:cubicBezTo>
                    <a:pt x="11166" y="20367"/>
                    <a:pt x="11148" y="20373"/>
                    <a:pt x="11131" y="20371"/>
                  </a:cubicBezTo>
                  <a:cubicBezTo>
                    <a:pt x="11118" y="20371"/>
                    <a:pt x="11109" y="20379"/>
                    <a:pt x="11108" y="20389"/>
                  </a:cubicBezTo>
                  <a:cubicBezTo>
                    <a:pt x="11106" y="20399"/>
                    <a:pt x="11115" y="20406"/>
                    <a:pt x="11128" y="20407"/>
                  </a:cubicBezTo>
                  <a:cubicBezTo>
                    <a:pt x="11159" y="20409"/>
                    <a:pt x="11185" y="20401"/>
                    <a:pt x="11208" y="20392"/>
                  </a:cubicBezTo>
                  <a:cubicBezTo>
                    <a:pt x="11230" y="20384"/>
                    <a:pt x="11243" y="20375"/>
                    <a:pt x="11258" y="20377"/>
                  </a:cubicBezTo>
                  <a:lnTo>
                    <a:pt x="11258" y="20380"/>
                  </a:lnTo>
                  <a:cubicBezTo>
                    <a:pt x="11292" y="20418"/>
                    <a:pt x="11276" y="20493"/>
                    <a:pt x="11353" y="20499"/>
                  </a:cubicBezTo>
                  <a:cubicBezTo>
                    <a:pt x="11447" y="20480"/>
                    <a:pt x="11536" y="20470"/>
                    <a:pt x="11633" y="20451"/>
                  </a:cubicBezTo>
                  <a:cubicBezTo>
                    <a:pt x="11645" y="20500"/>
                    <a:pt x="11686" y="20575"/>
                    <a:pt x="11808" y="20578"/>
                  </a:cubicBezTo>
                  <a:cubicBezTo>
                    <a:pt x="11781" y="20475"/>
                    <a:pt x="11937" y="20484"/>
                    <a:pt x="11982" y="20425"/>
                  </a:cubicBezTo>
                  <a:cubicBezTo>
                    <a:pt x="12009" y="20426"/>
                    <a:pt x="12020" y="20440"/>
                    <a:pt x="12032" y="20454"/>
                  </a:cubicBezTo>
                  <a:cubicBezTo>
                    <a:pt x="12006" y="20465"/>
                    <a:pt x="11980" y="20478"/>
                    <a:pt x="11964" y="20496"/>
                  </a:cubicBezTo>
                  <a:lnTo>
                    <a:pt x="12059" y="20487"/>
                  </a:lnTo>
                  <a:lnTo>
                    <a:pt x="12068" y="20484"/>
                  </a:lnTo>
                  <a:cubicBezTo>
                    <a:pt x="12066" y="20504"/>
                    <a:pt x="12071" y="20521"/>
                    <a:pt x="12086" y="20531"/>
                  </a:cubicBezTo>
                  <a:cubicBezTo>
                    <a:pt x="12113" y="20550"/>
                    <a:pt x="12160" y="20548"/>
                    <a:pt x="12207" y="20543"/>
                  </a:cubicBezTo>
                  <a:cubicBezTo>
                    <a:pt x="12224" y="20541"/>
                    <a:pt x="12241" y="20537"/>
                    <a:pt x="12257" y="20537"/>
                  </a:cubicBezTo>
                  <a:cubicBezTo>
                    <a:pt x="12253" y="20542"/>
                    <a:pt x="12250" y="20549"/>
                    <a:pt x="12245" y="20555"/>
                  </a:cubicBezTo>
                  <a:cubicBezTo>
                    <a:pt x="12240" y="20561"/>
                    <a:pt x="12235" y="20566"/>
                    <a:pt x="12230" y="20572"/>
                  </a:cubicBezTo>
                  <a:cubicBezTo>
                    <a:pt x="12223" y="20584"/>
                    <a:pt x="12230" y="20597"/>
                    <a:pt x="12245" y="20602"/>
                  </a:cubicBezTo>
                  <a:cubicBezTo>
                    <a:pt x="12260" y="20607"/>
                    <a:pt x="12276" y="20601"/>
                    <a:pt x="12284" y="20590"/>
                  </a:cubicBezTo>
                  <a:cubicBezTo>
                    <a:pt x="12287" y="20585"/>
                    <a:pt x="12294" y="20581"/>
                    <a:pt x="12298" y="20575"/>
                  </a:cubicBezTo>
                  <a:cubicBezTo>
                    <a:pt x="12308" y="20563"/>
                    <a:pt x="12318" y="20550"/>
                    <a:pt x="12325" y="20534"/>
                  </a:cubicBezTo>
                  <a:cubicBezTo>
                    <a:pt x="12325" y="20533"/>
                    <a:pt x="12325" y="20532"/>
                    <a:pt x="12325" y="20531"/>
                  </a:cubicBezTo>
                  <a:cubicBezTo>
                    <a:pt x="12342" y="20524"/>
                    <a:pt x="12359" y="20516"/>
                    <a:pt x="12372" y="20501"/>
                  </a:cubicBezTo>
                  <a:cubicBezTo>
                    <a:pt x="12378" y="20496"/>
                    <a:pt x="12377" y="20487"/>
                    <a:pt x="12369" y="20484"/>
                  </a:cubicBezTo>
                  <a:cubicBezTo>
                    <a:pt x="12366" y="20482"/>
                    <a:pt x="12361" y="20480"/>
                    <a:pt x="12357" y="20481"/>
                  </a:cubicBezTo>
                  <a:cubicBezTo>
                    <a:pt x="12353" y="20481"/>
                    <a:pt x="12349" y="20484"/>
                    <a:pt x="12346" y="20487"/>
                  </a:cubicBezTo>
                  <a:cubicBezTo>
                    <a:pt x="12336" y="20496"/>
                    <a:pt x="12323" y="20502"/>
                    <a:pt x="12310" y="20507"/>
                  </a:cubicBezTo>
                  <a:cubicBezTo>
                    <a:pt x="12308" y="20507"/>
                    <a:pt x="12307" y="20508"/>
                    <a:pt x="12304" y="20507"/>
                  </a:cubicBezTo>
                  <a:cubicBezTo>
                    <a:pt x="12300" y="20507"/>
                    <a:pt x="12297" y="20504"/>
                    <a:pt x="12292" y="20504"/>
                  </a:cubicBezTo>
                  <a:cubicBezTo>
                    <a:pt x="12285" y="20505"/>
                    <a:pt x="12279" y="20510"/>
                    <a:pt x="12275" y="20513"/>
                  </a:cubicBezTo>
                  <a:cubicBezTo>
                    <a:pt x="12253" y="20513"/>
                    <a:pt x="12230" y="20514"/>
                    <a:pt x="12207" y="20516"/>
                  </a:cubicBezTo>
                  <a:cubicBezTo>
                    <a:pt x="12168" y="20520"/>
                    <a:pt x="12126" y="20525"/>
                    <a:pt x="12109" y="20513"/>
                  </a:cubicBezTo>
                  <a:cubicBezTo>
                    <a:pt x="12102" y="20508"/>
                    <a:pt x="12100" y="20499"/>
                    <a:pt x="12100" y="20487"/>
                  </a:cubicBezTo>
                  <a:cubicBezTo>
                    <a:pt x="12159" y="20433"/>
                    <a:pt x="12148" y="20378"/>
                    <a:pt x="12091" y="20342"/>
                  </a:cubicBezTo>
                  <a:cubicBezTo>
                    <a:pt x="12116" y="20349"/>
                    <a:pt x="12142" y="20341"/>
                    <a:pt x="12162" y="20336"/>
                  </a:cubicBezTo>
                  <a:cubicBezTo>
                    <a:pt x="12181" y="20331"/>
                    <a:pt x="12197" y="20329"/>
                    <a:pt x="12210" y="20333"/>
                  </a:cubicBezTo>
                  <a:cubicBezTo>
                    <a:pt x="12218" y="20336"/>
                    <a:pt x="12229" y="20331"/>
                    <a:pt x="12233" y="20324"/>
                  </a:cubicBezTo>
                  <a:cubicBezTo>
                    <a:pt x="12238" y="20318"/>
                    <a:pt x="12236" y="20310"/>
                    <a:pt x="12227" y="20306"/>
                  </a:cubicBezTo>
                  <a:cubicBezTo>
                    <a:pt x="12203" y="20298"/>
                    <a:pt x="12176" y="20307"/>
                    <a:pt x="12154" y="20312"/>
                  </a:cubicBezTo>
                  <a:cubicBezTo>
                    <a:pt x="12137" y="20317"/>
                    <a:pt x="12123" y="20319"/>
                    <a:pt x="12112" y="20318"/>
                  </a:cubicBezTo>
                  <a:cubicBezTo>
                    <a:pt x="12111" y="20298"/>
                    <a:pt x="12120" y="20282"/>
                    <a:pt x="12130" y="20268"/>
                  </a:cubicBezTo>
                  <a:cubicBezTo>
                    <a:pt x="12059" y="20278"/>
                    <a:pt x="12003" y="20274"/>
                    <a:pt x="11967" y="20250"/>
                  </a:cubicBezTo>
                  <a:cubicBezTo>
                    <a:pt x="12014" y="20236"/>
                    <a:pt x="12013" y="20219"/>
                    <a:pt x="11985" y="20197"/>
                  </a:cubicBezTo>
                  <a:cubicBezTo>
                    <a:pt x="11927" y="20191"/>
                    <a:pt x="11889" y="20189"/>
                    <a:pt x="11849" y="20227"/>
                  </a:cubicBezTo>
                  <a:lnTo>
                    <a:pt x="11852" y="20233"/>
                  </a:lnTo>
                  <a:cubicBezTo>
                    <a:pt x="11838" y="20231"/>
                    <a:pt x="11824" y="20230"/>
                    <a:pt x="11811" y="20230"/>
                  </a:cubicBezTo>
                  <a:lnTo>
                    <a:pt x="11793" y="20230"/>
                  </a:lnTo>
                  <a:cubicBezTo>
                    <a:pt x="11781" y="20230"/>
                    <a:pt x="11770" y="20238"/>
                    <a:pt x="11769" y="20247"/>
                  </a:cubicBezTo>
                  <a:cubicBezTo>
                    <a:pt x="11769" y="20258"/>
                    <a:pt x="11779" y="20268"/>
                    <a:pt x="11793" y="20268"/>
                  </a:cubicBezTo>
                  <a:lnTo>
                    <a:pt x="11808" y="20268"/>
                  </a:lnTo>
                  <a:cubicBezTo>
                    <a:pt x="11815" y="20268"/>
                    <a:pt x="11822" y="20268"/>
                    <a:pt x="11828" y="20268"/>
                  </a:cubicBezTo>
                  <a:cubicBezTo>
                    <a:pt x="11830" y="20276"/>
                    <a:pt x="11849" y="20285"/>
                    <a:pt x="11855" y="20292"/>
                  </a:cubicBezTo>
                  <a:cubicBezTo>
                    <a:pt x="11832" y="20292"/>
                    <a:pt x="11719" y="20323"/>
                    <a:pt x="11737" y="20321"/>
                  </a:cubicBezTo>
                  <a:cubicBezTo>
                    <a:pt x="11667" y="20333"/>
                    <a:pt x="11577" y="20338"/>
                    <a:pt x="11492" y="20339"/>
                  </a:cubicBezTo>
                  <a:cubicBezTo>
                    <a:pt x="11460" y="20339"/>
                    <a:pt x="11428" y="20339"/>
                    <a:pt x="11400" y="20339"/>
                  </a:cubicBezTo>
                  <a:cubicBezTo>
                    <a:pt x="11435" y="20335"/>
                    <a:pt x="11470" y="20331"/>
                    <a:pt x="11495" y="20327"/>
                  </a:cubicBezTo>
                  <a:cubicBezTo>
                    <a:pt x="11599" y="20309"/>
                    <a:pt x="11696" y="20263"/>
                    <a:pt x="11781" y="20212"/>
                  </a:cubicBezTo>
                  <a:cubicBezTo>
                    <a:pt x="11867" y="20161"/>
                    <a:pt x="11938" y="20105"/>
                    <a:pt x="11994" y="20067"/>
                  </a:cubicBezTo>
                  <a:cubicBezTo>
                    <a:pt x="11994" y="20066"/>
                    <a:pt x="11994" y="20065"/>
                    <a:pt x="11994" y="20064"/>
                  </a:cubicBezTo>
                  <a:cubicBezTo>
                    <a:pt x="12021" y="20052"/>
                    <a:pt x="12043" y="20038"/>
                    <a:pt x="12080" y="20014"/>
                  </a:cubicBezTo>
                  <a:cubicBezTo>
                    <a:pt x="12120" y="20040"/>
                    <a:pt x="12197" y="20061"/>
                    <a:pt x="12286" y="20067"/>
                  </a:cubicBezTo>
                  <a:cubicBezTo>
                    <a:pt x="12375" y="20074"/>
                    <a:pt x="12478" y="20067"/>
                    <a:pt x="12564" y="20038"/>
                  </a:cubicBezTo>
                  <a:cubicBezTo>
                    <a:pt x="12562" y="20040"/>
                    <a:pt x="12558" y="20041"/>
                    <a:pt x="12558" y="20044"/>
                  </a:cubicBezTo>
                  <a:lnTo>
                    <a:pt x="12561" y="20058"/>
                  </a:lnTo>
                  <a:cubicBezTo>
                    <a:pt x="12562" y="20069"/>
                    <a:pt x="12562" y="20078"/>
                    <a:pt x="12561" y="20085"/>
                  </a:cubicBezTo>
                  <a:lnTo>
                    <a:pt x="12561" y="20094"/>
                  </a:lnTo>
                  <a:lnTo>
                    <a:pt x="12573" y="20097"/>
                  </a:lnTo>
                  <a:cubicBezTo>
                    <a:pt x="12607" y="20103"/>
                    <a:pt x="12626" y="20122"/>
                    <a:pt x="12629" y="20150"/>
                  </a:cubicBezTo>
                  <a:lnTo>
                    <a:pt x="12629" y="20159"/>
                  </a:lnTo>
                  <a:lnTo>
                    <a:pt x="12641" y="20162"/>
                  </a:lnTo>
                  <a:cubicBezTo>
                    <a:pt x="12673" y="20166"/>
                    <a:pt x="12711" y="20148"/>
                    <a:pt x="12724" y="20138"/>
                  </a:cubicBezTo>
                  <a:lnTo>
                    <a:pt x="12727" y="20132"/>
                  </a:lnTo>
                  <a:cubicBezTo>
                    <a:pt x="12744" y="20098"/>
                    <a:pt x="12785" y="20078"/>
                    <a:pt x="12827" y="20055"/>
                  </a:cubicBezTo>
                  <a:cubicBezTo>
                    <a:pt x="12871" y="20032"/>
                    <a:pt x="12913" y="20008"/>
                    <a:pt x="12934" y="19967"/>
                  </a:cubicBezTo>
                  <a:cubicBezTo>
                    <a:pt x="13005" y="19940"/>
                    <a:pt x="13084" y="19932"/>
                    <a:pt x="13016" y="19987"/>
                  </a:cubicBezTo>
                  <a:cubicBezTo>
                    <a:pt x="13205" y="19964"/>
                    <a:pt x="13284" y="19941"/>
                    <a:pt x="13412" y="19967"/>
                  </a:cubicBezTo>
                  <a:cubicBezTo>
                    <a:pt x="13453" y="19952"/>
                    <a:pt x="13525" y="19911"/>
                    <a:pt x="13593" y="19884"/>
                  </a:cubicBezTo>
                  <a:cubicBezTo>
                    <a:pt x="13657" y="19858"/>
                    <a:pt x="13720" y="19847"/>
                    <a:pt x="13749" y="19890"/>
                  </a:cubicBezTo>
                  <a:cubicBezTo>
                    <a:pt x="13745" y="19895"/>
                    <a:pt x="13737" y="19900"/>
                    <a:pt x="13728" y="19908"/>
                  </a:cubicBezTo>
                  <a:lnTo>
                    <a:pt x="13728" y="19899"/>
                  </a:lnTo>
                  <a:cubicBezTo>
                    <a:pt x="13673" y="19921"/>
                    <a:pt x="13566" y="19956"/>
                    <a:pt x="13631" y="19981"/>
                  </a:cubicBezTo>
                  <a:cubicBezTo>
                    <a:pt x="13595" y="19999"/>
                    <a:pt x="13557" y="20002"/>
                    <a:pt x="13519" y="19984"/>
                  </a:cubicBezTo>
                  <a:lnTo>
                    <a:pt x="13501" y="19976"/>
                  </a:lnTo>
                  <a:lnTo>
                    <a:pt x="13480" y="19990"/>
                  </a:lnTo>
                  <a:cubicBezTo>
                    <a:pt x="13365" y="20067"/>
                    <a:pt x="13224" y="20118"/>
                    <a:pt x="13099" y="20129"/>
                  </a:cubicBezTo>
                  <a:cubicBezTo>
                    <a:pt x="13080" y="20131"/>
                    <a:pt x="13067" y="20144"/>
                    <a:pt x="13067" y="20159"/>
                  </a:cubicBezTo>
                  <a:cubicBezTo>
                    <a:pt x="13067" y="20173"/>
                    <a:pt x="13080" y="20184"/>
                    <a:pt x="13099" y="20182"/>
                  </a:cubicBezTo>
                  <a:cubicBezTo>
                    <a:pt x="13231" y="20171"/>
                    <a:pt x="13379" y="20118"/>
                    <a:pt x="13501" y="20041"/>
                  </a:cubicBezTo>
                  <a:cubicBezTo>
                    <a:pt x="13556" y="20059"/>
                    <a:pt x="13616" y="20052"/>
                    <a:pt x="13669" y="20023"/>
                  </a:cubicBezTo>
                  <a:lnTo>
                    <a:pt x="13669" y="20026"/>
                  </a:lnTo>
                  <a:cubicBezTo>
                    <a:pt x="13713" y="20046"/>
                    <a:pt x="13848" y="19973"/>
                    <a:pt x="13799" y="19943"/>
                  </a:cubicBezTo>
                  <a:cubicBezTo>
                    <a:pt x="13813" y="19937"/>
                    <a:pt x="13826" y="19935"/>
                    <a:pt x="13835" y="19940"/>
                  </a:cubicBezTo>
                  <a:cubicBezTo>
                    <a:pt x="13841" y="19944"/>
                    <a:pt x="13852" y="19940"/>
                    <a:pt x="13858" y="19934"/>
                  </a:cubicBezTo>
                  <a:cubicBezTo>
                    <a:pt x="13864" y="19928"/>
                    <a:pt x="13865" y="19923"/>
                    <a:pt x="13858" y="19919"/>
                  </a:cubicBezTo>
                  <a:cubicBezTo>
                    <a:pt x="13843" y="19911"/>
                    <a:pt x="13823" y="19910"/>
                    <a:pt x="13802" y="19917"/>
                  </a:cubicBezTo>
                  <a:cubicBezTo>
                    <a:pt x="13788" y="19921"/>
                    <a:pt x="13775" y="19928"/>
                    <a:pt x="13761" y="19937"/>
                  </a:cubicBezTo>
                  <a:lnTo>
                    <a:pt x="13761" y="19928"/>
                  </a:lnTo>
                  <a:lnTo>
                    <a:pt x="13758" y="19919"/>
                  </a:lnTo>
                  <a:cubicBezTo>
                    <a:pt x="13773" y="19906"/>
                    <a:pt x="13783" y="19894"/>
                    <a:pt x="13788" y="19881"/>
                  </a:cubicBezTo>
                  <a:lnTo>
                    <a:pt x="13796" y="19881"/>
                  </a:lnTo>
                  <a:cubicBezTo>
                    <a:pt x="13823" y="19876"/>
                    <a:pt x="13854" y="19895"/>
                    <a:pt x="13861" y="19860"/>
                  </a:cubicBezTo>
                  <a:cubicBezTo>
                    <a:pt x="13851" y="19779"/>
                    <a:pt x="14008" y="19695"/>
                    <a:pt x="14181" y="19651"/>
                  </a:cubicBezTo>
                  <a:cubicBezTo>
                    <a:pt x="14184" y="19679"/>
                    <a:pt x="14211" y="19675"/>
                    <a:pt x="14231" y="19680"/>
                  </a:cubicBezTo>
                  <a:cubicBezTo>
                    <a:pt x="14208" y="19695"/>
                    <a:pt x="14182" y="19704"/>
                    <a:pt x="14154" y="19716"/>
                  </a:cubicBezTo>
                  <a:cubicBezTo>
                    <a:pt x="14128" y="19726"/>
                    <a:pt x="14102" y="19737"/>
                    <a:pt x="14077" y="19751"/>
                  </a:cubicBezTo>
                  <a:cubicBezTo>
                    <a:pt x="14067" y="19756"/>
                    <a:pt x="14063" y="19765"/>
                    <a:pt x="14068" y="19772"/>
                  </a:cubicBezTo>
                  <a:cubicBezTo>
                    <a:pt x="14073" y="19779"/>
                    <a:pt x="14085" y="19780"/>
                    <a:pt x="14095" y="19775"/>
                  </a:cubicBezTo>
                  <a:cubicBezTo>
                    <a:pt x="14117" y="19763"/>
                    <a:pt x="14141" y="19752"/>
                    <a:pt x="14166" y="19742"/>
                  </a:cubicBezTo>
                  <a:cubicBezTo>
                    <a:pt x="14200" y="19728"/>
                    <a:pt x="14236" y="19715"/>
                    <a:pt x="14266" y="19692"/>
                  </a:cubicBezTo>
                  <a:cubicBezTo>
                    <a:pt x="14271" y="19690"/>
                    <a:pt x="14275" y="19689"/>
                    <a:pt x="14278" y="19686"/>
                  </a:cubicBezTo>
                  <a:cubicBezTo>
                    <a:pt x="14280" y="19686"/>
                    <a:pt x="14282" y="19683"/>
                    <a:pt x="14284" y="19683"/>
                  </a:cubicBezTo>
                  <a:cubicBezTo>
                    <a:pt x="14292" y="19682"/>
                    <a:pt x="14298" y="19683"/>
                    <a:pt x="14305" y="19683"/>
                  </a:cubicBezTo>
                  <a:cubicBezTo>
                    <a:pt x="14307" y="19687"/>
                    <a:pt x="14309" y="19690"/>
                    <a:pt x="14311" y="19695"/>
                  </a:cubicBezTo>
                  <a:cubicBezTo>
                    <a:pt x="14235" y="19739"/>
                    <a:pt x="14200" y="19796"/>
                    <a:pt x="14160" y="19852"/>
                  </a:cubicBezTo>
                  <a:cubicBezTo>
                    <a:pt x="14142" y="19860"/>
                    <a:pt x="14125" y="19867"/>
                    <a:pt x="14110" y="19878"/>
                  </a:cubicBezTo>
                  <a:cubicBezTo>
                    <a:pt x="14096" y="19887"/>
                    <a:pt x="14094" y="19902"/>
                    <a:pt x="14104" y="19911"/>
                  </a:cubicBezTo>
                  <a:cubicBezTo>
                    <a:pt x="14113" y="19920"/>
                    <a:pt x="14131" y="19920"/>
                    <a:pt x="14145" y="19911"/>
                  </a:cubicBezTo>
                  <a:cubicBezTo>
                    <a:pt x="14156" y="19903"/>
                    <a:pt x="14170" y="19897"/>
                    <a:pt x="14184" y="19890"/>
                  </a:cubicBezTo>
                  <a:cubicBezTo>
                    <a:pt x="14186" y="19889"/>
                    <a:pt x="14187" y="19888"/>
                    <a:pt x="14189" y="19887"/>
                  </a:cubicBezTo>
                  <a:lnTo>
                    <a:pt x="14198" y="19917"/>
                  </a:lnTo>
                  <a:lnTo>
                    <a:pt x="14201" y="19914"/>
                  </a:lnTo>
                  <a:cubicBezTo>
                    <a:pt x="14202" y="19924"/>
                    <a:pt x="14205" y="19936"/>
                    <a:pt x="14207" y="19946"/>
                  </a:cubicBezTo>
                  <a:lnTo>
                    <a:pt x="14210" y="19955"/>
                  </a:lnTo>
                  <a:cubicBezTo>
                    <a:pt x="14213" y="19969"/>
                    <a:pt x="14232" y="19978"/>
                    <a:pt x="14251" y="19973"/>
                  </a:cubicBezTo>
                  <a:cubicBezTo>
                    <a:pt x="14271" y="19968"/>
                    <a:pt x="14284" y="19952"/>
                    <a:pt x="14281" y="19937"/>
                  </a:cubicBezTo>
                  <a:lnTo>
                    <a:pt x="14278" y="19925"/>
                  </a:lnTo>
                  <a:cubicBezTo>
                    <a:pt x="14277" y="19919"/>
                    <a:pt x="14273" y="19914"/>
                    <a:pt x="14272" y="19908"/>
                  </a:cubicBezTo>
                  <a:cubicBezTo>
                    <a:pt x="14317" y="19860"/>
                    <a:pt x="14369" y="19815"/>
                    <a:pt x="14473" y="19784"/>
                  </a:cubicBezTo>
                  <a:cubicBezTo>
                    <a:pt x="14487" y="19805"/>
                    <a:pt x="14519" y="19795"/>
                    <a:pt x="14535" y="19813"/>
                  </a:cubicBezTo>
                  <a:cubicBezTo>
                    <a:pt x="14541" y="19852"/>
                    <a:pt x="14452" y="19863"/>
                    <a:pt x="14467" y="19905"/>
                  </a:cubicBezTo>
                  <a:cubicBezTo>
                    <a:pt x="14460" y="19912"/>
                    <a:pt x="14453" y="19920"/>
                    <a:pt x="14444" y="19928"/>
                  </a:cubicBezTo>
                  <a:lnTo>
                    <a:pt x="14429" y="19943"/>
                  </a:lnTo>
                  <a:cubicBezTo>
                    <a:pt x="14416" y="19954"/>
                    <a:pt x="14414" y="19967"/>
                    <a:pt x="14426" y="19976"/>
                  </a:cubicBezTo>
                  <a:cubicBezTo>
                    <a:pt x="14438" y="19983"/>
                    <a:pt x="14457" y="19981"/>
                    <a:pt x="14470" y="19970"/>
                  </a:cubicBezTo>
                  <a:lnTo>
                    <a:pt x="14485" y="19958"/>
                  </a:lnTo>
                  <a:cubicBezTo>
                    <a:pt x="14500" y="19945"/>
                    <a:pt x="14511" y="19935"/>
                    <a:pt x="14523" y="19922"/>
                  </a:cubicBezTo>
                  <a:lnTo>
                    <a:pt x="14526" y="19928"/>
                  </a:lnTo>
                  <a:cubicBezTo>
                    <a:pt x="14618" y="19879"/>
                    <a:pt x="14732" y="19844"/>
                    <a:pt x="14837" y="19795"/>
                  </a:cubicBezTo>
                  <a:cubicBezTo>
                    <a:pt x="14940" y="19747"/>
                    <a:pt x="15035" y="19687"/>
                    <a:pt x="15079" y="19592"/>
                  </a:cubicBezTo>
                  <a:cubicBezTo>
                    <a:pt x="15061" y="19529"/>
                    <a:pt x="14942" y="19643"/>
                    <a:pt x="14907" y="19609"/>
                  </a:cubicBezTo>
                  <a:cubicBezTo>
                    <a:pt x="14963" y="19565"/>
                    <a:pt x="15014" y="19519"/>
                    <a:pt x="15105" y="19482"/>
                  </a:cubicBezTo>
                  <a:cubicBezTo>
                    <a:pt x="15127" y="19476"/>
                    <a:pt x="15149" y="19467"/>
                    <a:pt x="15170" y="19453"/>
                  </a:cubicBezTo>
                  <a:cubicBezTo>
                    <a:pt x="15222" y="19438"/>
                    <a:pt x="15295" y="19391"/>
                    <a:pt x="15377" y="19340"/>
                  </a:cubicBezTo>
                  <a:cubicBezTo>
                    <a:pt x="15458" y="19291"/>
                    <a:pt x="15547" y="19240"/>
                    <a:pt x="15640" y="19216"/>
                  </a:cubicBezTo>
                  <a:cubicBezTo>
                    <a:pt x="15645" y="19221"/>
                    <a:pt x="15648" y="19226"/>
                    <a:pt x="15652" y="19231"/>
                  </a:cubicBezTo>
                  <a:lnTo>
                    <a:pt x="15658" y="19240"/>
                  </a:lnTo>
                  <a:cubicBezTo>
                    <a:pt x="15661" y="19245"/>
                    <a:pt x="15672" y="19244"/>
                    <a:pt x="15679" y="19240"/>
                  </a:cubicBezTo>
                  <a:cubicBezTo>
                    <a:pt x="15685" y="19236"/>
                    <a:pt x="15685" y="19230"/>
                    <a:pt x="15682" y="19225"/>
                  </a:cubicBezTo>
                  <a:lnTo>
                    <a:pt x="15679" y="19216"/>
                  </a:lnTo>
                  <a:cubicBezTo>
                    <a:pt x="15672" y="19207"/>
                    <a:pt x="15664" y="19199"/>
                    <a:pt x="15655" y="19193"/>
                  </a:cubicBezTo>
                  <a:lnTo>
                    <a:pt x="15661" y="19190"/>
                  </a:lnTo>
                  <a:cubicBezTo>
                    <a:pt x="15720" y="19131"/>
                    <a:pt x="15683" y="19073"/>
                    <a:pt x="15623" y="19057"/>
                  </a:cubicBezTo>
                  <a:cubicBezTo>
                    <a:pt x="15621" y="19048"/>
                    <a:pt x="15624" y="19038"/>
                    <a:pt x="15631" y="19021"/>
                  </a:cubicBezTo>
                  <a:cubicBezTo>
                    <a:pt x="15634" y="19016"/>
                    <a:pt x="15638" y="19009"/>
                    <a:pt x="15640" y="19004"/>
                  </a:cubicBezTo>
                  <a:cubicBezTo>
                    <a:pt x="15708" y="18989"/>
                    <a:pt x="15719" y="18971"/>
                    <a:pt x="15723" y="18918"/>
                  </a:cubicBezTo>
                  <a:cubicBezTo>
                    <a:pt x="15698" y="18928"/>
                    <a:pt x="15668" y="18952"/>
                    <a:pt x="15655" y="18936"/>
                  </a:cubicBezTo>
                  <a:cubicBezTo>
                    <a:pt x="15815" y="18801"/>
                    <a:pt x="16020" y="18661"/>
                    <a:pt x="16181" y="18584"/>
                  </a:cubicBezTo>
                  <a:cubicBezTo>
                    <a:pt x="16211" y="18522"/>
                    <a:pt x="16223" y="18455"/>
                    <a:pt x="16267" y="18424"/>
                  </a:cubicBezTo>
                  <a:cubicBezTo>
                    <a:pt x="16474" y="18282"/>
                    <a:pt x="16706" y="18094"/>
                    <a:pt x="16893" y="17990"/>
                  </a:cubicBezTo>
                  <a:cubicBezTo>
                    <a:pt x="16817" y="17886"/>
                    <a:pt x="16835" y="17785"/>
                    <a:pt x="16979" y="17677"/>
                  </a:cubicBezTo>
                  <a:lnTo>
                    <a:pt x="17023" y="17730"/>
                  </a:lnTo>
                  <a:cubicBezTo>
                    <a:pt x="17085" y="17629"/>
                    <a:pt x="17039" y="17617"/>
                    <a:pt x="17162" y="17520"/>
                  </a:cubicBezTo>
                  <a:cubicBezTo>
                    <a:pt x="17163" y="17503"/>
                    <a:pt x="17158" y="17484"/>
                    <a:pt x="17153" y="17467"/>
                  </a:cubicBezTo>
                  <a:lnTo>
                    <a:pt x="17156" y="17467"/>
                  </a:lnTo>
                  <a:lnTo>
                    <a:pt x="17159" y="17470"/>
                  </a:lnTo>
                  <a:cubicBezTo>
                    <a:pt x="17259" y="17460"/>
                    <a:pt x="17308" y="17413"/>
                    <a:pt x="17372" y="17340"/>
                  </a:cubicBezTo>
                  <a:cubicBezTo>
                    <a:pt x="17391" y="17332"/>
                    <a:pt x="17412" y="17318"/>
                    <a:pt x="17434" y="17296"/>
                  </a:cubicBezTo>
                  <a:cubicBezTo>
                    <a:pt x="17431" y="17289"/>
                    <a:pt x="17427" y="17281"/>
                    <a:pt x="17425" y="17275"/>
                  </a:cubicBezTo>
                  <a:cubicBezTo>
                    <a:pt x="17423" y="17267"/>
                    <a:pt x="17423" y="17261"/>
                    <a:pt x="17419" y="17254"/>
                  </a:cubicBezTo>
                  <a:cubicBezTo>
                    <a:pt x="17404" y="17218"/>
                    <a:pt x="17393" y="17200"/>
                    <a:pt x="17354" y="17204"/>
                  </a:cubicBezTo>
                  <a:cubicBezTo>
                    <a:pt x="17347" y="17202"/>
                    <a:pt x="17340" y="17197"/>
                    <a:pt x="17333" y="17195"/>
                  </a:cubicBezTo>
                  <a:cubicBezTo>
                    <a:pt x="17338" y="17185"/>
                    <a:pt x="17334" y="17176"/>
                    <a:pt x="17342" y="17166"/>
                  </a:cubicBezTo>
                  <a:lnTo>
                    <a:pt x="17339" y="17166"/>
                  </a:lnTo>
                  <a:cubicBezTo>
                    <a:pt x="17366" y="17150"/>
                    <a:pt x="17378" y="17123"/>
                    <a:pt x="17390" y="17101"/>
                  </a:cubicBezTo>
                  <a:cubicBezTo>
                    <a:pt x="17395" y="17091"/>
                    <a:pt x="17399" y="17079"/>
                    <a:pt x="17404" y="17071"/>
                  </a:cubicBezTo>
                  <a:lnTo>
                    <a:pt x="17407" y="17080"/>
                  </a:lnTo>
                  <a:lnTo>
                    <a:pt x="17425" y="17065"/>
                  </a:lnTo>
                  <a:cubicBezTo>
                    <a:pt x="17460" y="17089"/>
                    <a:pt x="17423" y="17120"/>
                    <a:pt x="17469" y="17142"/>
                  </a:cubicBezTo>
                  <a:cubicBezTo>
                    <a:pt x="17539" y="17090"/>
                    <a:pt x="17596" y="17130"/>
                    <a:pt x="17664" y="17092"/>
                  </a:cubicBezTo>
                  <a:cubicBezTo>
                    <a:pt x="17660" y="17157"/>
                    <a:pt x="17644" y="17222"/>
                    <a:pt x="17585" y="17293"/>
                  </a:cubicBezTo>
                  <a:cubicBezTo>
                    <a:pt x="17616" y="17328"/>
                    <a:pt x="17635" y="17293"/>
                    <a:pt x="17632" y="17343"/>
                  </a:cubicBezTo>
                  <a:cubicBezTo>
                    <a:pt x="17547" y="17398"/>
                    <a:pt x="17571" y="17441"/>
                    <a:pt x="17525" y="17491"/>
                  </a:cubicBezTo>
                  <a:lnTo>
                    <a:pt x="17514" y="17479"/>
                  </a:lnTo>
                  <a:lnTo>
                    <a:pt x="17511" y="17482"/>
                  </a:lnTo>
                  <a:cubicBezTo>
                    <a:pt x="17510" y="17479"/>
                    <a:pt x="17511" y="17476"/>
                    <a:pt x="17511" y="17473"/>
                  </a:cubicBezTo>
                  <a:cubicBezTo>
                    <a:pt x="17509" y="17456"/>
                    <a:pt x="17507" y="17435"/>
                    <a:pt x="17493" y="17417"/>
                  </a:cubicBezTo>
                  <a:cubicBezTo>
                    <a:pt x="17489" y="17412"/>
                    <a:pt x="17481" y="17412"/>
                    <a:pt x="17475" y="17417"/>
                  </a:cubicBezTo>
                  <a:cubicBezTo>
                    <a:pt x="17469" y="17423"/>
                    <a:pt x="17469" y="17430"/>
                    <a:pt x="17472" y="17435"/>
                  </a:cubicBezTo>
                  <a:cubicBezTo>
                    <a:pt x="17484" y="17449"/>
                    <a:pt x="17483" y="17465"/>
                    <a:pt x="17484" y="17482"/>
                  </a:cubicBezTo>
                  <a:cubicBezTo>
                    <a:pt x="17420" y="17545"/>
                    <a:pt x="17350" y="17588"/>
                    <a:pt x="17322" y="17701"/>
                  </a:cubicBezTo>
                  <a:cubicBezTo>
                    <a:pt x="17273" y="17677"/>
                    <a:pt x="17238" y="17714"/>
                    <a:pt x="17200" y="17760"/>
                  </a:cubicBezTo>
                  <a:cubicBezTo>
                    <a:pt x="17162" y="17806"/>
                    <a:pt x="17119" y="17861"/>
                    <a:pt x="17059" y="17878"/>
                  </a:cubicBezTo>
                  <a:cubicBezTo>
                    <a:pt x="17041" y="17906"/>
                    <a:pt x="17098" y="17932"/>
                    <a:pt x="17067" y="17961"/>
                  </a:cubicBezTo>
                  <a:cubicBezTo>
                    <a:pt x="17036" y="17993"/>
                    <a:pt x="17018" y="17970"/>
                    <a:pt x="16994" y="17975"/>
                  </a:cubicBezTo>
                  <a:cubicBezTo>
                    <a:pt x="16898" y="18133"/>
                    <a:pt x="16733" y="18257"/>
                    <a:pt x="16571" y="18380"/>
                  </a:cubicBezTo>
                  <a:cubicBezTo>
                    <a:pt x="16408" y="18504"/>
                    <a:pt x="16248" y="18626"/>
                    <a:pt x="16157" y="18800"/>
                  </a:cubicBezTo>
                  <a:lnTo>
                    <a:pt x="16081" y="18847"/>
                  </a:lnTo>
                  <a:cubicBezTo>
                    <a:pt x="16086" y="18978"/>
                    <a:pt x="15946" y="19096"/>
                    <a:pt x="15818" y="19210"/>
                  </a:cubicBezTo>
                  <a:cubicBezTo>
                    <a:pt x="15814" y="19210"/>
                    <a:pt x="15812" y="19211"/>
                    <a:pt x="15809" y="19213"/>
                  </a:cubicBezTo>
                  <a:cubicBezTo>
                    <a:pt x="15807" y="19214"/>
                    <a:pt x="15804" y="19214"/>
                    <a:pt x="15803" y="19216"/>
                  </a:cubicBezTo>
                  <a:cubicBezTo>
                    <a:pt x="15796" y="19224"/>
                    <a:pt x="15783" y="19235"/>
                    <a:pt x="15770" y="19243"/>
                  </a:cubicBezTo>
                  <a:lnTo>
                    <a:pt x="15758" y="19249"/>
                  </a:lnTo>
                  <a:cubicBezTo>
                    <a:pt x="15752" y="19253"/>
                    <a:pt x="15749" y="19262"/>
                    <a:pt x="15753" y="19267"/>
                  </a:cubicBezTo>
                  <a:cubicBezTo>
                    <a:pt x="15756" y="19271"/>
                    <a:pt x="15767" y="19271"/>
                    <a:pt x="15773" y="19267"/>
                  </a:cubicBezTo>
                  <a:lnTo>
                    <a:pt x="15782" y="19258"/>
                  </a:lnTo>
                  <a:cubicBezTo>
                    <a:pt x="15795" y="19249"/>
                    <a:pt x="15808" y="19241"/>
                    <a:pt x="15818" y="19231"/>
                  </a:cubicBezTo>
                  <a:lnTo>
                    <a:pt x="15820" y="19237"/>
                  </a:lnTo>
                  <a:cubicBezTo>
                    <a:pt x="15847" y="19223"/>
                    <a:pt x="15855" y="19251"/>
                    <a:pt x="15877" y="19246"/>
                  </a:cubicBezTo>
                  <a:cubicBezTo>
                    <a:pt x="15884" y="19273"/>
                    <a:pt x="15862" y="19314"/>
                    <a:pt x="15832" y="19343"/>
                  </a:cubicBezTo>
                  <a:cubicBezTo>
                    <a:pt x="15823" y="19353"/>
                    <a:pt x="15788" y="19383"/>
                    <a:pt x="15761" y="19370"/>
                  </a:cubicBezTo>
                  <a:cubicBezTo>
                    <a:pt x="15755" y="19367"/>
                    <a:pt x="15747" y="19369"/>
                    <a:pt x="15741" y="19376"/>
                  </a:cubicBezTo>
                  <a:cubicBezTo>
                    <a:pt x="15735" y="19382"/>
                    <a:pt x="15734" y="19390"/>
                    <a:pt x="15741" y="19394"/>
                  </a:cubicBezTo>
                  <a:cubicBezTo>
                    <a:pt x="15771" y="19409"/>
                    <a:pt x="15815" y="19397"/>
                    <a:pt x="15853" y="19358"/>
                  </a:cubicBezTo>
                  <a:cubicBezTo>
                    <a:pt x="15891" y="19321"/>
                    <a:pt x="15914" y="19268"/>
                    <a:pt x="15903" y="19231"/>
                  </a:cubicBezTo>
                  <a:cubicBezTo>
                    <a:pt x="15925" y="19225"/>
                    <a:pt x="15941" y="19232"/>
                    <a:pt x="15956" y="19240"/>
                  </a:cubicBezTo>
                  <a:lnTo>
                    <a:pt x="15968" y="19237"/>
                  </a:lnTo>
                  <a:lnTo>
                    <a:pt x="15965" y="19249"/>
                  </a:lnTo>
                  <a:cubicBezTo>
                    <a:pt x="15964" y="19261"/>
                    <a:pt x="15963" y="19272"/>
                    <a:pt x="15959" y="19284"/>
                  </a:cubicBezTo>
                  <a:cubicBezTo>
                    <a:pt x="15955" y="19296"/>
                    <a:pt x="15961" y="19305"/>
                    <a:pt x="15974" y="19305"/>
                  </a:cubicBezTo>
                  <a:cubicBezTo>
                    <a:pt x="15987" y="19305"/>
                    <a:pt x="16003" y="19296"/>
                    <a:pt x="16007" y="19284"/>
                  </a:cubicBezTo>
                  <a:cubicBezTo>
                    <a:pt x="16012" y="19269"/>
                    <a:pt x="16011" y="19258"/>
                    <a:pt x="16013" y="19246"/>
                  </a:cubicBezTo>
                  <a:lnTo>
                    <a:pt x="16016" y="19246"/>
                  </a:lnTo>
                  <a:cubicBezTo>
                    <a:pt x="16045" y="19212"/>
                    <a:pt x="16045" y="19175"/>
                    <a:pt x="16122" y="19145"/>
                  </a:cubicBezTo>
                  <a:cubicBezTo>
                    <a:pt x="16146" y="19214"/>
                    <a:pt x="16219" y="19108"/>
                    <a:pt x="16252" y="19178"/>
                  </a:cubicBezTo>
                  <a:cubicBezTo>
                    <a:pt x="16216" y="19248"/>
                    <a:pt x="16146" y="19303"/>
                    <a:pt x="16069" y="19361"/>
                  </a:cubicBezTo>
                  <a:cubicBezTo>
                    <a:pt x="16017" y="19400"/>
                    <a:pt x="15963" y="19439"/>
                    <a:pt x="15921" y="19482"/>
                  </a:cubicBezTo>
                  <a:cubicBezTo>
                    <a:pt x="15912" y="19491"/>
                    <a:pt x="15912" y="19501"/>
                    <a:pt x="15921" y="19506"/>
                  </a:cubicBezTo>
                  <a:cubicBezTo>
                    <a:pt x="15929" y="19511"/>
                    <a:pt x="15945" y="19509"/>
                    <a:pt x="15953" y="19500"/>
                  </a:cubicBezTo>
                  <a:cubicBezTo>
                    <a:pt x="15991" y="19460"/>
                    <a:pt x="16038" y="19423"/>
                    <a:pt x="16089" y="19385"/>
                  </a:cubicBezTo>
                  <a:cubicBezTo>
                    <a:pt x="16173" y="19322"/>
                    <a:pt x="16258" y="19256"/>
                    <a:pt x="16296" y="19169"/>
                  </a:cubicBezTo>
                  <a:lnTo>
                    <a:pt x="16305" y="19175"/>
                  </a:lnTo>
                  <a:cubicBezTo>
                    <a:pt x="16351" y="19090"/>
                    <a:pt x="16471" y="18965"/>
                    <a:pt x="16394" y="18915"/>
                  </a:cubicBezTo>
                  <a:cubicBezTo>
                    <a:pt x="16469" y="18844"/>
                    <a:pt x="16593" y="18742"/>
                    <a:pt x="16677" y="18747"/>
                  </a:cubicBezTo>
                  <a:cubicBezTo>
                    <a:pt x="16752" y="18660"/>
                    <a:pt x="16804" y="18588"/>
                    <a:pt x="16858" y="18513"/>
                  </a:cubicBezTo>
                  <a:cubicBezTo>
                    <a:pt x="16911" y="18438"/>
                    <a:pt x="16967" y="18359"/>
                    <a:pt x="17047" y="18262"/>
                  </a:cubicBezTo>
                  <a:cubicBezTo>
                    <a:pt x="17037" y="18192"/>
                    <a:pt x="16979" y="18303"/>
                    <a:pt x="16961" y="18265"/>
                  </a:cubicBezTo>
                  <a:cubicBezTo>
                    <a:pt x="16954" y="18151"/>
                    <a:pt x="17112" y="18086"/>
                    <a:pt x="17180" y="18023"/>
                  </a:cubicBezTo>
                  <a:cubicBezTo>
                    <a:pt x="17255" y="17952"/>
                    <a:pt x="17329" y="17849"/>
                    <a:pt x="17407" y="17763"/>
                  </a:cubicBezTo>
                  <a:cubicBezTo>
                    <a:pt x="17511" y="17648"/>
                    <a:pt x="17564" y="17562"/>
                    <a:pt x="17638" y="17479"/>
                  </a:cubicBezTo>
                  <a:cubicBezTo>
                    <a:pt x="17726" y="17379"/>
                    <a:pt x="17799" y="17299"/>
                    <a:pt x="17859" y="17219"/>
                  </a:cubicBezTo>
                  <a:cubicBezTo>
                    <a:pt x="17919" y="17140"/>
                    <a:pt x="17967" y="17061"/>
                    <a:pt x="18004" y="16962"/>
                  </a:cubicBezTo>
                  <a:cubicBezTo>
                    <a:pt x="18035" y="16931"/>
                    <a:pt x="18059" y="16896"/>
                    <a:pt x="18075" y="16856"/>
                  </a:cubicBezTo>
                  <a:cubicBezTo>
                    <a:pt x="18082" y="16847"/>
                    <a:pt x="18089" y="16837"/>
                    <a:pt x="18096" y="16829"/>
                  </a:cubicBezTo>
                  <a:lnTo>
                    <a:pt x="18110" y="16844"/>
                  </a:lnTo>
                  <a:cubicBezTo>
                    <a:pt x="18125" y="16824"/>
                    <a:pt x="18155" y="16803"/>
                    <a:pt x="18143" y="16788"/>
                  </a:cubicBezTo>
                  <a:cubicBezTo>
                    <a:pt x="18136" y="16795"/>
                    <a:pt x="18129" y="16794"/>
                    <a:pt x="18122" y="16794"/>
                  </a:cubicBezTo>
                  <a:cubicBezTo>
                    <a:pt x="18164" y="16740"/>
                    <a:pt x="18201" y="16689"/>
                    <a:pt x="18235" y="16640"/>
                  </a:cubicBezTo>
                  <a:cubicBezTo>
                    <a:pt x="18254" y="16626"/>
                    <a:pt x="18274" y="16613"/>
                    <a:pt x="18294" y="16613"/>
                  </a:cubicBezTo>
                  <a:cubicBezTo>
                    <a:pt x="18287" y="16604"/>
                    <a:pt x="18280" y="16592"/>
                    <a:pt x="18273" y="16581"/>
                  </a:cubicBezTo>
                  <a:cubicBezTo>
                    <a:pt x="18307" y="16528"/>
                    <a:pt x="18338" y="16478"/>
                    <a:pt x="18368" y="16427"/>
                  </a:cubicBezTo>
                  <a:cubicBezTo>
                    <a:pt x="18419" y="16339"/>
                    <a:pt x="18468" y="16251"/>
                    <a:pt x="18521" y="16155"/>
                  </a:cubicBezTo>
                  <a:cubicBezTo>
                    <a:pt x="18574" y="16120"/>
                    <a:pt x="18643" y="16110"/>
                    <a:pt x="18633" y="16067"/>
                  </a:cubicBezTo>
                  <a:cubicBezTo>
                    <a:pt x="18646" y="16065"/>
                    <a:pt x="18659" y="16065"/>
                    <a:pt x="18672" y="16061"/>
                  </a:cubicBezTo>
                  <a:cubicBezTo>
                    <a:pt x="18719" y="16048"/>
                    <a:pt x="18767" y="16020"/>
                    <a:pt x="18817" y="15981"/>
                  </a:cubicBezTo>
                  <a:cubicBezTo>
                    <a:pt x="18827" y="15973"/>
                    <a:pt x="18831" y="15958"/>
                    <a:pt x="18826" y="15949"/>
                  </a:cubicBezTo>
                  <a:cubicBezTo>
                    <a:pt x="18820" y="15939"/>
                    <a:pt x="18809" y="15938"/>
                    <a:pt x="18799" y="15946"/>
                  </a:cubicBezTo>
                  <a:cubicBezTo>
                    <a:pt x="18761" y="15976"/>
                    <a:pt x="18724" y="15998"/>
                    <a:pt x="18690" y="16011"/>
                  </a:cubicBezTo>
                  <a:cubicBezTo>
                    <a:pt x="18688" y="16002"/>
                    <a:pt x="18689" y="15991"/>
                    <a:pt x="18684" y="15984"/>
                  </a:cubicBezTo>
                  <a:cubicBezTo>
                    <a:pt x="18676" y="15995"/>
                    <a:pt x="18666" y="16009"/>
                    <a:pt x="18660" y="16020"/>
                  </a:cubicBezTo>
                  <a:cubicBezTo>
                    <a:pt x="18648" y="16023"/>
                    <a:pt x="18637" y="16024"/>
                    <a:pt x="18625" y="16025"/>
                  </a:cubicBezTo>
                  <a:lnTo>
                    <a:pt x="18604" y="16011"/>
                  </a:lnTo>
                  <a:cubicBezTo>
                    <a:pt x="18607" y="16004"/>
                    <a:pt x="18612" y="15997"/>
                    <a:pt x="18616" y="15990"/>
                  </a:cubicBezTo>
                  <a:cubicBezTo>
                    <a:pt x="18611" y="15975"/>
                    <a:pt x="18614" y="15947"/>
                    <a:pt x="18625" y="15913"/>
                  </a:cubicBezTo>
                  <a:cubicBezTo>
                    <a:pt x="18648" y="15877"/>
                    <a:pt x="18670" y="15837"/>
                    <a:pt x="18681" y="15798"/>
                  </a:cubicBezTo>
                  <a:cubicBezTo>
                    <a:pt x="18709" y="15761"/>
                    <a:pt x="18743" y="15739"/>
                    <a:pt x="18778" y="15757"/>
                  </a:cubicBezTo>
                  <a:cubicBezTo>
                    <a:pt x="18780" y="15759"/>
                    <a:pt x="18783" y="15762"/>
                    <a:pt x="18784" y="15765"/>
                  </a:cubicBezTo>
                  <a:cubicBezTo>
                    <a:pt x="18780" y="15776"/>
                    <a:pt x="18775" y="15786"/>
                    <a:pt x="18772" y="15795"/>
                  </a:cubicBezTo>
                  <a:cubicBezTo>
                    <a:pt x="18770" y="15803"/>
                    <a:pt x="18766" y="15809"/>
                    <a:pt x="18764" y="15816"/>
                  </a:cubicBezTo>
                  <a:cubicBezTo>
                    <a:pt x="18760" y="15823"/>
                    <a:pt x="18762" y="15830"/>
                    <a:pt x="18766" y="15833"/>
                  </a:cubicBezTo>
                  <a:cubicBezTo>
                    <a:pt x="18758" y="15847"/>
                    <a:pt x="18757" y="15860"/>
                    <a:pt x="18764" y="15869"/>
                  </a:cubicBezTo>
                  <a:cubicBezTo>
                    <a:pt x="18776" y="15858"/>
                    <a:pt x="18788" y="15858"/>
                    <a:pt x="18802" y="15872"/>
                  </a:cubicBezTo>
                  <a:cubicBezTo>
                    <a:pt x="18796" y="15887"/>
                    <a:pt x="18777" y="15904"/>
                    <a:pt x="18790" y="15913"/>
                  </a:cubicBezTo>
                  <a:cubicBezTo>
                    <a:pt x="18811" y="15868"/>
                    <a:pt x="18837" y="15823"/>
                    <a:pt x="18799" y="15795"/>
                  </a:cubicBezTo>
                  <a:cubicBezTo>
                    <a:pt x="18802" y="15787"/>
                    <a:pt x="18806" y="15778"/>
                    <a:pt x="18811" y="15768"/>
                  </a:cubicBezTo>
                  <a:lnTo>
                    <a:pt x="18814" y="15760"/>
                  </a:lnTo>
                  <a:lnTo>
                    <a:pt x="18811" y="15754"/>
                  </a:lnTo>
                  <a:cubicBezTo>
                    <a:pt x="18806" y="15740"/>
                    <a:pt x="18801" y="15731"/>
                    <a:pt x="18796" y="15724"/>
                  </a:cubicBezTo>
                  <a:lnTo>
                    <a:pt x="18802" y="15721"/>
                  </a:lnTo>
                  <a:cubicBezTo>
                    <a:pt x="18843" y="15663"/>
                    <a:pt x="18776" y="15637"/>
                    <a:pt x="18817" y="15579"/>
                  </a:cubicBezTo>
                  <a:cubicBezTo>
                    <a:pt x="18824" y="15572"/>
                    <a:pt x="18830" y="15570"/>
                    <a:pt x="18837" y="15567"/>
                  </a:cubicBezTo>
                  <a:cubicBezTo>
                    <a:pt x="18836" y="15572"/>
                    <a:pt x="18833" y="15576"/>
                    <a:pt x="18831" y="15579"/>
                  </a:cubicBezTo>
                  <a:lnTo>
                    <a:pt x="18905" y="15627"/>
                  </a:lnTo>
                  <a:cubicBezTo>
                    <a:pt x="18913" y="15610"/>
                    <a:pt x="18923" y="15612"/>
                    <a:pt x="18932" y="15603"/>
                  </a:cubicBezTo>
                  <a:cubicBezTo>
                    <a:pt x="18926" y="15610"/>
                    <a:pt x="18919" y="15616"/>
                    <a:pt x="18914" y="15624"/>
                  </a:cubicBezTo>
                  <a:cubicBezTo>
                    <a:pt x="18898" y="15649"/>
                    <a:pt x="18886" y="15678"/>
                    <a:pt x="18882" y="15706"/>
                  </a:cubicBezTo>
                  <a:lnTo>
                    <a:pt x="18879" y="15718"/>
                  </a:lnTo>
                  <a:lnTo>
                    <a:pt x="18885" y="15724"/>
                  </a:lnTo>
                  <a:cubicBezTo>
                    <a:pt x="18896" y="15740"/>
                    <a:pt x="18917" y="15754"/>
                    <a:pt x="18938" y="15762"/>
                  </a:cubicBezTo>
                  <a:cubicBezTo>
                    <a:pt x="18937" y="15786"/>
                    <a:pt x="18923" y="15815"/>
                    <a:pt x="18908" y="15842"/>
                  </a:cubicBezTo>
                  <a:cubicBezTo>
                    <a:pt x="18901" y="15855"/>
                    <a:pt x="18904" y="15870"/>
                    <a:pt x="18914" y="15875"/>
                  </a:cubicBezTo>
                  <a:cubicBezTo>
                    <a:pt x="18925" y="15879"/>
                    <a:pt x="18940" y="15870"/>
                    <a:pt x="18947" y="15857"/>
                  </a:cubicBezTo>
                  <a:cubicBezTo>
                    <a:pt x="18964" y="15824"/>
                    <a:pt x="18985" y="15784"/>
                    <a:pt x="18982" y="15745"/>
                  </a:cubicBezTo>
                  <a:cubicBezTo>
                    <a:pt x="18987" y="15740"/>
                    <a:pt x="18992" y="15734"/>
                    <a:pt x="18997" y="15730"/>
                  </a:cubicBezTo>
                  <a:cubicBezTo>
                    <a:pt x="19023" y="15741"/>
                    <a:pt x="19011" y="15773"/>
                    <a:pt x="19021" y="15807"/>
                  </a:cubicBezTo>
                  <a:cubicBezTo>
                    <a:pt x="18998" y="15849"/>
                    <a:pt x="18969" y="15891"/>
                    <a:pt x="18938" y="15934"/>
                  </a:cubicBezTo>
                  <a:cubicBezTo>
                    <a:pt x="18888" y="16003"/>
                    <a:pt x="18835" y="16074"/>
                    <a:pt x="18799" y="16158"/>
                  </a:cubicBezTo>
                  <a:cubicBezTo>
                    <a:pt x="18793" y="16173"/>
                    <a:pt x="18798" y="16185"/>
                    <a:pt x="18811" y="16188"/>
                  </a:cubicBezTo>
                  <a:cubicBezTo>
                    <a:pt x="18823" y="16191"/>
                    <a:pt x="18837" y="16182"/>
                    <a:pt x="18843" y="16167"/>
                  </a:cubicBezTo>
                  <a:cubicBezTo>
                    <a:pt x="18875" y="16092"/>
                    <a:pt x="18926" y="16026"/>
                    <a:pt x="18973" y="15960"/>
                  </a:cubicBezTo>
                  <a:cubicBezTo>
                    <a:pt x="19009" y="15911"/>
                    <a:pt x="19047" y="15860"/>
                    <a:pt x="19074" y="15807"/>
                  </a:cubicBezTo>
                  <a:cubicBezTo>
                    <a:pt x="19076" y="15806"/>
                    <a:pt x="19076" y="15802"/>
                    <a:pt x="19077" y="15801"/>
                  </a:cubicBezTo>
                  <a:lnTo>
                    <a:pt x="19080" y="15804"/>
                  </a:lnTo>
                  <a:cubicBezTo>
                    <a:pt x="19108" y="15816"/>
                    <a:pt x="19135" y="15791"/>
                    <a:pt x="19159" y="15745"/>
                  </a:cubicBezTo>
                  <a:cubicBezTo>
                    <a:pt x="19142" y="15719"/>
                    <a:pt x="19108" y="15697"/>
                    <a:pt x="19109" y="15665"/>
                  </a:cubicBezTo>
                  <a:lnTo>
                    <a:pt x="19121" y="15653"/>
                  </a:lnTo>
                  <a:cubicBezTo>
                    <a:pt x="19126" y="15647"/>
                    <a:pt x="19128" y="15639"/>
                    <a:pt x="19133" y="15632"/>
                  </a:cubicBezTo>
                  <a:cubicBezTo>
                    <a:pt x="19176" y="15604"/>
                    <a:pt x="19218" y="15583"/>
                    <a:pt x="19236" y="15508"/>
                  </a:cubicBezTo>
                  <a:cubicBezTo>
                    <a:pt x="19187" y="15462"/>
                    <a:pt x="19150" y="15522"/>
                    <a:pt x="19100" y="15476"/>
                  </a:cubicBezTo>
                  <a:cubicBezTo>
                    <a:pt x="19058" y="15496"/>
                    <a:pt x="19083" y="15497"/>
                    <a:pt x="19059" y="15538"/>
                  </a:cubicBezTo>
                  <a:cubicBezTo>
                    <a:pt x="19024" y="15535"/>
                    <a:pt x="18990" y="15551"/>
                    <a:pt x="18959" y="15576"/>
                  </a:cubicBezTo>
                  <a:cubicBezTo>
                    <a:pt x="18975" y="15566"/>
                    <a:pt x="18990" y="15548"/>
                    <a:pt x="19006" y="15532"/>
                  </a:cubicBezTo>
                  <a:cubicBezTo>
                    <a:pt x="18961" y="15515"/>
                    <a:pt x="19036" y="15452"/>
                    <a:pt x="19009" y="15429"/>
                  </a:cubicBezTo>
                  <a:cubicBezTo>
                    <a:pt x="18996" y="15445"/>
                    <a:pt x="18982" y="15462"/>
                    <a:pt x="18967" y="15467"/>
                  </a:cubicBezTo>
                  <a:cubicBezTo>
                    <a:pt x="18978" y="15451"/>
                    <a:pt x="18985" y="15432"/>
                    <a:pt x="18988" y="15414"/>
                  </a:cubicBezTo>
                  <a:cubicBezTo>
                    <a:pt x="19008" y="15399"/>
                    <a:pt x="19028" y="15387"/>
                    <a:pt x="19050" y="15387"/>
                  </a:cubicBezTo>
                  <a:cubicBezTo>
                    <a:pt x="19049" y="15390"/>
                    <a:pt x="19046" y="15396"/>
                    <a:pt x="19044" y="15399"/>
                  </a:cubicBezTo>
                  <a:cubicBezTo>
                    <a:pt x="19039" y="15410"/>
                    <a:pt x="19044" y="15421"/>
                    <a:pt x="19053" y="15426"/>
                  </a:cubicBezTo>
                  <a:cubicBezTo>
                    <a:pt x="19062" y="15430"/>
                    <a:pt x="19074" y="15425"/>
                    <a:pt x="19080" y="15414"/>
                  </a:cubicBezTo>
                  <a:cubicBezTo>
                    <a:pt x="19084" y="15404"/>
                    <a:pt x="19085" y="15394"/>
                    <a:pt x="19089" y="15384"/>
                  </a:cubicBezTo>
                  <a:lnTo>
                    <a:pt x="19091" y="15387"/>
                  </a:lnTo>
                  <a:cubicBezTo>
                    <a:pt x="19138" y="15337"/>
                    <a:pt x="19127" y="15358"/>
                    <a:pt x="19121" y="15307"/>
                  </a:cubicBezTo>
                  <a:cubicBezTo>
                    <a:pt x="19188" y="15277"/>
                    <a:pt x="19247" y="15213"/>
                    <a:pt x="19301" y="15148"/>
                  </a:cubicBezTo>
                  <a:cubicBezTo>
                    <a:pt x="19344" y="15097"/>
                    <a:pt x="19382" y="15046"/>
                    <a:pt x="19419" y="15012"/>
                  </a:cubicBezTo>
                  <a:cubicBezTo>
                    <a:pt x="19382" y="15022"/>
                    <a:pt x="19361" y="14976"/>
                    <a:pt x="19346" y="14941"/>
                  </a:cubicBezTo>
                  <a:cubicBezTo>
                    <a:pt x="19323" y="14949"/>
                    <a:pt x="19283" y="14970"/>
                    <a:pt x="19266" y="14962"/>
                  </a:cubicBezTo>
                  <a:cubicBezTo>
                    <a:pt x="19265" y="14956"/>
                    <a:pt x="19262" y="14949"/>
                    <a:pt x="19257" y="14944"/>
                  </a:cubicBezTo>
                  <a:cubicBezTo>
                    <a:pt x="19257" y="14938"/>
                    <a:pt x="19260" y="14931"/>
                    <a:pt x="19263" y="14920"/>
                  </a:cubicBezTo>
                  <a:cubicBezTo>
                    <a:pt x="19305" y="14936"/>
                    <a:pt x="19340" y="14931"/>
                    <a:pt x="19402" y="14903"/>
                  </a:cubicBezTo>
                  <a:cubicBezTo>
                    <a:pt x="19378" y="14885"/>
                    <a:pt x="19385" y="14852"/>
                    <a:pt x="19411" y="14811"/>
                  </a:cubicBezTo>
                  <a:lnTo>
                    <a:pt x="19408" y="14811"/>
                  </a:lnTo>
                  <a:cubicBezTo>
                    <a:pt x="19412" y="14806"/>
                    <a:pt x="19419" y="14799"/>
                    <a:pt x="19422" y="14793"/>
                  </a:cubicBezTo>
                  <a:cubicBezTo>
                    <a:pt x="19439" y="14818"/>
                    <a:pt x="19475" y="14840"/>
                    <a:pt x="19493" y="14832"/>
                  </a:cubicBezTo>
                  <a:cubicBezTo>
                    <a:pt x="19484" y="14798"/>
                    <a:pt x="19498" y="14751"/>
                    <a:pt x="19520" y="14702"/>
                  </a:cubicBezTo>
                  <a:lnTo>
                    <a:pt x="19517" y="14702"/>
                  </a:lnTo>
                  <a:cubicBezTo>
                    <a:pt x="19520" y="14696"/>
                    <a:pt x="19525" y="14692"/>
                    <a:pt x="19529" y="14687"/>
                  </a:cubicBezTo>
                  <a:cubicBezTo>
                    <a:pt x="19533" y="14680"/>
                    <a:pt x="19536" y="14671"/>
                    <a:pt x="19541" y="14663"/>
                  </a:cubicBezTo>
                  <a:cubicBezTo>
                    <a:pt x="19574" y="14647"/>
                    <a:pt x="19603" y="14607"/>
                    <a:pt x="19632" y="14575"/>
                  </a:cubicBezTo>
                  <a:cubicBezTo>
                    <a:pt x="19620" y="14606"/>
                    <a:pt x="19610" y="14635"/>
                    <a:pt x="19603" y="14660"/>
                  </a:cubicBezTo>
                  <a:cubicBezTo>
                    <a:pt x="19599" y="14667"/>
                    <a:pt x="19597" y="14675"/>
                    <a:pt x="19594" y="14681"/>
                  </a:cubicBezTo>
                  <a:cubicBezTo>
                    <a:pt x="19577" y="14715"/>
                    <a:pt x="19566" y="14750"/>
                    <a:pt x="19555" y="14785"/>
                  </a:cubicBezTo>
                  <a:cubicBezTo>
                    <a:pt x="19548" y="14811"/>
                    <a:pt x="19542" y="14837"/>
                    <a:pt x="19532" y="14861"/>
                  </a:cubicBezTo>
                  <a:lnTo>
                    <a:pt x="19529" y="14858"/>
                  </a:lnTo>
                  <a:cubicBezTo>
                    <a:pt x="19500" y="14956"/>
                    <a:pt x="19450" y="14942"/>
                    <a:pt x="19414" y="15000"/>
                  </a:cubicBezTo>
                  <a:cubicBezTo>
                    <a:pt x="19417" y="15003"/>
                    <a:pt x="19418" y="15009"/>
                    <a:pt x="19419" y="15012"/>
                  </a:cubicBezTo>
                  <a:cubicBezTo>
                    <a:pt x="19421" y="15010"/>
                    <a:pt x="19424" y="15008"/>
                    <a:pt x="19425" y="15006"/>
                  </a:cubicBezTo>
                  <a:cubicBezTo>
                    <a:pt x="19430" y="15018"/>
                    <a:pt x="19427" y="15036"/>
                    <a:pt x="19425" y="15050"/>
                  </a:cubicBezTo>
                  <a:cubicBezTo>
                    <a:pt x="19465" y="15069"/>
                    <a:pt x="19499" y="15041"/>
                    <a:pt x="19535" y="15030"/>
                  </a:cubicBezTo>
                  <a:lnTo>
                    <a:pt x="19544" y="15018"/>
                  </a:lnTo>
                  <a:cubicBezTo>
                    <a:pt x="19550" y="15031"/>
                    <a:pt x="19555" y="15042"/>
                    <a:pt x="19561" y="15050"/>
                  </a:cubicBezTo>
                  <a:cubicBezTo>
                    <a:pt x="19566" y="15057"/>
                    <a:pt x="19571" y="15060"/>
                    <a:pt x="19573" y="15065"/>
                  </a:cubicBezTo>
                  <a:cubicBezTo>
                    <a:pt x="19569" y="15079"/>
                    <a:pt x="19561" y="15095"/>
                    <a:pt x="19547" y="15101"/>
                  </a:cubicBezTo>
                  <a:cubicBezTo>
                    <a:pt x="19537" y="15104"/>
                    <a:pt x="19528" y="15117"/>
                    <a:pt x="19529" y="15127"/>
                  </a:cubicBezTo>
                  <a:cubicBezTo>
                    <a:pt x="19530" y="15138"/>
                    <a:pt x="19540" y="15143"/>
                    <a:pt x="19549" y="15139"/>
                  </a:cubicBezTo>
                  <a:cubicBezTo>
                    <a:pt x="19577" y="15128"/>
                    <a:pt x="19601" y="15098"/>
                    <a:pt x="19609" y="15062"/>
                  </a:cubicBezTo>
                  <a:lnTo>
                    <a:pt x="19609" y="15056"/>
                  </a:lnTo>
                  <a:lnTo>
                    <a:pt x="19609" y="15053"/>
                  </a:lnTo>
                  <a:cubicBezTo>
                    <a:pt x="19606" y="15041"/>
                    <a:pt x="19598" y="15031"/>
                    <a:pt x="19591" y="15021"/>
                  </a:cubicBezTo>
                  <a:cubicBezTo>
                    <a:pt x="19587" y="15015"/>
                    <a:pt x="19581" y="15008"/>
                    <a:pt x="19576" y="15000"/>
                  </a:cubicBezTo>
                  <a:cubicBezTo>
                    <a:pt x="19578" y="14960"/>
                    <a:pt x="19575" y="14920"/>
                    <a:pt x="19582" y="14876"/>
                  </a:cubicBezTo>
                  <a:cubicBezTo>
                    <a:pt x="19596" y="14845"/>
                    <a:pt x="19606" y="14814"/>
                    <a:pt x="19615" y="14785"/>
                  </a:cubicBezTo>
                  <a:cubicBezTo>
                    <a:pt x="19625" y="14748"/>
                    <a:pt x="19635" y="14713"/>
                    <a:pt x="19653" y="14681"/>
                  </a:cubicBezTo>
                  <a:cubicBezTo>
                    <a:pt x="19677" y="14685"/>
                    <a:pt x="19691" y="14644"/>
                    <a:pt x="19712" y="14634"/>
                  </a:cubicBezTo>
                  <a:lnTo>
                    <a:pt x="19712" y="14631"/>
                  </a:lnTo>
                  <a:cubicBezTo>
                    <a:pt x="19733" y="14653"/>
                    <a:pt x="19755" y="14670"/>
                    <a:pt x="19786" y="14672"/>
                  </a:cubicBezTo>
                  <a:lnTo>
                    <a:pt x="19798" y="14675"/>
                  </a:lnTo>
                  <a:lnTo>
                    <a:pt x="19804" y="14666"/>
                  </a:lnTo>
                  <a:cubicBezTo>
                    <a:pt x="19878" y="14585"/>
                    <a:pt x="19890" y="14492"/>
                    <a:pt x="19898" y="14412"/>
                  </a:cubicBezTo>
                  <a:cubicBezTo>
                    <a:pt x="19903" y="14366"/>
                    <a:pt x="19907" y="14322"/>
                    <a:pt x="19922" y="14279"/>
                  </a:cubicBezTo>
                  <a:lnTo>
                    <a:pt x="19942" y="14288"/>
                  </a:lnTo>
                  <a:lnTo>
                    <a:pt x="19960" y="14244"/>
                  </a:lnTo>
                  <a:cubicBezTo>
                    <a:pt x="19948" y="14233"/>
                    <a:pt x="19935" y="14221"/>
                    <a:pt x="19925" y="14208"/>
                  </a:cubicBezTo>
                  <a:cubicBezTo>
                    <a:pt x="19952" y="14164"/>
                    <a:pt x="19978" y="14129"/>
                    <a:pt x="20002" y="14137"/>
                  </a:cubicBezTo>
                  <a:cubicBezTo>
                    <a:pt x="19994" y="14122"/>
                    <a:pt x="20001" y="14099"/>
                    <a:pt x="20016" y="14072"/>
                  </a:cubicBezTo>
                  <a:cubicBezTo>
                    <a:pt x="20026" y="14062"/>
                    <a:pt x="20041" y="14058"/>
                    <a:pt x="20055" y="14061"/>
                  </a:cubicBezTo>
                  <a:cubicBezTo>
                    <a:pt x="20060" y="14095"/>
                    <a:pt x="20036" y="14145"/>
                    <a:pt x="20067" y="14164"/>
                  </a:cubicBezTo>
                  <a:cubicBezTo>
                    <a:pt x="20105" y="14131"/>
                    <a:pt x="20133" y="13967"/>
                    <a:pt x="20188" y="13996"/>
                  </a:cubicBezTo>
                  <a:cubicBezTo>
                    <a:pt x="20169" y="14016"/>
                    <a:pt x="20173" y="14065"/>
                    <a:pt x="20146" y="14078"/>
                  </a:cubicBezTo>
                  <a:cubicBezTo>
                    <a:pt x="20210" y="14111"/>
                    <a:pt x="20227" y="14049"/>
                    <a:pt x="20232" y="13993"/>
                  </a:cubicBezTo>
                  <a:cubicBezTo>
                    <a:pt x="20230" y="13992"/>
                    <a:pt x="20228" y="13991"/>
                    <a:pt x="20226" y="13990"/>
                  </a:cubicBezTo>
                  <a:cubicBezTo>
                    <a:pt x="20243" y="13955"/>
                    <a:pt x="20269" y="13956"/>
                    <a:pt x="20279" y="13898"/>
                  </a:cubicBezTo>
                  <a:cubicBezTo>
                    <a:pt x="20255" y="13875"/>
                    <a:pt x="20190" y="13938"/>
                    <a:pt x="20200" y="13869"/>
                  </a:cubicBezTo>
                  <a:cubicBezTo>
                    <a:pt x="20273" y="13785"/>
                    <a:pt x="20249" y="13684"/>
                    <a:pt x="20303" y="13561"/>
                  </a:cubicBezTo>
                  <a:cubicBezTo>
                    <a:pt x="20381" y="13588"/>
                    <a:pt x="20360" y="13523"/>
                    <a:pt x="20398" y="13493"/>
                  </a:cubicBezTo>
                  <a:cubicBezTo>
                    <a:pt x="20439" y="13544"/>
                    <a:pt x="20350" y="13689"/>
                    <a:pt x="20392" y="13739"/>
                  </a:cubicBezTo>
                  <a:lnTo>
                    <a:pt x="20395" y="13736"/>
                  </a:lnTo>
                  <a:lnTo>
                    <a:pt x="20389" y="13771"/>
                  </a:lnTo>
                  <a:lnTo>
                    <a:pt x="20398" y="13780"/>
                  </a:lnTo>
                  <a:cubicBezTo>
                    <a:pt x="20408" y="13790"/>
                    <a:pt x="20422" y="13796"/>
                    <a:pt x="20433" y="13798"/>
                  </a:cubicBezTo>
                  <a:cubicBezTo>
                    <a:pt x="20436" y="13798"/>
                    <a:pt x="20439" y="13797"/>
                    <a:pt x="20442" y="13798"/>
                  </a:cubicBezTo>
                  <a:cubicBezTo>
                    <a:pt x="20455" y="13802"/>
                    <a:pt x="20469" y="13792"/>
                    <a:pt x="20474" y="13774"/>
                  </a:cubicBezTo>
                  <a:cubicBezTo>
                    <a:pt x="20480" y="13756"/>
                    <a:pt x="20475" y="13740"/>
                    <a:pt x="20463" y="13736"/>
                  </a:cubicBezTo>
                  <a:cubicBezTo>
                    <a:pt x="20458" y="13734"/>
                    <a:pt x="20456" y="13733"/>
                    <a:pt x="20451" y="13733"/>
                  </a:cubicBezTo>
                  <a:lnTo>
                    <a:pt x="20448" y="13733"/>
                  </a:lnTo>
                  <a:cubicBezTo>
                    <a:pt x="20487" y="13666"/>
                    <a:pt x="20509" y="13569"/>
                    <a:pt x="20504" y="13496"/>
                  </a:cubicBezTo>
                  <a:cubicBezTo>
                    <a:pt x="20499" y="13421"/>
                    <a:pt x="20467" y="13372"/>
                    <a:pt x="20406" y="13408"/>
                  </a:cubicBezTo>
                  <a:cubicBezTo>
                    <a:pt x="20450" y="13375"/>
                    <a:pt x="20408" y="13364"/>
                    <a:pt x="20439" y="13295"/>
                  </a:cubicBezTo>
                  <a:lnTo>
                    <a:pt x="20436" y="13290"/>
                  </a:lnTo>
                  <a:lnTo>
                    <a:pt x="20439" y="13290"/>
                  </a:lnTo>
                  <a:lnTo>
                    <a:pt x="20442" y="13290"/>
                  </a:lnTo>
                  <a:cubicBezTo>
                    <a:pt x="20452" y="13287"/>
                    <a:pt x="20463" y="13287"/>
                    <a:pt x="20471" y="13284"/>
                  </a:cubicBezTo>
                  <a:lnTo>
                    <a:pt x="20477" y="13281"/>
                  </a:lnTo>
                  <a:lnTo>
                    <a:pt x="20480" y="13278"/>
                  </a:lnTo>
                  <a:cubicBezTo>
                    <a:pt x="20507" y="13250"/>
                    <a:pt x="20516" y="13214"/>
                    <a:pt x="20525" y="13180"/>
                  </a:cubicBezTo>
                  <a:cubicBezTo>
                    <a:pt x="20527" y="13171"/>
                    <a:pt x="20531" y="13162"/>
                    <a:pt x="20533" y="13154"/>
                  </a:cubicBezTo>
                  <a:lnTo>
                    <a:pt x="20584" y="13165"/>
                  </a:lnTo>
                  <a:cubicBezTo>
                    <a:pt x="20578" y="13062"/>
                    <a:pt x="20650" y="13001"/>
                    <a:pt x="20610" y="12932"/>
                  </a:cubicBezTo>
                  <a:lnTo>
                    <a:pt x="20625" y="12873"/>
                  </a:lnTo>
                  <a:cubicBezTo>
                    <a:pt x="20627" y="12865"/>
                    <a:pt x="20622" y="12859"/>
                    <a:pt x="20616" y="12858"/>
                  </a:cubicBezTo>
                  <a:cubicBezTo>
                    <a:pt x="20611" y="12857"/>
                    <a:pt x="20606" y="12860"/>
                    <a:pt x="20604" y="12867"/>
                  </a:cubicBezTo>
                  <a:lnTo>
                    <a:pt x="20590" y="12926"/>
                  </a:lnTo>
                  <a:cubicBezTo>
                    <a:pt x="20534" y="12940"/>
                    <a:pt x="20522" y="12919"/>
                    <a:pt x="20531" y="12888"/>
                  </a:cubicBezTo>
                  <a:cubicBezTo>
                    <a:pt x="20541" y="12872"/>
                    <a:pt x="20548" y="12853"/>
                    <a:pt x="20557" y="12835"/>
                  </a:cubicBezTo>
                  <a:cubicBezTo>
                    <a:pt x="20585" y="12799"/>
                    <a:pt x="20629" y="12767"/>
                    <a:pt x="20663" y="12773"/>
                  </a:cubicBezTo>
                  <a:cubicBezTo>
                    <a:pt x="20674" y="12727"/>
                    <a:pt x="20683" y="12683"/>
                    <a:pt x="20693" y="12637"/>
                  </a:cubicBezTo>
                  <a:cubicBezTo>
                    <a:pt x="20674" y="12625"/>
                    <a:pt x="20665" y="12606"/>
                    <a:pt x="20652" y="12589"/>
                  </a:cubicBezTo>
                  <a:lnTo>
                    <a:pt x="20702" y="12598"/>
                  </a:lnTo>
                  <a:lnTo>
                    <a:pt x="20720" y="12513"/>
                  </a:lnTo>
                  <a:lnTo>
                    <a:pt x="20643" y="12504"/>
                  </a:lnTo>
                  <a:lnTo>
                    <a:pt x="20631" y="12566"/>
                  </a:lnTo>
                  <a:cubicBezTo>
                    <a:pt x="20612" y="12532"/>
                    <a:pt x="20599" y="12492"/>
                    <a:pt x="20593" y="12448"/>
                  </a:cubicBezTo>
                  <a:cubicBezTo>
                    <a:pt x="20613" y="12448"/>
                    <a:pt x="20641" y="12462"/>
                    <a:pt x="20649" y="12436"/>
                  </a:cubicBezTo>
                  <a:cubicBezTo>
                    <a:pt x="20614" y="12434"/>
                    <a:pt x="20621" y="12338"/>
                    <a:pt x="20643" y="12285"/>
                  </a:cubicBezTo>
                  <a:cubicBezTo>
                    <a:pt x="20650" y="12290"/>
                    <a:pt x="20658" y="12293"/>
                    <a:pt x="20666" y="12297"/>
                  </a:cubicBezTo>
                  <a:cubicBezTo>
                    <a:pt x="20670" y="12307"/>
                    <a:pt x="20674" y="12314"/>
                    <a:pt x="20681" y="12320"/>
                  </a:cubicBezTo>
                  <a:cubicBezTo>
                    <a:pt x="20682" y="12338"/>
                    <a:pt x="20680" y="12359"/>
                    <a:pt x="20675" y="12383"/>
                  </a:cubicBezTo>
                  <a:cubicBezTo>
                    <a:pt x="20674" y="12389"/>
                    <a:pt x="20675" y="12396"/>
                    <a:pt x="20681" y="12397"/>
                  </a:cubicBezTo>
                  <a:cubicBezTo>
                    <a:pt x="20687" y="12399"/>
                    <a:pt x="20694" y="12396"/>
                    <a:pt x="20696" y="12388"/>
                  </a:cubicBezTo>
                  <a:cubicBezTo>
                    <a:pt x="20701" y="12364"/>
                    <a:pt x="20702" y="12343"/>
                    <a:pt x="20702" y="12323"/>
                  </a:cubicBezTo>
                  <a:cubicBezTo>
                    <a:pt x="20710" y="12332"/>
                    <a:pt x="20718" y="12341"/>
                    <a:pt x="20723" y="12356"/>
                  </a:cubicBezTo>
                  <a:cubicBezTo>
                    <a:pt x="20747" y="12308"/>
                    <a:pt x="20791" y="12295"/>
                    <a:pt x="20796" y="12211"/>
                  </a:cubicBezTo>
                  <a:cubicBezTo>
                    <a:pt x="20786" y="12210"/>
                    <a:pt x="20775" y="12209"/>
                    <a:pt x="20767" y="12205"/>
                  </a:cubicBezTo>
                  <a:cubicBezTo>
                    <a:pt x="20779" y="12179"/>
                    <a:pt x="20789" y="12147"/>
                    <a:pt x="20793" y="12108"/>
                  </a:cubicBezTo>
                  <a:cubicBezTo>
                    <a:pt x="20753" y="12073"/>
                    <a:pt x="20685" y="12134"/>
                    <a:pt x="20690" y="12090"/>
                  </a:cubicBezTo>
                  <a:cubicBezTo>
                    <a:pt x="20750" y="12065"/>
                    <a:pt x="20785" y="11993"/>
                    <a:pt x="20802" y="11925"/>
                  </a:cubicBezTo>
                  <a:cubicBezTo>
                    <a:pt x="20808" y="11928"/>
                    <a:pt x="20817" y="11923"/>
                    <a:pt x="20820" y="11916"/>
                  </a:cubicBezTo>
                  <a:cubicBezTo>
                    <a:pt x="20826" y="11900"/>
                    <a:pt x="20834" y="11890"/>
                    <a:pt x="20844" y="11877"/>
                  </a:cubicBezTo>
                  <a:cubicBezTo>
                    <a:pt x="20848" y="11871"/>
                    <a:pt x="20854" y="11863"/>
                    <a:pt x="20858" y="11857"/>
                  </a:cubicBezTo>
                  <a:cubicBezTo>
                    <a:pt x="20863" y="11850"/>
                    <a:pt x="20863" y="11841"/>
                    <a:pt x="20858" y="11836"/>
                  </a:cubicBezTo>
                  <a:cubicBezTo>
                    <a:pt x="20854" y="11830"/>
                    <a:pt x="20845" y="11833"/>
                    <a:pt x="20841" y="11839"/>
                  </a:cubicBezTo>
                  <a:cubicBezTo>
                    <a:pt x="20837" y="11845"/>
                    <a:pt x="20833" y="11848"/>
                    <a:pt x="20829" y="11854"/>
                  </a:cubicBezTo>
                  <a:cubicBezTo>
                    <a:pt x="20822" y="11863"/>
                    <a:pt x="20815" y="11874"/>
                    <a:pt x="20808" y="11886"/>
                  </a:cubicBezTo>
                  <a:cubicBezTo>
                    <a:pt x="20809" y="11853"/>
                    <a:pt x="20810" y="11717"/>
                    <a:pt x="20805" y="11644"/>
                  </a:cubicBezTo>
                  <a:cubicBezTo>
                    <a:pt x="20805" y="11635"/>
                    <a:pt x="20804" y="11626"/>
                    <a:pt x="20802" y="11617"/>
                  </a:cubicBezTo>
                  <a:cubicBezTo>
                    <a:pt x="20792" y="11514"/>
                    <a:pt x="20757" y="11414"/>
                    <a:pt x="20717" y="11325"/>
                  </a:cubicBezTo>
                  <a:cubicBezTo>
                    <a:pt x="20673" y="11231"/>
                    <a:pt x="20625" y="11151"/>
                    <a:pt x="20593" y="11088"/>
                  </a:cubicBezTo>
                  <a:cubicBezTo>
                    <a:pt x="20511" y="11092"/>
                    <a:pt x="20497" y="11044"/>
                    <a:pt x="20454" y="11103"/>
                  </a:cubicBezTo>
                  <a:cubicBezTo>
                    <a:pt x="20443" y="11001"/>
                    <a:pt x="20419" y="10976"/>
                    <a:pt x="20362" y="10967"/>
                  </a:cubicBezTo>
                  <a:cubicBezTo>
                    <a:pt x="20364" y="10958"/>
                    <a:pt x="20374" y="10939"/>
                    <a:pt x="20389" y="10920"/>
                  </a:cubicBezTo>
                  <a:cubicBezTo>
                    <a:pt x="20459" y="10883"/>
                    <a:pt x="20473" y="10823"/>
                    <a:pt x="20471" y="10746"/>
                  </a:cubicBezTo>
                  <a:cubicBezTo>
                    <a:pt x="20470" y="10665"/>
                    <a:pt x="20452" y="10568"/>
                    <a:pt x="20454" y="10462"/>
                  </a:cubicBezTo>
                  <a:cubicBezTo>
                    <a:pt x="20441" y="10468"/>
                    <a:pt x="20421" y="10462"/>
                    <a:pt x="20421" y="10483"/>
                  </a:cubicBezTo>
                  <a:lnTo>
                    <a:pt x="20418" y="10495"/>
                  </a:lnTo>
                  <a:cubicBezTo>
                    <a:pt x="20404" y="10481"/>
                    <a:pt x="20388" y="10465"/>
                    <a:pt x="20371" y="10465"/>
                  </a:cubicBezTo>
                  <a:cubicBezTo>
                    <a:pt x="20362" y="10465"/>
                    <a:pt x="20353" y="10474"/>
                    <a:pt x="20353" y="10486"/>
                  </a:cubicBezTo>
                  <a:cubicBezTo>
                    <a:pt x="20354" y="10497"/>
                    <a:pt x="20362" y="10506"/>
                    <a:pt x="20371" y="10506"/>
                  </a:cubicBezTo>
                  <a:cubicBezTo>
                    <a:pt x="20374" y="10506"/>
                    <a:pt x="20380" y="10510"/>
                    <a:pt x="20386" y="10515"/>
                  </a:cubicBezTo>
                  <a:cubicBezTo>
                    <a:pt x="20370" y="10586"/>
                    <a:pt x="20374" y="10638"/>
                    <a:pt x="20377" y="10693"/>
                  </a:cubicBezTo>
                  <a:cubicBezTo>
                    <a:pt x="20380" y="10748"/>
                    <a:pt x="20383" y="10806"/>
                    <a:pt x="20365" y="10893"/>
                  </a:cubicBezTo>
                  <a:cubicBezTo>
                    <a:pt x="20349" y="10915"/>
                    <a:pt x="20332" y="10943"/>
                    <a:pt x="20330" y="10964"/>
                  </a:cubicBezTo>
                  <a:cubicBezTo>
                    <a:pt x="20327" y="10964"/>
                    <a:pt x="20326" y="10965"/>
                    <a:pt x="20324" y="10964"/>
                  </a:cubicBezTo>
                  <a:cubicBezTo>
                    <a:pt x="20321" y="10999"/>
                    <a:pt x="20322" y="11039"/>
                    <a:pt x="20285" y="11026"/>
                  </a:cubicBezTo>
                  <a:lnTo>
                    <a:pt x="20282" y="11038"/>
                  </a:lnTo>
                  <a:cubicBezTo>
                    <a:pt x="20276" y="11028"/>
                    <a:pt x="20272" y="11019"/>
                    <a:pt x="20270" y="11012"/>
                  </a:cubicBezTo>
                  <a:lnTo>
                    <a:pt x="20273" y="11006"/>
                  </a:lnTo>
                  <a:cubicBezTo>
                    <a:pt x="20278" y="10996"/>
                    <a:pt x="20278" y="10982"/>
                    <a:pt x="20270" y="10976"/>
                  </a:cubicBezTo>
                  <a:cubicBezTo>
                    <a:pt x="20263" y="10970"/>
                    <a:pt x="20252" y="10972"/>
                    <a:pt x="20247" y="10982"/>
                  </a:cubicBezTo>
                  <a:lnTo>
                    <a:pt x="20238" y="11000"/>
                  </a:lnTo>
                  <a:lnTo>
                    <a:pt x="20238" y="11006"/>
                  </a:lnTo>
                  <a:cubicBezTo>
                    <a:pt x="20238" y="11024"/>
                    <a:pt x="20243" y="11041"/>
                    <a:pt x="20253" y="11059"/>
                  </a:cubicBezTo>
                  <a:cubicBezTo>
                    <a:pt x="20275" y="11143"/>
                    <a:pt x="20277" y="11338"/>
                    <a:pt x="20176" y="11348"/>
                  </a:cubicBezTo>
                  <a:cubicBezTo>
                    <a:pt x="20163" y="11256"/>
                    <a:pt x="20212" y="11254"/>
                    <a:pt x="20223" y="11198"/>
                  </a:cubicBezTo>
                  <a:cubicBezTo>
                    <a:pt x="20182" y="11149"/>
                    <a:pt x="20194" y="11042"/>
                    <a:pt x="20111" y="11041"/>
                  </a:cubicBezTo>
                  <a:cubicBezTo>
                    <a:pt x="20071" y="11084"/>
                    <a:pt x="20118" y="11101"/>
                    <a:pt x="20105" y="11168"/>
                  </a:cubicBezTo>
                  <a:cubicBezTo>
                    <a:pt x="20075" y="11116"/>
                    <a:pt x="20059" y="11133"/>
                    <a:pt x="20037" y="11153"/>
                  </a:cubicBezTo>
                  <a:cubicBezTo>
                    <a:pt x="20057" y="11085"/>
                    <a:pt x="20026" y="11028"/>
                    <a:pt x="19999" y="10982"/>
                  </a:cubicBezTo>
                  <a:cubicBezTo>
                    <a:pt x="20023" y="10897"/>
                    <a:pt x="20052" y="10821"/>
                    <a:pt x="20096" y="10760"/>
                  </a:cubicBezTo>
                  <a:cubicBezTo>
                    <a:pt x="20029" y="10750"/>
                    <a:pt x="19999" y="10675"/>
                    <a:pt x="20028" y="10601"/>
                  </a:cubicBezTo>
                  <a:lnTo>
                    <a:pt x="20022" y="10586"/>
                  </a:lnTo>
                  <a:lnTo>
                    <a:pt x="20061" y="10586"/>
                  </a:lnTo>
                  <a:cubicBezTo>
                    <a:pt x="20063" y="10617"/>
                    <a:pt x="20063" y="10649"/>
                    <a:pt x="20096" y="10639"/>
                  </a:cubicBezTo>
                  <a:cubicBezTo>
                    <a:pt x="20091" y="10601"/>
                    <a:pt x="20111" y="10596"/>
                    <a:pt x="20108" y="10560"/>
                  </a:cubicBezTo>
                  <a:cubicBezTo>
                    <a:pt x="20108" y="10549"/>
                    <a:pt x="20110" y="10539"/>
                    <a:pt x="20111" y="10527"/>
                  </a:cubicBezTo>
                  <a:cubicBezTo>
                    <a:pt x="20112" y="10515"/>
                    <a:pt x="20113" y="10503"/>
                    <a:pt x="20114" y="10492"/>
                  </a:cubicBezTo>
                  <a:cubicBezTo>
                    <a:pt x="20114" y="10476"/>
                    <a:pt x="20103" y="10463"/>
                    <a:pt x="20090" y="10462"/>
                  </a:cubicBezTo>
                  <a:cubicBezTo>
                    <a:pt x="20077" y="10461"/>
                    <a:pt x="20067" y="10473"/>
                    <a:pt x="20067" y="10489"/>
                  </a:cubicBezTo>
                  <a:cubicBezTo>
                    <a:pt x="20066" y="10499"/>
                    <a:pt x="20065" y="10508"/>
                    <a:pt x="20064" y="10518"/>
                  </a:cubicBezTo>
                  <a:cubicBezTo>
                    <a:pt x="20062" y="10530"/>
                    <a:pt x="20061" y="10544"/>
                    <a:pt x="20061" y="10557"/>
                  </a:cubicBezTo>
                  <a:lnTo>
                    <a:pt x="20040" y="10557"/>
                  </a:lnTo>
                  <a:cubicBezTo>
                    <a:pt x="19981" y="10458"/>
                    <a:pt x="19980" y="10317"/>
                    <a:pt x="20005" y="10202"/>
                  </a:cubicBezTo>
                  <a:cubicBezTo>
                    <a:pt x="19961" y="10219"/>
                    <a:pt x="19970" y="10163"/>
                    <a:pt x="19951" y="10146"/>
                  </a:cubicBezTo>
                  <a:cubicBezTo>
                    <a:pt x="19927" y="9950"/>
                    <a:pt x="19995" y="9858"/>
                    <a:pt x="20007" y="9738"/>
                  </a:cubicBezTo>
                  <a:cubicBezTo>
                    <a:pt x="20022" y="9605"/>
                    <a:pt x="19980" y="9436"/>
                    <a:pt x="20070" y="9378"/>
                  </a:cubicBezTo>
                  <a:cubicBezTo>
                    <a:pt x="20097" y="9488"/>
                    <a:pt x="20090" y="9571"/>
                    <a:pt x="20096" y="9664"/>
                  </a:cubicBezTo>
                  <a:lnTo>
                    <a:pt x="20099" y="9661"/>
                  </a:lnTo>
                  <a:cubicBezTo>
                    <a:pt x="20098" y="9676"/>
                    <a:pt x="20098" y="9691"/>
                    <a:pt x="20096" y="9706"/>
                  </a:cubicBezTo>
                  <a:cubicBezTo>
                    <a:pt x="20096" y="9709"/>
                    <a:pt x="20096" y="9711"/>
                    <a:pt x="20096" y="9715"/>
                  </a:cubicBezTo>
                  <a:cubicBezTo>
                    <a:pt x="20098" y="9727"/>
                    <a:pt x="20106" y="9738"/>
                    <a:pt x="20117" y="9741"/>
                  </a:cubicBezTo>
                  <a:cubicBezTo>
                    <a:pt x="20130" y="9745"/>
                    <a:pt x="20141" y="9733"/>
                    <a:pt x="20143" y="9718"/>
                  </a:cubicBezTo>
                  <a:cubicBezTo>
                    <a:pt x="20145" y="9704"/>
                    <a:pt x="20149" y="9690"/>
                    <a:pt x="20149" y="9676"/>
                  </a:cubicBezTo>
                  <a:cubicBezTo>
                    <a:pt x="20171" y="9642"/>
                    <a:pt x="20167" y="9542"/>
                    <a:pt x="20170" y="9469"/>
                  </a:cubicBezTo>
                  <a:cubicBezTo>
                    <a:pt x="20174" y="9397"/>
                    <a:pt x="20187" y="9354"/>
                    <a:pt x="20247" y="9434"/>
                  </a:cubicBezTo>
                  <a:lnTo>
                    <a:pt x="20250" y="9431"/>
                  </a:lnTo>
                  <a:cubicBezTo>
                    <a:pt x="20250" y="9458"/>
                    <a:pt x="20252" y="9484"/>
                    <a:pt x="20256" y="9511"/>
                  </a:cubicBezTo>
                  <a:cubicBezTo>
                    <a:pt x="20263" y="9556"/>
                    <a:pt x="20276" y="9599"/>
                    <a:pt x="20288" y="9641"/>
                  </a:cubicBezTo>
                  <a:cubicBezTo>
                    <a:pt x="20273" y="9652"/>
                    <a:pt x="20258" y="9667"/>
                    <a:pt x="20250" y="9685"/>
                  </a:cubicBezTo>
                  <a:cubicBezTo>
                    <a:pt x="20263" y="9688"/>
                    <a:pt x="20270" y="9699"/>
                    <a:pt x="20270" y="9723"/>
                  </a:cubicBezTo>
                  <a:cubicBezTo>
                    <a:pt x="20312" y="9787"/>
                    <a:pt x="20335" y="9662"/>
                    <a:pt x="20353" y="9712"/>
                  </a:cubicBezTo>
                  <a:cubicBezTo>
                    <a:pt x="20391" y="9758"/>
                    <a:pt x="20379" y="9887"/>
                    <a:pt x="20412" y="9939"/>
                  </a:cubicBezTo>
                  <a:cubicBezTo>
                    <a:pt x="20384" y="9984"/>
                    <a:pt x="20376" y="10050"/>
                    <a:pt x="20344" y="10093"/>
                  </a:cubicBezTo>
                  <a:cubicBezTo>
                    <a:pt x="20440" y="10025"/>
                    <a:pt x="20350" y="10229"/>
                    <a:pt x="20457" y="10229"/>
                  </a:cubicBezTo>
                  <a:cubicBezTo>
                    <a:pt x="20509" y="10170"/>
                    <a:pt x="20490" y="10038"/>
                    <a:pt x="20495" y="9930"/>
                  </a:cubicBezTo>
                  <a:cubicBezTo>
                    <a:pt x="20525" y="9849"/>
                    <a:pt x="20586" y="9796"/>
                    <a:pt x="20566" y="9664"/>
                  </a:cubicBezTo>
                  <a:cubicBezTo>
                    <a:pt x="20582" y="9662"/>
                    <a:pt x="20587" y="9680"/>
                    <a:pt x="20601" y="9682"/>
                  </a:cubicBezTo>
                  <a:cubicBezTo>
                    <a:pt x="20583" y="9603"/>
                    <a:pt x="20560" y="9561"/>
                    <a:pt x="20598" y="9552"/>
                  </a:cubicBezTo>
                  <a:cubicBezTo>
                    <a:pt x="20550" y="9438"/>
                    <a:pt x="20485" y="9345"/>
                    <a:pt x="20465" y="9245"/>
                  </a:cubicBezTo>
                  <a:lnTo>
                    <a:pt x="20463" y="9248"/>
                  </a:lnTo>
                  <a:cubicBezTo>
                    <a:pt x="20457" y="9226"/>
                    <a:pt x="20458" y="9203"/>
                    <a:pt x="20457" y="9180"/>
                  </a:cubicBezTo>
                  <a:cubicBezTo>
                    <a:pt x="20455" y="9156"/>
                    <a:pt x="20452" y="9132"/>
                    <a:pt x="20445" y="9106"/>
                  </a:cubicBezTo>
                  <a:cubicBezTo>
                    <a:pt x="20442" y="9096"/>
                    <a:pt x="20435" y="9089"/>
                    <a:pt x="20427" y="9091"/>
                  </a:cubicBezTo>
                  <a:cubicBezTo>
                    <a:pt x="20419" y="9094"/>
                    <a:pt x="20415" y="9105"/>
                    <a:pt x="20418" y="9115"/>
                  </a:cubicBezTo>
                  <a:cubicBezTo>
                    <a:pt x="20424" y="9136"/>
                    <a:pt x="20426" y="9157"/>
                    <a:pt x="20427" y="9180"/>
                  </a:cubicBezTo>
                  <a:cubicBezTo>
                    <a:pt x="20428" y="9200"/>
                    <a:pt x="20429" y="9218"/>
                    <a:pt x="20433" y="9239"/>
                  </a:cubicBezTo>
                  <a:cubicBezTo>
                    <a:pt x="20434" y="9243"/>
                    <a:pt x="20435" y="9246"/>
                    <a:pt x="20436" y="9251"/>
                  </a:cubicBezTo>
                  <a:lnTo>
                    <a:pt x="20433" y="9251"/>
                  </a:lnTo>
                  <a:cubicBezTo>
                    <a:pt x="20332" y="9265"/>
                    <a:pt x="20335" y="9326"/>
                    <a:pt x="20347" y="9401"/>
                  </a:cubicBezTo>
                  <a:cubicBezTo>
                    <a:pt x="20360" y="9477"/>
                    <a:pt x="20382" y="9567"/>
                    <a:pt x="20327" y="9632"/>
                  </a:cubicBezTo>
                  <a:lnTo>
                    <a:pt x="20324" y="9635"/>
                  </a:lnTo>
                  <a:cubicBezTo>
                    <a:pt x="20305" y="9575"/>
                    <a:pt x="20290" y="9509"/>
                    <a:pt x="20288" y="9443"/>
                  </a:cubicBezTo>
                  <a:cubicBezTo>
                    <a:pt x="20327" y="9404"/>
                    <a:pt x="20277" y="9304"/>
                    <a:pt x="20279" y="9236"/>
                  </a:cubicBezTo>
                  <a:cubicBezTo>
                    <a:pt x="20282" y="9136"/>
                    <a:pt x="20272" y="9184"/>
                    <a:pt x="20235" y="9094"/>
                  </a:cubicBezTo>
                  <a:cubicBezTo>
                    <a:pt x="20202" y="9016"/>
                    <a:pt x="20206" y="8889"/>
                    <a:pt x="20182" y="8784"/>
                  </a:cubicBezTo>
                  <a:cubicBezTo>
                    <a:pt x="20154" y="8661"/>
                    <a:pt x="20130" y="8529"/>
                    <a:pt x="20096" y="8409"/>
                  </a:cubicBezTo>
                  <a:cubicBezTo>
                    <a:pt x="20062" y="8288"/>
                    <a:pt x="20021" y="8179"/>
                    <a:pt x="19957" y="8104"/>
                  </a:cubicBezTo>
                  <a:cubicBezTo>
                    <a:pt x="19957" y="8208"/>
                    <a:pt x="19974" y="8326"/>
                    <a:pt x="19925" y="8397"/>
                  </a:cubicBezTo>
                  <a:cubicBezTo>
                    <a:pt x="19877" y="8281"/>
                    <a:pt x="19876" y="8189"/>
                    <a:pt x="19866" y="8098"/>
                  </a:cubicBezTo>
                  <a:cubicBezTo>
                    <a:pt x="19855" y="8008"/>
                    <a:pt x="19837" y="7919"/>
                    <a:pt x="19753" y="7821"/>
                  </a:cubicBezTo>
                  <a:cubicBezTo>
                    <a:pt x="19729" y="7700"/>
                    <a:pt x="19756" y="7576"/>
                    <a:pt x="19685" y="7511"/>
                  </a:cubicBezTo>
                  <a:cubicBezTo>
                    <a:pt x="19690" y="7521"/>
                    <a:pt x="19683" y="7537"/>
                    <a:pt x="19671" y="7516"/>
                  </a:cubicBezTo>
                  <a:cubicBezTo>
                    <a:pt x="19675" y="7387"/>
                    <a:pt x="19665" y="7252"/>
                    <a:pt x="19632" y="7106"/>
                  </a:cubicBezTo>
                  <a:cubicBezTo>
                    <a:pt x="19637" y="7103"/>
                    <a:pt x="19643" y="7100"/>
                    <a:pt x="19650" y="7100"/>
                  </a:cubicBezTo>
                  <a:cubicBezTo>
                    <a:pt x="19687" y="7198"/>
                    <a:pt x="19704" y="7269"/>
                    <a:pt x="19718" y="7333"/>
                  </a:cubicBezTo>
                  <a:cubicBezTo>
                    <a:pt x="19730" y="7390"/>
                    <a:pt x="19740" y="7445"/>
                    <a:pt x="19759" y="7511"/>
                  </a:cubicBezTo>
                  <a:cubicBezTo>
                    <a:pt x="19757" y="7518"/>
                    <a:pt x="19759" y="7526"/>
                    <a:pt x="19762" y="7534"/>
                  </a:cubicBezTo>
                  <a:cubicBezTo>
                    <a:pt x="19774" y="7568"/>
                    <a:pt x="19789" y="7601"/>
                    <a:pt x="19804" y="7632"/>
                  </a:cubicBezTo>
                  <a:cubicBezTo>
                    <a:pt x="19832" y="7691"/>
                    <a:pt x="19857" y="7741"/>
                    <a:pt x="19851" y="7797"/>
                  </a:cubicBezTo>
                  <a:cubicBezTo>
                    <a:pt x="19850" y="7804"/>
                    <a:pt x="19852" y="7812"/>
                    <a:pt x="19854" y="7818"/>
                  </a:cubicBezTo>
                  <a:cubicBezTo>
                    <a:pt x="19858" y="7829"/>
                    <a:pt x="19867" y="7841"/>
                    <a:pt x="19877" y="7844"/>
                  </a:cubicBezTo>
                  <a:cubicBezTo>
                    <a:pt x="19894" y="7850"/>
                    <a:pt x="19908" y="7837"/>
                    <a:pt x="19910" y="7818"/>
                  </a:cubicBezTo>
                  <a:cubicBezTo>
                    <a:pt x="19918" y="7737"/>
                    <a:pt x="19887" y="7664"/>
                    <a:pt x="19857" y="7602"/>
                  </a:cubicBezTo>
                  <a:cubicBezTo>
                    <a:pt x="19843" y="7573"/>
                    <a:pt x="19828" y="7547"/>
                    <a:pt x="19818" y="7519"/>
                  </a:cubicBezTo>
                  <a:cubicBezTo>
                    <a:pt x="19842" y="7420"/>
                    <a:pt x="19876" y="7323"/>
                    <a:pt x="19839" y="7191"/>
                  </a:cubicBezTo>
                  <a:cubicBezTo>
                    <a:pt x="19774" y="7163"/>
                    <a:pt x="19750" y="7097"/>
                    <a:pt x="19727" y="7029"/>
                  </a:cubicBezTo>
                  <a:cubicBezTo>
                    <a:pt x="19703" y="6962"/>
                    <a:pt x="19679" y="6893"/>
                    <a:pt x="19615" y="6869"/>
                  </a:cubicBezTo>
                  <a:cubicBezTo>
                    <a:pt x="19598" y="6920"/>
                    <a:pt x="19642" y="7000"/>
                    <a:pt x="19653" y="7064"/>
                  </a:cubicBezTo>
                  <a:lnTo>
                    <a:pt x="19662" y="7076"/>
                  </a:lnTo>
                  <a:cubicBezTo>
                    <a:pt x="19638" y="7073"/>
                    <a:pt x="19621" y="7077"/>
                    <a:pt x="19612" y="7091"/>
                  </a:cubicBezTo>
                  <a:lnTo>
                    <a:pt x="19609" y="7085"/>
                  </a:lnTo>
                  <a:lnTo>
                    <a:pt x="19564" y="6991"/>
                  </a:lnTo>
                  <a:cubicBezTo>
                    <a:pt x="19515" y="7078"/>
                    <a:pt x="19430" y="7007"/>
                    <a:pt x="19363" y="6996"/>
                  </a:cubicBezTo>
                  <a:cubicBezTo>
                    <a:pt x="19356" y="6981"/>
                    <a:pt x="19351" y="6961"/>
                    <a:pt x="19346" y="6940"/>
                  </a:cubicBezTo>
                  <a:cubicBezTo>
                    <a:pt x="19344" y="6931"/>
                    <a:pt x="19342" y="6923"/>
                    <a:pt x="19340" y="6914"/>
                  </a:cubicBezTo>
                  <a:cubicBezTo>
                    <a:pt x="19332" y="6781"/>
                    <a:pt x="19275" y="6631"/>
                    <a:pt x="19275" y="6473"/>
                  </a:cubicBezTo>
                  <a:cubicBezTo>
                    <a:pt x="19286" y="6474"/>
                    <a:pt x="19355" y="6488"/>
                    <a:pt x="19331" y="6441"/>
                  </a:cubicBezTo>
                  <a:cubicBezTo>
                    <a:pt x="19298" y="6398"/>
                    <a:pt x="19278" y="6324"/>
                    <a:pt x="19248" y="6255"/>
                  </a:cubicBezTo>
                  <a:cubicBezTo>
                    <a:pt x="19218" y="6186"/>
                    <a:pt x="19176" y="6124"/>
                    <a:pt x="19109" y="6104"/>
                  </a:cubicBezTo>
                  <a:cubicBezTo>
                    <a:pt x="19124" y="6108"/>
                    <a:pt x="19088" y="6140"/>
                    <a:pt x="19071" y="6104"/>
                  </a:cubicBezTo>
                  <a:cubicBezTo>
                    <a:pt x="19084" y="6007"/>
                    <a:pt x="19069" y="5900"/>
                    <a:pt x="19018" y="5782"/>
                  </a:cubicBezTo>
                  <a:cubicBezTo>
                    <a:pt x="19053" y="5772"/>
                    <a:pt x="19066" y="5791"/>
                    <a:pt x="19068" y="5826"/>
                  </a:cubicBezTo>
                  <a:cubicBezTo>
                    <a:pt x="19129" y="5801"/>
                    <a:pt x="19054" y="5729"/>
                    <a:pt x="19077" y="5691"/>
                  </a:cubicBezTo>
                  <a:cubicBezTo>
                    <a:pt x="19135" y="5677"/>
                    <a:pt x="19104" y="5634"/>
                    <a:pt x="19068" y="5590"/>
                  </a:cubicBezTo>
                  <a:cubicBezTo>
                    <a:pt x="19025" y="5668"/>
                    <a:pt x="18983" y="5598"/>
                    <a:pt x="18950" y="5623"/>
                  </a:cubicBezTo>
                  <a:cubicBezTo>
                    <a:pt x="18884" y="5559"/>
                    <a:pt x="18805" y="5464"/>
                    <a:pt x="18823" y="5392"/>
                  </a:cubicBezTo>
                  <a:cubicBezTo>
                    <a:pt x="18840" y="5411"/>
                    <a:pt x="18858" y="5445"/>
                    <a:pt x="18876" y="5436"/>
                  </a:cubicBezTo>
                  <a:cubicBezTo>
                    <a:pt x="18863" y="5408"/>
                    <a:pt x="18870" y="5394"/>
                    <a:pt x="18837" y="5383"/>
                  </a:cubicBezTo>
                  <a:lnTo>
                    <a:pt x="18829" y="5377"/>
                  </a:lnTo>
                  <a:cubicBezTo>
                    <a:pt x="18832" y="5366"/>
                    <a:pt x="18851" y="5352"/>
                    <a:pt x="18867" y="5351"/>
                  </a:cubicBezTo>
                  <a:cubicBezTo>
                    <a:pt x="18874" y="5350"/>
                    <a:pt x="18878" y="5344"/>
                    <a:pt x="18876" y="5336"/>
                  </a:cubicBezTo>
                  <a:cubicBezTo>
                    <a:pt x="18874" y="5328"/>
                    <a:pt x="18865" y="5321"/>
                    <a:pt x="18858" y="5321"/>
                  </a:cubicBezTo>
                  <a:cubicBezTo>
                    <a:pt x="18839" y="5322"/>
                    <a:pt x="18821" y="5336"/>
                    <a:pt x="18811" y="5351"/>
                  </a:cubicBezTo>
                  <a:lnTo>
                    <a:pt x="18811" y="5348"/>
                  </a:lnTo>
                  <a:cubicBezTo>
                    <a:pt x="18772" y="5277"/>
                    <a:pt x="18732" y="5361"/>
                    <a:pt x="18693" y="5330"/>
                  </a:cubicBezTo>
                  <a:cubicBezTo>
                    <a:pt x="18662" y="5251"/>
                    <a:pt x="18632" y="5328"/>
                    <a:pt x="18601" y="5268"/>
                  </a:cubicBezTo>
                  <a:cubicBezTo>
                    <a:pt x="18611" y="5180"/>
                    <a:pt x="18539" y="5181"/>
                    <a:pt x="18480" y="5117"/>
                  </a:cubicBezTo>
                  <a:lnTo>
                    <a:pt x="18477" y="5120"/>
                  </a:lnTo>
                  <a:cubicBezTo>
                    <a:pt x="18473" y="5114"/>
                    <a:pt x="18469" y="5108"/>
                    <a:pt x="18465" y="5103"/>
                  </a:cubicBezTo>
                  <a:cubicBezTo>
                    <a:pt x="18453" y="4997"/>
                    <a:pt x="18340" y="4870"/>
                    <a:pt x="18329" y="4766"/>
                  </a:cubicBezTo>
                  <a:cubicBezTo>
                    <a:pt x="18238" y="4741"/>
                    <a:pt x="18174" y="4645"/>
                    <a:pt x="18110" y="4550"/>
                  </a:cubicBezTo>
                  <a:cubicBezTo>
                    <a:pt x="18047" y="4455"/>
                    <a:pt x="17985" y="4359"/>
                    <a:pt x="17901" y="4340"/>
                  </a:cubicBezTo>
                  <a:cubicBezTo>
                    <a:pt x="17891" y="4275"/>
                    <a:pt x="17829" y="4204"/>
                    <a:pt x="17762" y="4128"/>
                  </a:cubicBezTo>
                  <a:cubicBezTo>
                    <a:pt x="17694" y="4051"/>
                    <a:pt x="17621" y="3970"/>
                    <a:pt x="17582" y="3888"/>
                  </a:cubicBezTo>
                  <a:cubicBezTo>
                    <a:pt x="17569" y="3896"/>
                    <a:pt x="17560" y="3912"/>
                    <a:pt x="17543" y="3900"/>
                  </a:cubicBezTo>
                  <a:cubicBezTo>
                    <a:pt x="17479" y="3856"/>
                    <a:pt x="17398" y="3792"/>
                    <a:pt x="17322" y="3729"/>
                  </a:cubicBezTo>
                  <a:cubicBezTo>
                    <a:pt x="17245" y="3666"/>
                    <a:pt x="17171" y="3603"/>
                    <a:pt x="17121" y="3557"/>
                  </a:cubicBezTo>
                  <a:cubicBezTo>
                    <a:pt x="17095" y="3580"/>
                    <a:pt x="17054" y="3549"/>
                    <a:pt x="17029" y="3572"/>
                  </a:cubicBezTo>
                  <a:cubicBezTo>
                    <a:pt x="17019" y="3561"/>
                    <a:pt x="17007" y="3553"/>
                    <a:pt x="16997" y="3543"/>
                  </a:cubicBezTo>
                  <a:cubicBezTo>
                    <a:pt x="16990" y="3536"/>
                    <a:pt x="16982" y="3531"/>
                    <a:pt x="16976" y="3525"/>
                  </a:cubicBezTo>
                  <a:cubicBezTo>
                    <a:pt x="16970" y="3503"/>
                    <a:pt x="16960" y="3476"/>
                    <a:pt x="16943" y="3454"/>
                  </a:cubicBezTo>
                  <a:cubicBezTo>
                    <a:pt x="16954" y="3460"/>
                    <a:pt x="16965" y="3467"/>
                    <a:pt x="16976" y="3475"/>
                  </a:cubicBezTo>
                  <a:cubicBezTo>
                    <a:pt x="16988" y="3483"/>
                    <a:pt x="17002" y="3479"/>
                    <a:pt x="17008" y="3469"/>
                  </a:cubicBezTo>
                  <a:cubicBezTo>
                    <a:pt x="17015" y="3458"/>
                    <a:pt x="17009" y="3442"/>
                    <a:pt x="16997" y="3433"/>
                  </a:cubicBezTo>
                  <a:cubicBezTo>
                    <a:pt x="16964" y="3412"/>
                    <a:pt x="16926" y="3387"/>
                    <a:pt x="16884" y="3386"/>
                  </a:cubicBezTo>
                  <a:cubicBezTo>
                    <a:pt x="16872" y="3370"/>
                    <a:pt x="16861" y="3352"/>
                    <a:pt x="16852" y="3333"/>
                  </a:cubicBezTo>
                  <a:cubicBezTo>
                    <a:pt x="16846" y="3322"/>
                    <a:pt x="16841" y="3311"/>
                    <a:pt x="16834" y="3300"/>
                  </a:cubicBezTo>
                  <a:lnTo>
                    <a:pt x="16843" y="3303"/>
                  </a:lnTo>
                  <a:cubicBezTo>
                    <a:pt x="16765" y="3224"/>
                    <a:pt x="16783" y="3142"/>
                    <a:pt x="16666" y="3099"/>
                  </a:cubicBezTo>
                  <a:cubicBezTo>
                    <a:pt x="16640" y="3122"/>
                    <a:pt x="16641" y="3143"/>
                    <a:pt x="16642" y="3164"/>
                  </a:cubicBezTo>
                  <a:cubicBezTo>
                    <a:pt x="16582" y="3113"/>
                    <a:pt x="16520" y="3071"/>
                    <a:pt x="16462" y="3029"/>
                  </a:cubicBezTo>
                  <a:cubicBezTo>
                    <a:pt x="16469" y="2990"/>
                    <a:pt x="16452" y="2948"/>
                    <a:pt x="16423" y="2916"/>
                  </a:cubicBezTo>
                  <a:cubicBezTo>
                    <a:pt x="16387" y="2876"/>
                    <a:pt x="16331" y="2854"/>
                    <a:pt x="16284" y="2881"/>
                  </a:cubicBezTo>
                  <a:cubicBezTo>
                    <a:pt x="16160" y="2838"/>
                    <a:pt x="16029" y="2728"/>
                    <a:pt x="15992" y="2647"/>
                  </a:cubicBezTo>
                  <a:cubicBezTo>
                    <a:pt x="16016" y="2658"/>
                    <a:pt x="16044" y="2681"/>
                    <a:pt x="16057" y="2665"/>
                  </a:cubicBezTo>
                  <a:cubicBezTo>
                    <a:pt x="16015" y="2650"/>
                    <a:pt x="15933" y="2612"/>
                    <a:pt x="15847" y="2582"/>
                  </a:cubicBezTo>
                  <a:cubicBezTo>
                    <a:pt x="15802" y="2567"/>
                    <a:pt x="15755" y="2556"/>
                    <a:pt x="15714" y="2550"/>
                  </a:cubicBezTo>
                  <a:cubicBezTo>
                    <a:pt x="15700" y="2528"/>
                    <a:pt x="15695" y="2504"/>
                    <a:pt x="15702" y="2479"/>
                  </a:cubicBezTo>
                  <a:cubicBezTo>
                    <a:pt x="15650" y="2434"/>
                    <a:pt x="15642" y="2497"/>
                    <a:pt x="15590" y="2452"/>
                  </a:cubicBezTo>
                  <a:lnTo>
                    <a:pt x="15590" y="2455"/>
                  </a:lnTo>
                  <a:cubicBezTo>
                    <a:pt x="15580" y="2447"/>
                    <a:pt x="15568" y="2435"/>
                    <a:pt x="15552" y="2429"/>
                  </a:cubicBezTo>
                  <a:cubicBezTo>
                    <a:pt x="15546" y="2423"/>
                    <a:pt x="15540" y="2419"/>
                    <a:pt x="15534" y="2414"/>
                  </a:cubicBezTo>
                  <a:cubicBezTo>
                    <a:pt x="15547" y="2366"/>
                    <a:pt x="15495" y="2318"/>
                    <a:pt x="15442" y="2275"/>
                  </a:cubicBezTo>
                  <a:cubicBezTo>
                    <a:pt x="15386" y="2230"/>
                    <a:pt x="15327" y="2192"/>
                    <a:pt x="15342" y="2163"/>
                  </a:cubicBezTo>
                  <a:cubicBezTo>
                    <a:pt x="15301" y="2178"/>
                    <a:pt x="15224" y="2084"/>
                    <a:pt x="15170" y="2057"/>
                  </a:cubicBezTo>
                  <a:cubicBezTo>
                    <a:pt x="15149" y="2031"/>
                    <a:pt x="15122" y="2011"/>
                    <a:pt x="15091" y="1994"/>
                  </a:cubicBezTo>
                  <a:cubicBezTo>
                    <a:pt x="15076" y="1988"/>
                    <a:pt x="15058" y="1990"/>
                    <a:pt x="15052" y="2000"/>
                  </a:cubicBezTo>
                  <a:cubicBezTo>
                    <a:pt x="15046" y="2011"/>
                    <a:pt x="15056" y="2026"/>
                    <a:pt x="15070" y="2033"/>
                  </a:cubicBezTo>
                  <a:cubicBezTo>
                    <a:pt x="15098" y="2047"/>
                    <a:pt x="15120" y="2067"/>
                    <a:pt x="15138" y="2092"/>
                  </a:cubicBezTo>
                  <a:lnTo>
                    <a:pt x="15126" y="2095"/>
                  </a:lnTo>
                  <a:cubicBezTo>
                    <a:pt x="15118" y="2127"/>
                    <a:pt x="15127" y="2156"/>
                    <a:pt x="15141" y="2184"/>
                  </a:cubicBezTo>
                  <a:cubicBezTo>
                    <a:pt x="15095" y="2157"/>
                    <a:pt x="15042" y="2135"/>
                    <a:pt x="14987" y="2113"/>
                  </a:cubicBezTo>
                  <a:cubicBezTo>
                    <a:pt x="14890" y="2073"/>
                    <a:pt x="14784" y="2038"/>
                    <a:pt x="14683" y="2006"/>
                  </a:cubicBezTo>
                  <a:cubicBezTo>
                    <a:pt x="14676" y="2003"/>
                    <a:pt x="14670" y="2001"/>
                    <a:pt x="14662" y="1997"/>
                  </a:cubicBezTo>
                  <a:lnTo>
                    <a:pt x="14662" y="2000"/>
                  </a:lnTo>
                  <a:cubicBezTo>
                    <a:pt x="14638" y="1986"/>
                    <a:pt x="14613" y="1975"/>
                    <a:pt x="14588" y="1965"/>
                  </a:cubicBezTo>
                  <a:cubicBezTo>
                    <a:pt x="14579" y="1961"/>
                    <a:pt x="14568" y="1957"/>
                    <a:pt x="14559" y="1953"/>
                  </a:cubicBezTo>
                  <a:cubicBezTo>
                    <a:pt x="14537" y="1911"/>
                    <a:pt x="14480" y="1875"/>
                    <a:pt x="14441" y="1903"/>
                  </a:cubicBezTo>
                  <a:cubicBezTo>
                    <a:pt x="14414" y="1899"/>
                    <a:pt x="14386" y="1900"/>
                    <a:pt x="14361" y="1903"/>
                  </a:cubicBezTo>
                  <a:cubicBezTo>
                    <a:pt x="14377" y="1910"/>
                    <a:pt x="14408" y="1975"/>
                    <a:pt x="14367" y="1956"/>
                  </a:cubicBezTo>
                  <a:cubicBezTo>
                    <a:pt x="14228" y="1783"/>
                    <a:pt x="14029" y="1716"/>
                    <a:pt x="13823" y="1664"/>
                  </a:cubicBezTo>
                  <a:cubicBezTo>
                    <a:pt x="13825" y="1662"/>
                    <a:pt x="13825" y="1660"/>
                    <a:pt x="13826" y="1658"/>
                  </a:cubicBezTo>
                  <a:cubicBezTo>
                    <a:pt x="13828" y="1655"/>
                    <a:pt x="13832" y="1652"/>
                    <a:pt x="13835" y="1649"/>
                  </a:cubicBezTo>
                  <a:cubicBezTo>
                    <a:pt x="13907" y="1659"/>
                    <a:pt x="13987" y="1687"/>
                    <a:pt x="14056" y="1711"/>
                  </a:cubicBezTo>
                  <a:cubicBezTo>
                    <a:pt x="14128" y="1735"/>
                    <a:pt x="14189" y="1755"/>
                    <a:pt x="14222" y="1737"/>
                  </a:cubicBezTo>
                  <a:lnTo>
                    <a:pt x="14225" y="1732"/>
                  </a:lnTo>
                  <a:cubicBezTo>
                    <a:pt x="14255" y="1746"/>
                    <a:pt x="14284" y="1754"/>
                    <a:pt x="14314" y="1761"/>
                  </a:cubicBezTo>
                  <a:cubicBezTo>
                    <a:pt x="14353" y="1770"/>
                    <a:pt x="14391" y="1779"/>
                    <a:pt x="14423" y="1805"/>
                  </a:cubicBezTo>
                  <a:cubicBezTo>
                    <a:pt x="14448" y="1837"/>
                    <a:pt x="14513" y="1869"/>
                    <a:pt x="14585" y="1894"/>
                  </a:cubicBezTo>
                  <a:cubicBezTo>
                    <a:pt x="14649" y="1916"/>
                    <a:pt x="14718" y="1933"/>
                    <a:pt x="14766" y="1941"/>
                  </a:cubicBezTo>
                  <a:cubicBezTo>
                    <a:pt x="14829" y="1994"/>
                    <a:pt x="14901" y="2061"/>
                    <a:pt x="14984" y="2083"/>
                  </a:cubicBezTo>
                  <a:lnTo>
                    <a:pt x="14990" y="2098"/>
                  </a:lnTo>
                  <a:cubicBezTo>
                    <a:pt x="14994" y="2105"/>
                    <a:pt x="15001" y="2109"/>
                    <a:pt x="15008" y="2113"/>
                  </a:cubicBezTo>
                  <a:cubicBezTo>
                    <a:pt x="15015" y="2116"/>
                    <a:pt x="15024" y="2117"/>
                    <a:pt x="15032" y="2116"/>
                  </a:cubicBezTo>
                  <a:cubicBezTo>
                    <a:pt x="15047" y="2112"/>
                    <a:pt x="15054" y="2097"/>
                    <a:pt x="15046" y="2083"/>
                  </a:cubicBezTo>
                  <a:lnTo>
                    <a:pt x="15040" y="2068"/>
                  </a:lnTo>
                  <a:cubicBezTo>
                    <a:pt x="15029" y="2019"/>
                    <a:pt x="14974" y="1978"/>
                    <a:pt x="14919" y="1938"/>
                  </a:cubicBezTo>
                  <a:cubicBezTo>
                    <a:pt x="14866" y="1900"/>
                    <a:pt x="14811" y="1861"/>
                    <a:pt x="14792" y="1814"/>
                  </a:cubicBezTo>
                  <a:cubicBezTo>
                    <a:pt x="14792" y="1813"/>
                    <a:pt x="14793" y="1813"/>
                    <a:pt x="14792" y="1811"/>
                  </a:cubicBezTo>
                  <a:cubicBezTo>
                    <a:pt x="14792" y="1810"/>
                    <a:pt x="14792" y="1809"/>
                    <a:pt x="14792" y="1808"/>
                  </a:cubicBezTo>
                  <a:cubicBezTo>
                    <a:pt x="14791" y="1808"/>
                    <a:pt x="14790" y="1806"/>
                    <a:pt x="14789" y="1805"/>
                  </a:cubicBezTo>
                  <a:cubicBezTo>
                    <a:pt x="14784" y="1800"/>
                    <a:pt x="14772" y="1795"/>
                    <a:pt x="14754" y="1788"/>
                  </a:cubicBezTo>
                  <a:cubicBezTo>
                    <a:pt x="14749" y="1788"/>
                    <a:pt x="14745" y="1789"/>
                    <a:pt x="14742" y="1791"/>
                  </a:cubicBezTo>
                  <a:cubicBezTo>
                    <a:pt x="14637" y="1745"/>
                    <a:pt x="14581" y="1657"/>
                    <a:pt x="14511" y="1655"/>
                  </a:cubicBezTo>
                  <a:cubicBezTo>
                    <a:pt x="14497" y="1703"/>
                    <a:pt x="14519" y="1742"/>
                    <a:pt x="14547" y="1779"/>
                  </a:cubicBezTo>
                  <a:cubicBezTo>
                    <a:pt x="14511" y="1766"/>
                    <a:pt x="14478" y="1764"/>
                    <a:pt x="14444" y="1788"/>
                  </a:cubicBezTo>
                  <a:lnTo>
                    <a:pt x="14441" y="1794"/>
                  </a:lnTo>
                  <a:cubicBezTo>
                    <a:pt x="14402" y="1761"/>
                    <a:pt x="14358" y="1750"/>
                    <a:pt x="14316" y="1740"/>
                  </a:cubicBezTo>
                  <a:cubicBezTo>
                    <a:pt x="14292" y="1735"/>
                    <a:pt x="14268" y="1729"/>
                    <a:pt x="14246" y="1720"/>
                  </a:cubicBezTo>
                  <a:cubicBezTo>
                    <a:pt x="14230" y="1683"/>
                    <a:pt x="14143" y="1653"/>
                    <a:pt x="14098" y="1599"/>
                  </a:cubicBezTo>
                  <a:cubicBezTo>
                    <a:pt x="14034" y="1619"/>
                    <a:pt x="13940" y="1602"/>
                    <a:pt x="13844" y="1584"/>
                  </a:cubicBezTo>
                  <a:lnTo>
                    <a:pt x="13844" y="1593"/>
                  </a:lnTo>
                  <a:cubicBezTo>
                    <a:pt x="13766" y="1570"/>
                    <a:pt x="13691" y="1547"/>
                    <a:pt x="13613" y="1525"/>
                  </a:cubicBezTo>
                  <a:cubicBezTo>
                    <a:pt x="13570" y="1498"/>
                    <a:pt x="13511" y="1487"/>
                    <a:pt x="13483" y="1480"/>
                  </a:cubicBezTo>
                  <a:cubicBezTo>
                    <a:pt x="13492" y="1485"/>
                    <a:pt x="13496" y="1489"/>
                    <a:pt x="13498" y="1492"/>
                  </a:cubicBezTo>
                  <a:cubicBezTo>
                    <a:pt x="13353" y="1452"/>
                    <a:pt x="13207" y="1412"/>
                    <a:pt x="13064" y="1377"/>
                  </a:cubicBezTo>
                  <a:cubicBezTo>
                    <a:pt x="13042" y="1372"/>
                    <a:pt x="13023" y="1367"/>
                    <a:pt x="13002" y="1362"/>
                  </a:cubicBezTo>
                  <a:cubicBezTo>
                    <a:pt x="12990" y="1350"/>
                    <a:pt x="12977" y="1335"/>
                    <a:pt x="12969" y="1321"/>
                  </a:cubicBezTo>
                  <a:cubicBezTo>
                    <a:pt x="12969" y="1310"/>
                    <a:pt x="12970" y="1301"/>
                    <a:pt x="12969" y="1291"/>
                  </a:cubicBezTo>
                  <a:cubicBezTo>
                    <a:pt x="12981" y="1292"/>
                    <a:pt x="12994" y="1292"/>
                    <a:pt x="13005" y="1294"/>
                  </a:cubicBezTo>
                  <a:cubicBezTo>
                    <a:pt x="13010" y="1295"/>
                    <a:pt x="13014" y="1298"/>
                    <a:pt x="13019" y="1297"/>
                  </a:cubicBezTo>
                  <a:cubicBezTo>
                    <a:pt x="13042" y="1314"/>
                    <a:pt x="13067" y="1331"/>
                    <a:pt x="13102" y="1339"/>
                  </a:cubicBezTo>
                  <a:cubicBezTo>
                    <a:pt x="13107" y="1340"/>
                    <a:pt x="13114" y="1341"/>
                    <a:pt x="13120" y="1342"/>
                  </a:cubicBezTo>
                  <a:cubicBezTo>
                    <a:pt x="13124" y="1342"/>
                    <a:pt x="13128" y="1343"/>
                    <a:pt x="13132" y="1342"/>
                  </a:cubicBezTo>
                  <a:cubicBezTo>
                    <a:pt x="13153" y="1359"/>
                    <a:pt x="13210" y="1379"/>
                    <a:pt x="13265" y="1392"/>
                  </a:cubicBezTo>
                  <a:cubicBezTo>
                    <a:pt x="13323" y="1405"/>
                    <a:pt x="13379" y="1408"/>
                    <a:pt x="13392" y="1383"/>
                  </a:cubicBezTo>
                  <a:cubicBezTo>
                    <a:pt x="13376" y="1309"/>
                    <a:pt x="13201" y="1269"/>
                    <a:pt x="13123" y="1294"/>
                  </a:cubicBezTo>
                  <a:cubicBezTo>
                    <a:pt x="13122" y="1294"/>
                    <a:pt x="13121" y="1294"/>
                    <a:pt x="13120" y="1294"/>
                  </a:cubicBezTo>
                  <a:cubicBezTo>
                    <a:pt x="13096" y="1292"/>
                    <a:pt x="13078" y="1278"/>
                    <a:pt x="13058" y="1262"/>
                  </a:cubicBezTo>
                  <a:cubicBezTo>
                    <a:pt x="13058" y="1250"/>
                    <a:pt x="13052" y="1240"/>
                    <a:pt x="13040" y="1232"/>
                  </a:cubicBezTo>
                  <a:cubicBezTo>
                    <a:pt x="13043" y="1219"/>
                    <a:pt x="13045" y="1203"/>
                    <a:pt x="13046" y="1188"/>
                  </a:cubicBezTo>
                  <a:cubicBezTo>
                    <a:pt x="13050" y="1187"/>
                    <a:pt x="13062" y="1188"/>
                    <a:pt x="13078" y="1191"/>
                  </a:cubicBezTo>
                  <a:cubicBezTo>
                    <a:pt x="13101" y="1195"/>
                    <a:pt x="13123" y="1184"/>
                    <a:pt x="13126" y="1167"/>
                  </a:cubicBezTo>
                  <a:cubicBezTo>
                    <a:pt x="13129" y="1150"/>
                    <a:pt x="13112" y="1132"/>
                    <a:pt x="13090" y="1129"/>
                  </a:cubicBezTo>
                  <a:cubicBezTo>
                    <a:pt x="13084" y="1128"/>
                    <a:pt x="13055" y="1123"/>
                    <a:pt x="13028" y="1126"/>
                  </a:cubicBezTo>
                  <a:cubicBezTo>
                    <a:pt x="13012" y="1120"/>
                    <a:pt x="12993" y="1112"/>
                    <a:pt x="12975" y="1102"/>
                  </a:cubicBezTo>
                  <a:cubicBezTo>
                    <a:pt x="12916" y="1072"/>
                    <a:pt x="12836" y="1030"/>
                    <a:pt x="12756" y="1079"/>
                  </a:cubicBezTo>
                  <a:lnTo>
                    <a:pt x="12747" y="1082"/>
                  </a:lnTo>
                  <a:lnTo>
                    <a:pt x="12744" y="1090"/>
                  </a:lnTo>
                  <a:cubicBezTo>
                    <a:pt x="12742" y="1096"/>
                    <a:pt x="12740" y="1102"/>
                    <a:pt x="12736" y="1108"/>
                  </a:cubicBezTo>
                  <a:cubicBezTo>
                    <a:pt x="12668" y="1119"/>
                    <a:pt x="12624" y="1157"/>
                    <a:pt x="12544" y="1155"/>
                  </a:cubicBezTo>
                  <a:cubicBezTo>
                    <a:pt x="12550" y="1206"/>
                    <a:pt x="12593" y="1237"/>
                    <a:pt x="12614" y="1279"/>
                  </a:cubicBezTo>
                  <a:cubicBezTo>
                    <a:pt x="12313" y="1225"/>
                    <a:pt x="12003" y="1194"/>
                    <a:pt x="11693" y="1200"/>
                  </a:cubicBezTo>
                  <a:cubicBezTo>
                    <a:pt x="11691" y="1131"/>
                    <a:pt x="11535" y="1173"/>
                    <a:pt x="11489" y="1138"/>
                  </a:cubicBezTo>
                  <a:cubicBezTo>
                    <a:pt x="11463" y="1207"/>
                    <a:pt x="11535" y="1201"/>
                    <a:pt x="11533" y="1253"/>
                  </a:cubicBezTo>
                  <a:cubicBezTo>
                    <a:pt x="11588" y="1249"/>
                    <a:pt x="11669" y="1264"/>
                    <a:pt x="11701" y="1244"/>
                  </a:cubicBezTo>
                  <a:cubicBezTo>
                    <a:pt x="12013" y="1239"/>
                    <a:pt x="12323" y="1274"/>
                    <a:pt x="12626" y="1330"/>
                  </a:cubicBezTo>
                  <a:cubicBezTo>
                    <a:pt x="12626" y="1334"/>
                    <a:pt x="12627" y="1336"/>
                    <a:pt x="12626" y="1342"/>
                  </a:cubicBezTo>
                  <a:cubicBezTo>
                    <a:pt x="12570" y="1390"/>
                    <a:pt x="12514" y="1381"/>
                    <a:pt x="12455" y="1368"/>
                  </a:cubicBezTo>
                  <a:cubicBezTo>
                    <a:pt x="12408" y="1358"/>
                    <a:pt x="12358" y="1345"/>
                    <a:pt x="12304" y="1359"/>
                  </a:cubicBezTo>
                  <a:cubicBezTo>
                    <a:pt x="12221" y="1340"/>
                    <a:pt x="12176" y="1319"/>
                    <a:pt x="12100" y="1303"/>
                  </a:cubicBezTo>
                  <a:cubicBezTo>
                    <a:pt x="12060" y="1309"/>
                    <a:pt x="12026" y="1319"/>
                    <a:pt x="11991" y="1330"/>
                  </a:cubicBezTo>
                  <a:cubicBezTo>
                    <a:pt x="11962" y="1314"/>
                    <a:pt x="11926" y="1307"/>
                    <a:pt x="11888" y="1303"/>
                  </a:cubicBezTo>
                  <a:cubicBezTo>
                    <a:pt x="11811" y="1296"/>
                    <a:pt x="11718" y="1306"/>
                    <a:pt x="11619" y="1297"/>
                  </a:cubicBezTo>
                  <a:cubicBezTo>
                    <a:pt x="11529" y="1281"/>
                    <a:pt x="11437" y="1275"/>
                    <a:pt x="11344" y="1294"/>
                  </a:cubicBezTo>
                  <a:cubicBezTo>
                    <a:pt x="11349" y="1287"/>
                    <a:pt x="11352" y="1277"/>
                    <a:pt x="11353" y="1265"/>
                  </a:cubicBezTo>
                  <a:cubicBezTo>
                    <a:pt x="11298" y="1204"/>
                    <a:pt x="11159" y="1208"/>
                    <a:pt x="11048" y="1191"/>
                  </a:cubicBezTo>
                  <a:cubicBezTo>
                    <a:pt x="10968" y="1151"/>
                    <a:pt x="10920" y="1084"/>
                    <a:pt x="10782" y="1090"/>
                  </a:cubicBezTo>
                  <a:cubicBezTo>
                    <a:pt x="10782" y="1073"/>
                    <a:pt x="10799" y="1069"/>
                    <a:pt x="10803" y="1055"/>
                  </a:cubicBezTo>
                  <a:cubicBezTo>
                    <a:pt x="10719" y="1066"/>
                    <a:pt x="10672" y="1083"/>
                    <a:pt x="10667" y="1043"/>
                  </a:cubicBezTo>
                  <a:close/>
                  <a:moveTo>
                    <a:pt x="2828" y="15582"/>
                  </a:moveTo>
                  <a:cubicBezTo>
                    <a:pt x="2841" y="15601"/>
                    <a:pt x="2862" y="15615"/>
                    <a:pt x="2881" y="15612"/>
                  </a:cubicBezTo>
                  <a:cubicBezTo>
                    <a:pt x="2956" y="15600"/>
                    <a:pt x="2854" y="15480"/>
                    <a:pt x="2816" y="15532"/>
                  </a:cubicBezTo>
                  <a:cubicBezTo>
                    <a:pt x="2809" y="15542"/>
                    <a:pt x="2815" y="15564"/>
                    <a:pt x="2828" y="15582"/>
                  </a:cubicBezTo>
                  <a:close/>
                  <a:moveTo>
                    <a:pt x="2849" y="14944"/>
                  </a:moveTo>
                  <a:cubicBezTo>
                    <a:pt x="2819" y="14908"/>
                    <a:pt x="2798" y="14846"/>
                    <a:pt x="2757" y="14850"/>
                  </a:cubicBezTo>
                  <a:cubicBezTo>
                    <a:pt x="2745" y="14894"/>
                    <a:pt x="2784" y="14957"/>
                    <a:pt x="2849" y="14944"/>
                  </a:cubicBezTo>
                  <a:close/>
                  <a:moveTo>
                    <a:pt x="4110" y="3992"/>
                  </a:moveTo>
                  <a:lnTo>
                    <a:pt x="4167" y="3933"/>
                  </a:lnTo>
                  <a:cubicBezTo>
                    <a:pt x="4143" y="3890"/>
                    <a:pt x="4103" y="3949"/>
                    <a:pt x="4072" y="3953"/>
                  </a:cubicBezTo>
                  <a:cubicBezTo>
                    <a:pt x="4104" y="3970"/>
                    <a:pt x="4076" y="3999"/>
                    <a:pt x="4078" y="4021"/>
                  </a:cubicBezTo>
                  <a:lnTo>
                    <a:pt x="4110" y="3992"/>
                  </a:lnTo>
                  <a:close/>
                  <a:moveTo>
                    <a:pt x="11696" y="1052"/>
                  </a:moveTo>
                  <a:cubicBezTo>
                    <a:pt x="11625" y="1038"/>
                    <a:pt x="11611" y="1070"/>
                    <a:pt x="11557" y="1070"/>
                  </a:cubicBezTo>
                  <a:cubicBezTo>
                    <a:pt x="11559" y="1116"/>
                    <a:pt x="11590" y="1141"/>
                    <a:pt x="11648" y="1144"/>
                  </a:cubicBezTo>
                  <a:cubicBezTo>
                    <a:pt x="11630" y="1085"/>
                    <a:pt x="11685" y="1087"/>
                    <a:pt x="11696" y="1052"/>
                  </a:cubicBezTo>
                  <a:close/>
                  <a:moveTo>
                    <a:pt x="14576" y="1067"/>
                  </a:moveTo>
                  <a:cubicBezTo>
                    <a:pt x="14565" y="1062"/>
                    <a:pt x="14552" y="1062"/>
                    <a:pt x="14547" y="1070"/>
                  </a:cubicBezTo>
                  <a:cubicBezTo>
                    <a:pt x="14542" y="1077"/>
                    <a:pt x="14550" y="1089"/>
                    <a:pt x="14562" y="1093"/>
                  </a:cubicBezTo>
                  <a:cubicBezTo>
                    <a:pt x="14564" y="1094"/>
                    <a:pt x="14568" y="1099"/>
                    <a:pt x="14571" y="1102"/>
                  </a:cubicBezTo>
                  <a:cubicBezTo>
                    <a:pt x="14575" y="1107"/>
                    <a:pt x="14581" y="1112"/>
                    <a:pt x="14588" y="1117"/>
                  </a:cubicBezTo>
                  <a:lnTo>
                    <a:pt x="14591" y="1120"/>
                  </a:lnTo>
                  <a:lnTo>
                    <a:pt x="14597" y="1120"/>
                  </a:lnTo>
                  <a:cubicBezTo>
                    <a:pt x="14625" y="1126"/>
                    <a:pt x="14650" y="1127"/>
                    <a:pt x="14674" y="1126"/>
                  </a:cubicBezTo>
                  <a:cubicBezTo>
                    <a:pt x="14707" y="1125"/>
                    <a:pt x="14731" y="1125"/>
                    <a:pt x="14757" y="1141"/>
                  </a:cubicBezTo>
                  <a:cubicBezTo>
                    <a:pt x="14774" y="1191"/>
                    <a:pt x="14887" y="1217"/>
                    <a:pt x="14972" y="1250"/>
                  </a:cubicBezTo>
                  <a:cubicBezTo>
                    <a:pt x="15012" y="1187"/>
                    <a:pt x="14861" y="1098"/>
                    <a:pt x="14786" y="1114"/>
                  </a:cubicBezTo>
                  <a:lnTo>
                    <a:pt x="14786" y="1120"/>
                  </a:lnTo>
                  <a:cubicBezTo>
                    <a:pt x="14742" y="1091"/>
                    <a:pt x="14698" y="1093"/>
                    <a:pt x="14662" y="1093"/>
                  </a:cubicBezTo>
                  <a:cubicBezTo>
                    <a:pt x="14644" y="1094"/>
                    <a:pt x="14626" y="1093"/>
                    <a:pt x="14609" y="1090"/>
                  </a:cubicBezTo>
                  <a:lnTo>
                    <a:pt x="14603" y="1087"/>
                  </a:lnTo>
                  <a:cubicBezTo>
                    <a:pt x="14596" y="1081"/>
                    <a:pt x="14590" y="1072"/>
                    <a:pt x="14576" y="1067"/>
                  </a:cubicBezTo>
                  <a:close/>
                  <a:moveTo>
                    <a:pt x="14367" y="1076"/>
                  </a:moveTo>
                  <a:cubicBezTo>
                    <a:pt x="14337" y="1116"/>
                    <a:pt x="14373" y="1146"/>
                    <a:pt x="14441" y="1170"/>
                  </a:cubicBezTo>
                  <a:cubicBezTo>
                    <a:pt x="14470" y="1130"/>
                    <a:pt x="14433" y="1100"/>
                    <a:pt x="14367" y="1076"/>
                  </a:cubicBezTo>
                  <a:close/>
                  <a:moveTo>
                    <a:pt x="8563" y="1079"/>
                  </a:moveTo>
                  <a:cubicBezTo>
                    <a:pt x="8508" y="1093"/>
                    <a:pt x="8475" y="1122"/>
                    <a:pt x="8478" y="1173"/>
                  </a:cubicBezTo>
                  <a:cubicBezTo>
                    <a:pt x="8518" y="1149"/>
                    <a:pt x="8601" y="1151"/>
                    <a:pt x="8563" y="1079"/>
                  </a:cubicBezTo>
                  <a:close/>
                  <a:moveTo>
                    <a:pt x="13525" y="1099"/>
                  </a:moveTo>
                  <a:cubicBezTo>
                    <a:pt x="13514" y="1097"/>
                    <a:pt x="13502" y="1103"/>
                    <a:pt x="13501" y="1111"/>
                  </a:cubicBezTo>
                  <a:cubicBezTo>
                    <a:pt x="13499" y="1119"/>
                    <a:pt x="13507" y="1126"/>
                    <a:pt x="13519" y="1129"/>
                  </a:cubicBezTo>
                  <a:cubicBezTo>
                    <a:pt x="13605" y="1149"/>
                    <a:pt x="13685" y="1190"/>
                    <a:pt x="13761" y="1229"/>
                  </a:cubicBezTo>
                  <a:lnTo>
                    <a:pt x="13811" y="1256"/>
                  </a:lnTo>
                  <a:cubicBezTo>
                    <a:pt x="13813" y="1257"/>
                    <a:pt x="13816" y="1258"/>
                    <a:pt x="13817" y="1259"/>
                  </a:cubicBezTo>
                  <a:cubicBezTo>
                    <a:pt x="13826" y="1262"/>
                    <a:pt x="13834" y="1259"/>
                    <a:pt x="13838" y="1253"/>
                  </a:cubicBezTo>
                  <a:cubicBezTo>
                    <a:pt x="13842" y="1246"/>
                    <a:pt x="13839" y="1237"/>
                    <a:pt x="13829" y="1232"/>
                  </a:cubicBezTo>
                  <a:lnTo>
                    <a:pt x="13779" y="1206"/>
                  </a:lnTo>
                  <a:cubicBezTo>
                    <a:pt x="13700" y="1164"/>
                    <a:pt x="13617" y="1121"/>
                    <a:pt x="13525" y="1099"/>
                  </a:cubicBezTo>
                  <a:close/>
                  <a:moveTo>
                    <a:pt x="10032" y="1102"/>
                  </a:moveTo>
                  <a:cubicBezTo>
                    <a:pt x="10002" y="1092"/>
                    <a:pt x="9968" y="1101"/>
                    <a:pt x="9958" y="1129"/>
                  </a:cubicBezTo>
                  <a:cubicBezTo>
                    <a:pt x="9985" y="1129"/>
                    <a:pt x="9984" y="1161"/>
                    <a:pt x="9985" y="1194"/>
                  </a:cubicBezTo>
                  <a:lnTo>
                    <a:pt x="10073" y="1179"/>
                  </a:lnTo>
                  <a:cubicBezTo>
                    <a:pt x="10085" y="1138"/>
                    <a:pt x="10061" y="1112"/>
                    <a:pt x="10032" y="1102"/>
                  </a:cubicBezTo>
                  <a:close/>
                  <a:moveTo>
                    <a:pt x="12818" y="1126"/>
                  </a:moveTo>
                  <a:cubicBezTo>
                    <a:pt x="12849" y="1112"/>
                    <a:pt x="12878" y="1122"/>
                    <a:pt x="12937" y="1152"/>
                  </a:cubicBezTo>
                  <a:cubicBezTo>
                    <a:pt x="12959" y="1164"/>
                    <a:pt x="12983" y="1176"/>
                    <a:pt x="13007" y="1185"/>
                  </a:cubicBezTo>
                  <a:cubicBezTo>
                    <a:pt x="13008" y="1185"/>
                    <a:pt x="13010" y="1185"/>
                    <a:pt x="13010" y="1185"/>
                  </a:cubicBezTo>
                  <a:cubicBezTo>
                    <a:pt x="13010" y="1197"/>
                    <a:pt x="13006" y="1209"/>
                    <a:pt x="13005" y="1220"/>
                  </a:cubicBezTo>
                  <a:cubicBezTo>
                    <a:pt x="12986" y="1217"/>
                    <a:pt x="12967" y="1217"/>
                    <a:pt x="12945" y="1217"/>
                  </a:cubicBezTo>
                  <a:cubicBezTo>
                    <a:pt x="12931" y="1211"/>
                    <a:pt x="12915" y="1204"/>
                    <a:pt x="12901" y="1200"/>
                  </a:cubicBezTo>
                  <a:cubicBezTo>
                    <a:pt x="12883" y="1194"/>
                    <a:pt x="12870" y="1189"/>
                    <a:pt x="12857" y="1182"/>
                  </a:cubicBezTo>
                  <a:cubicBezTo>
                    <a:pt x="12849" y="1163"/>
                    <a:pt x="12833" y="1148"/>
                    <a:pt x="12812" y="1135"/>
                  </a:cubicBezTo>
                  <a:cubicBezTo>
                    <a:pt x="12814" y="1131"/>
                    <a:pt x="12816" y="1129"/>
                    <a:pt x="12818" y="1126"/>
                  </a:cubicBezTo>
                  <a:close/>
                  <a:moveTo>
                    <a:pt x="13436" y="1129"/>
                  </a:moveTo>
                  <a:cubicBezTo>
                    <a:pt x="13417" y="1211"/>
                    <a:pt x="13314" y="1221"/>
                    <a:pt x="13344" y="1300"/>
                  </a:cubicBezTo>
                  <a:cubicBezTo>
                    <a:pt x="13537" y="1370"/>
                    <a:pt x="13475" y="1239"/>
                    <a:pt x="13578" y="1217"/>
                  </a:cubicBezTo>
                  <a:cubicBezTo>
                    <a:pt x="13532" y="1187"/>
                    <a:pt x="13522" y="1143"/>
                    <a:pt x="13436" y="1129"/>
                  </a:cubicBezTo>
                  <a:close/>
                  <a:moveTo>
                    <a:pt x="9728" y="1155"/>
                  </a:moveTo>
                  <a:cubicBezTo>
                    <a:pt x="9708" y="1167"/>
                    <a:pt x="9694" y="1179"/>
                    <a:pt x="9680" y="1194"/>
                  </a:cubicBezTo>
                  <a:lnTo>
                    <a:pt x="9669" y="1206"/>
                  </a:lnTo>
                  <a:cubicBezTo>
                    <a:pt x="9660" y="1214"/>
                    <a:pt x="9656" y="1228"/>
                    <a:pt x="9663" y="1238"/>
                  </a:cubicBezTo>
                  <a:cubicBezTo>
                    <a:pt x="9667" y="1245"/>
                    <a:pt x="9674" y="1249"/>
                    <a:pt x="9680" y="1247"/>
                  </a:cubicBezTo>
                  <a:cubicBezTo>
                    <a:pt x="9683" y="1246"/>
                    <a:pt x="9687" y="1244"/>
                    <a:pt x="9689" y="1241"/>
                  </a:cubicBezTo>
                  <a:lnTo>
                    <a:pt x="9704" y="1226"/>
                  </a:lnTo>
                  <a:cubicBezTo>
                    <a:pt x="9717" y="1214"/>
                    <a:pt x="9728" y="1202"/>
                    <a:pt x="9742" y="1194"/>
                  </a:cubicBezTo>
                  <a:cubicBezTo>
                    <a:pt x="9752" y="1188"/>
                    <a:pt x="9755" y="1176"/>
                    <a:pt x="9751" y="1164"/>
                  </a:cubicBezTo>
                  <a:cubicBezTo>
                    <a:pt x="9747" y="1153"/>
                    <a:pt x="9737" y="1150"/>
                    <a:pt x="9728" y="1155"/>
                  </a:cubicBezTo>
                  <a:close/>
                  <a:moveTo>
                    <a:pt x="9048" y="1226"/>
                  </a:moveTo>
                  <a:cubicBezTo>
                    <a:pt x="9037" y="1232"/>
                    <a:pt x="9029" y="1244"/>
                    <a:pt x="9024" y="1268"/>
                  </a:cubicBezTo>
                  <a:cubicBezTo>
                    <a:pt x="9066" y="1315"/>
                    <a:pt x="9133" y="1356"/>
                    <a:pt x="9160" y="1250"/>
                  </a:cubicBezTo>
                  <a:cubicBezTo>
                    <a:pt x="9134" y="1253"/>
                    <a:pt x="9081" y="1209"/>
                    <a:pt x="9048" y="1226"/>
                  </a:cubicBezTo>
                  <a:close/>
                  <a:moveTo>
                    <a:pt x="12815" y="1244"/>
                  </a:moveTo>
                  <a:cubicBezTo>
                    <a:pt x="12836" y="1254"/>
                    <a:pt x="12855" y="1261"/>
                    <a:pt x="12875" y="1268"/>
                  </a:cubicBezTo>
                  <a:cubicBezTo>
                    <a:pt x="12888" y="1272"/>
                    <a:pt x="12904" y="1277"/>
                    <a:pt x="12916" y="1282"/>
                  </a:cubicBezTo>
                  <a:cubicBezTo>
                    <a:pt x="12919" y="1284"/>
                    <a:pt x="12922" y="1284"/>
                    <a:pt x="12925" y="1285"/>
                  </a:cubicBezTo>
                  <a:cubicBezTo>
                    <a:pt x="12926" y="1293"/>
                    <a:pt x="12925" y="1302"/>
                    <a:pt x="12925" y="1312"/>
                  </a:cubicBezTo>
                  <a:cubicBezTo>
                    <a:pt x="12842" y="1307"/>
                    <a:pt x="12827" y="1271"/>
                    <a:pt x="12756" y="1262"/>
                  </a:cubicBezTo>
                  <a:cubicBezTo>
                    <a:pt x="12764" y="1243"/>
                    <a:pt x="12794" y="1248"/>
                    <a:pt x="12815" y="1244"/>
                  </a:cubicBezTo>
                  <a:close/>
                  <a:moveTo>
                    <a:pt x="13740" y="1244"/>
                  </a:moveTo>
                  <a:lnTo>
                    <a:pt x="13726" y="1312"/>
                  </a:lnTo>
                  <a:lnTo>
                    <a:pt x="13802" y="1339"/>
                  </a:lnTo>
                  <a:lnTo>
                    <a:pt x="13820" y="1271"/>
                  </a:lnTo>
                  <a:lnTo>
                    <a:pt x="13740" y="1244"/>
                  </a:lnTo>
                  <a:close/>
                  <a:moveTo>
                    <a:pt x="6764" y="1256"/>
                  </a:moveTo>
                  <a:cubicBezTo>
                    <a:pt x="6735" y="1243"/>
                    <a:pt x="6666" y="1314"/>
                    <a:pt x="6681" y="1347"/>
                  </a:cubicBezTo>
                  <a:cubicBezTo>
                    <a:pt x="6721" y="1305"/>
                    <a:pt x="6737" y="1338"/>
                    <a:pt x="6776" y="1300"/>
                  </a:cubicBezTo>
                  <a:cubicBezTo>
                    <a:pt x="6780" y="1272"/>
                    <a:pt x="6774" y="1260"/>
                    <a:pt x="6764" y="1256"/>
                  </a:cubicBezTo>
                  <a:close/>
                  <a:moveTo>
                    <a:pt x="9633" y="1279"/>
                  </a:moveTo>
                  <a:cubicBezTo>
                    <a:pt x="9617" y="1284"/>
                    <a:pt x="9595" y="1308"/>
                    <a:pt x="9565" y="1362"/>
                  </a:cubicBezTo>
                  <a:cubicBezTo>
                    <a:pt x="9663" y="1419"/>
                    <a:pt x="9681" y="1267"/>
                    <a:pt x="9633" y="1279"/>
                  </a:cubicBezTo>
                  <a:close/>
                  <a:moveTo>
                    <a:pt x="14411" y="1282"/>
                  </a:moveTo>
                  <a:cubicBezTo>
                    <a:pt x="14402" y="1283"/>
                    <a:pt x="14398" y="1293"/>
                    <a:pt x="14396" y="1312"/>
                  </a:cubicBezTo>
                  <a:cubicBezTo>
                    <a:pt x="14423" y="1388"/>
                    <a:pt x="14485" y="1396"/>
                    <a:pt x="14514" y="1350"/>
                  </a:cubicBezTo>
                  <a:cubicBezTo>
                    <a:pt x="14488" y="1348"/>
                    <a:pt x="14437" y="1282"/>
                    <a:pt x="14411" y="1282"/>
                  </a:cubicBezTo>
                  <a:close/>
                  <a:moveTo>
                    <a:pt x="15835" y="1309"/>
                  </a:moveTo>
                  <a:cubicBezTo>
                    <a:pt x="15818" y="1307"/>
                    <a:pt x="15806" y="1320"/>
                    <a:pt x="15809" y="1342"/>
                  </a:cubicBezTo>
                  <a:cubicBezTo>
                    <a:pt x="15811" y="1357"/>
                    <a:pt x="15822" y="1372"/>
                    <a:pt x="15832" y="1380"/>
                  </a:cubicBezTo>
                  <a:cubicBezTo>
                    <a:pt x="15837" y="1383"/>
                    <a:pt x="15842" y="1385"/>
                    <a:pt x="15847" y="1386"/>
                  </a:cubicBezTo>
                  <a:cubicBezTo>
                    <a:pt x="15870" y="1390"/>
                    <a:pt x="15885" y="1394"/>
                    <a:pt x="15903" y="1401"/>
                  </a:cubicBezTo>
                  <a:cubicBezTo>
                    <a:pt x="15920" y="1407"/>
                    <a:pt x="15936" y="1395"/>
                    <a:pt x="15936" y="1374"/>
                  </a:cubicBezTo>
                  <a:cubicBezTo>
                    <a:pt x="15936" y="1353"/>
                    <a:pt x="15921" y="1333"/>
                    <a:pt x="15903" y="1327"/>
                  </a:cubicBezTo>
                  <a:cubicBezTo>
                    <a:pt x="15883" y="1319"/>
                    <a:pt x="15864" y="1313"/>
                    <a:pt x="15835" y="1309"/>
                  </a:cubicBezTo>
                  <a:close/>
                  <a:moveTo>
                    <a:pt x="7733" y="1321"/>
                  </a:moveTo>
                  <a:cubicBezTo>
                    <a:pt x="7721" y="1324"/>
                    <a:pt x="7709" y="1327"/>
                    <a:pt x="7698" y="1330"/>
                  </a:cubicBezTo>
                  <a:cubicBezTo>
                    <a:pt x="7678" y="1334"/>
                    <a:pt x="7656" y="1338"/>
                    <a:pt x="7636" y="1347"/>
                  </a:cubicBezTo>
                  <a:lnTo>
                    <a:pt x="7639" y="1336"/>
                  </a:lnTo>
                  <a:cubicBezTo>
                    <a:pt x="7562" y="1341"/>
                    <a:pt x="7408" y="1363"/>
                    <a:pt x="7349" y="1427"/>
                  </a:cubicBezTo>
                  <a:cubicBezTo>
                    <a:pt x="7356" y="1449"/>
                    <a:pt x="7367" y="1466"/>
                    <a:pt x="7381" y="1477"/>
                  </a:cubicBezTo>
                  <a:cubicBezTo>
                    <a:pt x="7380" y="1481"/>
                    <a:pt x="7380" y="1483"/>
                    <a:pt x="7381" y="1486"/>
                  </a:cubicBezTo>
                  <a:cubicBezTo>
                    <a:pt x="7385" y="1493"/>
                    <a:pt x="7395" y="1495"/>
                    <a:pt x="7405" y="1492"/>
                  </a:cubicBezTo>
                  <a:cubicBezTo>
                    <a:pt x="7425" y="1503"/>
                    <a:pt x="7448" y="1513"/>
                    <a:pt x="7464" y="1531"/>
                  </a:cubicBezTo>
                  <a:cubicBezTo>
                    <a:pt x="7507" y="1484"/>
                    <a:pt x="7565" y="1440"/>
                    <a:pt x="7621" y="1398"/>
                  </a:cubicBezTo>
                  <a:cubicBezTo>
                    <a:pt x="7622" y="1397"/>
                    <a:pt x="7622" y="1398"/>
                    <a:pt x="7624" y="1398"/>
                  </a:cubicBezTo>
                  <a:cubicBezTo>
                    <a:pt x="7626" y="1397"/>
                    <a:pt x="7630" y="1396"/>
                    <a:pt x="7633" y="1395"/>
                  </a:cubicBezTo>
                  <a:cubicBezTo>
                    <a:pt x="7641" y="1391"/>
                    <a:pt x="7649" y="1384"/>
                    <a:pt x="7650" y="1377"/>
                  </a:cubicBezTo>
                  <a:cubicBezTo>
                    <a:pt x="7653" y="1375"/>
                    <a:pt x="7654" y="1373"/>
                    <a:pt x="7656" y="1371"/>
                  </a:cubicBezTo>
                  <a:cubicBezTo>
                    <a:pt x="7670" y="1366"/>
                    <a:pt x="7686" y="1362"/>
                    <a:pt x="7701" y="1359"/>
                  </a:cubicBezTo>
                  <a:cubicBezTo>
                    <a:pt x="7714" y="1357"/>
                    <a:pt x="7726" y="1354"/>
                    <a:pt x="7739" y="1350"/>
                  </a:cubicBezTo>
                  <a:lnTo>
                    <a:pt x="7742" y="1350"/>
                  </a:lnTo>
                  <a:cubicBezTo>
                    <a:pt x="7752" y="1347"/>
                    <a:pt x="7758" y="1337"/>
                    <a:pt x="7757" y="1330"/>
                  </a:cubicBezTo>
                  <a:cubicBezTo>
                    <a:pt x="7755" y="1322"/>
                    <a:pt x="7744" y="1318"/>
                    <a:pt x="7733" y="1321"/>
                  </a:cubicBezTo>
                  <a:close/>
                  <a:moveTo>
                    <a:pt x="8457" y="1327"/>
                  </a:moveTo>
                  <a:cubicBezTo>
                    <a:pt x="8449" y="1329"/>
                    <a:pt x="8441" y="1331"/>
                    <a:pt x="8433" y="1333"/>
                  </a:cubicBezTo>
                  <a:cubicBezTo>
                    <a:pt x="8425" y="1334"/>
                    <a:pt x="8416" y="1335"/>
                    <a:pt x="8404" y="1339"/>
                  </a:cubicBezTo>
                  <a:cubicBezTo>
                    <a:pt x="8393" y="1342"/>
                    <a:pt x="8383" y="1363"/>
                    <a:pt x="8383" y="1386"/>
                  </a:cubicBezTo>
                  <a:cubicBezTo>
                    <a:pt x="8383" y="1409"/>
                    <a:pt x="8393" y="1424"/>
                    <a:pt x="8404" y="1421"/>
                  </a:cubicBezTo>
                  <a:cubicBezTo>
                    <a:pt x="8414" y="1418"/>
                    <a:pt x="8422" y="1417"/>
                    <a:pt x="8430" y="1415"/>
                  </a:cubicBezTo>
                  <a:cubicBezTo>
                    <a:pt x="8440" y="1413"/>
                    <a:pt x="8451" y="1410"/>
                    <a:pt x="8460" y="1407"/>
                  </a:cubicBezTo>
                  <a:cubicBezTo>
                    <a:pt x="8461" y="1407"/>
                    <a:pt x="8462" y="1405"/>
                    <a:pt x="8463" y="1404"/>
                  </a:cubicBezTo>
                  <a:cubicBezTo>
                    <a:pt x="8472" y="1398"/>
                    <a:pt x="8478" y="1378"/>
                    <a:pt x="8478" y="1359"/>
                  </a:cubicBezTo>
                  <a:cubicBezTo>
                    <a:pt x="8477" y="1338"/>
                    <a:pt x="8468" y="1322"/>
                    <a:pt x="8457" y="1327"/>
                  </a:cubicBezTo>
                  <a:close/>
                  <a:moveTo>
                    <a:pt x="6034" y="1347"/>
                  </a:moveTo>
                  <a:cubicBezTo>
                    <a:pt x="5972" y="1379"/>
                    <a:pt x="5853" y="1362"/>
                    <a:pt x="5860" y="1445"/>
                  </a:cubicBezTo>
                  <a:cubicBezTo>
                    <a:pt x="5908" y="1441"/>
                    <a:pt x="6046" y="1417"/>
                    <a:pt x="6034" y="1347"/>
                  </a:cubicBezTo>
                  <a:close/>
                  <a:moveTo>
                    <a:pt x="6581" y="1353"/>
                  </a:moveTo>
                  <a:cubicBezTo>
                    <a:pt x="6550" y="1374"/>
                    <a:pt x="6525" y="1384"/>
                    <a:pt x="6495" y="1389"/>
                  </a:cubicBezTo>
                  <a:cubicBezTo>
                    <a:pt x="6483" y="1391"/>
                    <a:pt x="6470" y="1406"/>
                    <a:pt x="6468" y="1421"/>
                  </a:cubicBezTo>
                  <a:cubicBezTo>
                    <a:pt x="6467" y="1436"/>
                    <a:pt x="6477" y="1444"/>
                    <a:pt x="6489" y="1442"/>
                  </a:cubicBezTo>
                  <a:cubicBezTo>
                    <a:pt x="6525" y="1436"/>
                    <a:pt x="6555" y="1422"/>
                    <a:pt x="6593" y="1398"/>
                  </a:cubicBezTo>
                  <a:cubicBezTo>
                    <a:pt x="6605" y="1389"/>
                    <a:pt x="6611" y="1375"/>
                    <a:pt x="6607" y="1362"/>
                  </a:cubicBezTo>
                  <a:cubicBezTo>
                    <a:pt x="6604" y="1349"/>
                    <a:pt x="6593" y="1345"/>
                    <a:pt x="6581" y="1353"/>
                  </a:cubicBezTo>
                  <a:close/>
                  <a:moveTo>
                    <a:pt x="8088" y="1362"/>
                  </a:moveTo>
                  <a:cubicBezTo>
                    <a:pt x="8092" y="1396"/>
                    <a:pt x="8042" y="1411"/>
                    <a:pt x="8043" y="1445"/>
                  </a:cubicBezTo>
                  <a:cubicBezTo>
                    <a:pt x="8023" y="1455"/>
                    <a:pt x="7999" y="1460"/>
                    <a:pt x="7972" y="1466"/>
                  </a:cubicBezTo>
                  <a:cubicBezTo>
                    <a:pt x="7948" y="1471"/>
                    <a:pt x="7920" y="1476"/>
                    <a:pt x="7896" y="1486"/>
                  </a:cubicBezTo>
                  <a:cubicBezTo>
                    <a:pt x="7883" y="1492"/>
                    <a:pt x="7876" y="1503"/>
                    <a:pt x="7881" y="1513"/>
                  </a:cubicBezTo>
                  <a:cubicBezTo>
                    <a:pt x="7885" y="1522"/>
                    <a:pt x="7901" y="1528"/>
                    <a:pt x="7913" y="1522"/>
                  </a:cubicBezTo>
                  <a:cubicBezTo>
                    <a:pt x="7932" y="1514"/>
                    <a:pt x="7953" y="1509"/>
                    <a:pt x="7975" y="1504"/>
                  </a:cubicBezTo>
                  <a:cubicBezTo>
                    <a:pt x="7994" y="1500"/>
                    <a:pt x="8015" y="1496"/>
                    <a:pt x="8034" y="1489"/>
                  </a:cubicBezTo>
                  <a:cubicBezTo>
                    <a:pt x="8048" y="1485"/>
                    <a:pt x="8063" y="1479"/>
                    <a:pt x="8076" y="1472"/>
                  </a:cubicBezTo>
                  <a:lnTo>
                    <a:pt x="8076" y="1474"/>
                  </a:lnTo>
                  <a:cubicBezTo>
                    <a:pt x="8128" y="1526"/>
                    <a:pt x="7979" y="1508"/>
                    <a:pt x="8032" y="1560"/>
                  </a:cubicBezTo>
                  <a:cubicBezTo>
                    <a:pt x="8103" y="1536"/>
                    <a:pt x="8175" y="1514"/>
                    <a:pt x="8247" y="1492"/>
                  </a:cubicBezTo>
                  <a:cubicBezTo>
                    <a:pt x="8180" y="1452"/>
                    <a:pt x="8208" y="1451"/>
                    <a:pt x="8238" y="1386"/>
                  </a:cubicBezTo>
                  <a:cubicBezTo>
                    <a:pt x="8176" y="1394"/>
                    <a:pt x="8163" y="1335"/>
                    <a:pt x="8088" y="1362"/>
                  </a:cubicBezTo>
                  <a:close/>
                  <a:moveTo>
                    <a:pt x="7839" y="1377"/>
                  </a:moveTo>
                  <a:cubicBezTo>
                    <a:pt x="7827" y="1360"/>
                    <a:pt x="7813" y="1347"/>
                    <a:pt x="7780" y="1380"/>
                  </a:cubicBezTo>
                  <a:cubicBezTo>
                    <a:pt x="7784" y="1445"/>
                    <a:pt x="7876" y="1494"/>
                    <a:pt x="7884" y="1412"/>
                  </a:cubicBezTo>
                  <a:cubicBezTo>
                    <a:pt x="7862" y="1419"/>
                    <a:pt x="7852" y="1394"/>
                    <a:pt x="7839" y="1377"/>
                  </a:cubicBezTo>
                  <a:close/>
                  <a:moveTo>
                    <a:pt x="13959" y="1386"/>
                  </a:moveTo>
                  <a:cubicBezTo>
                    <a:pt x="13927" y="1441"/>
                    <a:pt x="13959" y="1472"/>
                    <a:pt x="13965" y="1513"/>
                  </a:cubicBezTo>
                  <a:cubicBezTo>
                    <a:pt x="14003" y="1530"/>
                    <a:pt x="14035" y="1540"/>
                    <a:pt x="14065" y="1545"/>
                  </a:cubicBezTo>
                  <a:cubicBezTo>
                    <a:pt x="14059" y="1555"/>
                    <a:pt x="14045" y="1556"/>
                    <a:pt x="14039" y="1566"/>
                  </a:cubicBezTo>
                  <a:cubicBezTo>
                    <a:pt x="14074" y="1574"/>
                    <a:pt x="14113" y="1588"/>
                    <a:pt x="14113" y="1551"/>
                  </a:cubicBezTo>
                  <a:cubicBezTo>
                    <a:pt x="14122" y="1552"/>
                    <a:pt x="14130" y="1553"/>
                    <a:pt x="14139" y="1554"/>
                  </a:cubicBezTo>
                  <a:lnTo>
                    <a:pt x="14139" y="1551"/>
                  </a:lnTo>
                  <a:cubicBezTo>
                    <a:pt x="14177" y="1565"/>
                    <a:pt x="14228" y="1589"/>
                    <a:pt x="14263" y="1622"/>
                  </a:cubicBezTo>
                  <a:cubicBezTo>
                    <a:pt x="14266" y="1623"/>
                    <a:pt x="14269" y="1624"/>
                    <a:pt x="14272" y="1625"/>
                  </a:cubicBezTo>
                  <a:cubicBezTo>
                    <a:pt x="14278" y="1627"/>
                    <a:pt x="14282" y="1625"/>
                    <a:pt x="14287" y="1622"/>
                  </a:cubicBezTo>
                  <a:cubicBezTo>
                    <a:pt x="14294" y="1618"/>
                    <a:pt x="14294" y="1611"/>
                    <a:pt x="14287" y="1604"/>
                  </a:cubicBezTo>
                  <a:cubicBezTo>
                    <a:pt x="14246" y="1566"/>
                    <a:pt x="14190" y="1540"/>
                    <a:pt x="14148" y="1525"/>
                  </a:cubicBezTo>
                  <a:lnTo>
                    <a:pt x="14151" y="1522"/>
                  </a:lnTo>
                  <a:cubicBezTo>
                    <a:pt x="14107" y="1469"/>
                    <a:pt x="14035" y="1427"/>
                    <a:pt x="13959" y="1386"/>
                  </a:cubicBezTo>
                  <a:close/>
                  <a:moveTo>
                    <a:pt x="10768" y="1415"/>
                  </a:moveTo>
                  <a:cubicBezTo>
                    <a:pt x="10768" y="1416"/>
                    <a:pt x="10770" y="1415"/>
                    <a:pt x="10771" y="1415"/>
                  </a:cubicBezTo>
                  <a:cubicBezTo>
                    <a:pt x="10776" y="1415"/>
                    <a:pt x="10783" y="1415"/>
                    <a:pt x="10788" y="1415"/>
                  </a:cubicBezTo>
                  <a:cubicBezTo>
                    <a:pt x="10921" y="1413"/>
                    <a:pt x="11047" y="1422"/>
                    <a:pt x="11202" y="1445"/>
                  </a:cubicBezTo>
                  <a:cubicBezTo>
                    <a:pt x="11103" y="1478"/>
                    <a:pt x="11022" y="1482"/>
                    <a:pt x="10936" y="1457"/>
                  </a:cubicBezTo>
                  <a:cubicBezTo>
                    <a:pt x="10887" y="1465"/>
                    <a:pt x="10897" y="1513"/>
                    <a:pt x="10839" y="1516"/>
                  </a:cubicBezTo>
                  <a:cubicBezTo>
                    <a:pt x="10831" y="1515"/>
                    <a:pt x="10823" y="1514"/>
                    <a:pt x="10815" y="1513"/>
                  </a:cubicBezTo>
                  <a:cubicBezTo>
                    <a:pt x="10822" y="1440"/>
                    <a:pt x="10715" y="1418"/>
                    <a:pt x="10726" y="1460"/>
                  </a:cubicBezTo>
                  <a:cubicBezTo>
                    <a:pt x="10744" y="1466"/>
                    <a:pt x="10749" y="1491"/>
                    <a:pt x="10759" y="1510"/>
                  </a:cubicBezTo>
                  <a:cubicBezTo>
                    <a:pt x="10745" y="1509"/>
                    <a:pt x="10731" y="1507"/>
                    <a:pt x="10717" y="1507"/>
                  </a:cubicBezTo>
                  <a:cubicBezTo>
                    <a:pt x="10671" y="1493"/>
                    <a:pt x="10598" y="1486"/>
                    <a:pt x="10540" y="1477"/>
                  </a:cubicBezTo>
                  <a:cubicBezTo>
                    <a:pt x="10490" y="1470"/>
                    <a:pt x="10454" y="1459"/>
                    <a:pt x="10463" y="1436"/>
                  </a:cubicBezTo>
                  <a:cubicBezTo>
                    <a:pt x="10577" y="1425"/>
                    <a:pt x="10674" y="1418"/>
                    <a:pt x="10768" y="1415"/>
                  </a:cubicBezTo>
                  <a:close/>
                  <a:moveTo>
                    <a:pt x="11424" y="1418"/>
                  </a:moveTo>
                  <a:cubicBezTo>
                    <a:pt x="11483" y="1425"/>
                    <a:pt x="11539" y="1434"/>
                    <a:pt x="11601" y="1436"/>
                  </a:cubicBezTo>
                  <a:cubicBezTo>
                    <a:pt x="11576" y="1478"/>
                    <a:pt x="11488" y="1502"/>
                    <a:pt x="11403" y="1504"/>
                  </a:cubicBezTo>
                  <a:cubicBezTo>
                    <a:pt x="11318" y="1505"/>
                    <a:pt x="11234" y="1485"/>
                    <a:pt x="11223" y="1427"/>
                  </a:cubicBezTo>
                  <a:cubicBezTo>
                    <a:pt x="11302" y="1411"/>
                    <a:pt x="11364" y="1412"/>
                    <a:pt x="11424" y="1418"/>
                  </a:cubicBezTo>
                  <a:close/>
                  <a:moveTo>
                    <a:pt x="16089" y="1430"/>
                  </a:moveTo>
                  <a:cubicBezTo>
                    <a:pt x="16045" y="1492"/>
                    <a:pt x="16194" y="1578"/>
                    <a:pt x="16252" y="1548"/>
                  </a:cubicBezTo>
                  <a:cubicBezTo>
                    <a:pt x="16215" y="1506"/>
                    <a:pt x="16172" y="1423"/>
                    <a:pt x="16089" y="1430"/>
                  </a:cubicBezTo>
                  <a:close/>
                  <a:moveTo>
                    <a:pt x="13102" y="1433"/>
                  </a:moveTo>
                  <a:cubicBezTo>
                    <a:pt x="13212" y="1460"/>
                    <a:pt x="13322" y="1491"/>
                    <a:pt x="13433" y="1522"/>
                  </a:cubicBezTo>
                  <a:cubicBezTo>
                    <a:pt x="13427" y="1525"/>
                    <a:pt x="13424" y="1528"/>
                    <a:pt x="13424" y="1534"/>
                  </a:cubicBezTo>
                  <a:cubicBezTo>
                    <a:pt x="13445" y="1546"/>
                    <a:pt x="13461" y="1561"/>
                    <a:pt x="13477" y="1578"/>
                  </a:cubicBezTo>
                  <a:cubicBezTo>
                    <a:pt x="13452" y="1584"/>
                    <a:pt x="13428" y="1589"/>
                    <a:pt x="13403" y="1590"/>
                  </a:cubicBezTo>
                  <a:cubicBezTo>
                    <a:pt x="13349" y="1546"/>
                    <a:pt x="13272" y="1512"/>
                    <a:pt x="13197" y="1477"/>
                  </a:cubicBezTo>
                  <a:cubicBezTo>
                    <a:pt x="13164" y="1463"/>
                    <a:pt x="13132" y="1449"/>
                    <a:pt x="13102" y="1433"/>
                  </a:cubicBezTo>
                  <a:close/>
                  <a:moveTo>
                    <a:pt x="11746" y="1436"/>
                  </a:moveTo>
                  <a:cubicBezTo>
                    <a:pt x="11781" y="1439"/>
                    <a:pt x="11816" y="1449"/>
                    <a:pt x="11826" y="1457"/>
                  </a:cubicBezTo>
                  <a:cubicBezTo>
                    <a:pt x="11798" y="1500"/>
                    <a:pt x="11709" y="1454"/>
                    <a:pt x="11669" y="1454"/>
                  </a:cubicBezTo>
                  <a:cubicBezTo>
                    <a:pt x="11676" y="1436"/>
                    <a:pt x="11711" y="1433"/>
                    <a:pt x="11746" y="1436"/>
                  </a:cubicBezTo>
                  <a:close/>
                  <a:moveTo>
                    <a:pt x="15560" y="1439"/>
                  </a:moveTo>
                  <a:cubicBezTo>
                    <a:pt x="15530" y="1453"/>
                    <a:pt x="15514" y="1476"/>
                    <a:pt x="15522" y="1498"/>
                  </a:cubicBezTo>
                  <a:lnTo>
                    <a:pt x="15611" y="1537"/>
                  </a:lnTo>
                  <a:lnTo>
                    <a:pt x="15611" y="1534"/>
                  </a:lnTo>
                  <a:cubicBezTo>
                    <a:pt x="15703" y="1585"/>
                    <a:pt x="15801" y="1638"/>
                    <a:pt x="15918" y="1699"/>
                  </a:cubicBezTo>
                  <a:cubicBezTo>
                    <a:pt x="15936" y="1708"/>
                    <a:pt x="15958" y="1705"/>
                    <a:pt x="15965" y="1693"/>
                  </a:cubicBezTo>
                  <a:cubicBezTo>
                    <a:pt x="15972" y="1681"/>
                    <a:pt x="15963" y="1661"/>
                    <a:pt x="15945" y="1652"/>
                  </a:cubicBezTo>
                  <a:cubicBezTo>
                    <a:pt x="15835" y="1595"/>
                    <a:pt x="15739" y="1546"/>
                    <a:pt x="15652" y="1498"/>
                  </a:cubicBezTo>
                  <a:cubicBezTo>
                    <a:pt x="15669" y="1461"/>
                    <a:pt x="15702" y="1487"/>
                    <a:pt x="15679" y="1442"/>
                  </a:cubicBezTo>
                  <a:cubicBezTo>
                    <a:pt x="15634" y="1421"/>
                    <a:pt x="15591" y="1425"/>
                    <a:pt x="15560" y="1439"/>
                  </a:cubicBezTo>
                  <a:close/>
                  <a:moveTo>
                    <a:pt x="14839" y="1448"/>
                  </a:moveTo>
                  <a:lnTo>
                    <a:pt x="14825" y="1501"/>
                  </a:lnTo>
                  <a:lnTo>
                    <a:pt x="14904" y="1542"/>
                  </a:lnTo>
                  <a:lnTo>
                    <a:pt x="14919" y="1489"/>
                  </a:lnTo>
                  <a:lnTo>
                    <a:pt x="14839" y="1448"/>
                  </a:lnTo>
                  <a:close/>
                  <a:moveTo>
                    <a:pt x="6720" y="1463"/>
                  </a:moveTo>
                  <a:cubicBezTo>
                    <a:pt x="6651" y="1517"/>
                    <a:pt x="6577" y="1516"/>
                    <a:pt x="6498" y="1525"/>
                  </a:cubicBezTo>
                  <a:cubicBezTo>
                    <a:pt x="6419" y="1534"/>
                    <a:pt x="6332" y="1551"/>
                    <a:pt x="6247" y="1643"/>
                  </a:cubicBezTo>
                  <a:cubicBezTo>
                    <a:pt x="6272" y="1718"/>
                    <a:pt x="6344" y="1696"/>
                    <a:pt x="6421" y="1667"/>
                  </a:cubicBezTo>
                  <a:cubicBezTo>
                    <a:pt x="6441" y="1717"/>
                    <a:pt x="6480" y="1727"/>
                    <a:pt x="6536" y="1705"/>
                  </a:cubicBezTo>
                  <a:cubicBezTo>
                    <a:pt x="6536" y="1708"/>
                    <a:pt x="6538" y="1711"/>
                    <a:pt x="6539" y="1714"/>
                  </a:cubicBezTo>
                  <a:lnTo>
                    <a:pt x="6548" y="1732"/>
                  </a:lnTo>
                  <a:cubicBezTo>
                    <a:pt x="6543" y="1737"/>
                    <a:pt x="6533" y="1743"/>
                    <a:pt x="6525" y="1749"/>
                  </a:cubicBezTo>
                  <a:cubicBezTo>
                    <a:pt x="6502" y="1766"/>
                    <a:pt x="6465" y="1792"/>
                    <a:pt x="6465" y="1829"/>
                  </a:cubicBezTo>
                  <a:cubicBezTo>
                    <a:pt x="6387" y="1900"/>
                    <a:pt x="6316" y="1947"/>
                    <a:pt x="6238" y="1977"/>
                  </a:cubicBezTo>
                  <a:cubicBezTo>
                    <a:pt x="6222" y="1983"/>
                    <a:pt x="6211" y="2000"/>
                    <a:pt x="6214" y="2012"/>
                  </a:cubicBezTo>
                  <a:cubicBezTo>
                    <a:pt x="6218" y="2025"/>
                    <a:pt x="6234" y="2027"/>
                    <a:pt x="6250" y="2021"/>
                  </a:cubicBezTo>
                  <a:cubicBezTo>
                    <a:pt x="6279" y="2010"/>
                    <a:pt x="6307" y="1998"/>
                    <a:pt x="6335" y="1983"/>
                  </a:cubicBezTo>
                  <a:cubicBezTo>
                    <a:pt x="6393" y="1951"/>
                    <a:pt x="6448" y="1908"/>
                    <a:pt x="6507" y="1856"/>
                  </a:cubicBezTo>
                  <a:cubicBezTo>
                    <a:pt x="6540" y="1859"/>
                    <a:pt x="6574" y="1852"/>
                    <a:pt x="6598" y="1844"/>
                  </a:cubicBezTo>
                  <a:cubicBezTo>
                    <a:pt x="6600" y="1843"/>
                    <a:pt x="6603" y="1842"/>
                    <a:pt x="6604" y="1841"/>
                  </a:cubicBezTo>
                  <a:cubicBezTo>
                    <a:pt x="6617" y="1835"/>
                    <a:pt x="6624" y="1822"/>
                    <a:pt x="6622" y="1811"/>
                  </a:cubicBezTo>
                  <a:cubicBezTo>
                    <a:pt x="6619" y="1799"/>
                    <a:pt x="6605" y="1794"/>
                    <a:pt x="6590" y="1799"/>
                  </a:cubicBezTo>
                  <a:cubicBezTo>
                    <a:pt x="6577" y="1804"/>
                    <a:pt x="6554" y="1811"/>
                    <a:pt x="6533" y="1811"/>
                  </a:cubicBezTo>
                  <a:cubicBezTo>
                    <a:pt x="6537" y="1806"/>
                    <a:pt x="6547" y="1800"/>
                    <a:pt x="6563" y="1788"/>
                  </a:cubicBezTo>
                  <a:cubicBezTo>
                    <a:pt x="6583" y="1773"/>
                    <a:pt x="6606" y="1755"/>
                    <a:pt x="6616" y="1729"/>
                  </a:cubicBezTo>
                  <a:lnTo>
                    <a:pt x="6622" y="1717"/>
                  </a:lnTo>
                  <a:lnTo>
                    <a:pt x="6616" y="1708"/>
                  </a:lnTo>
                  <a:cubicBezTo>
                    <a:pt x="6611" y="1700"/>
                    <a:pt x="6606" y="1691"/>
                    <a:pt x="6601" y="1681"/>
                  </a:cubicBezTo>
                  <a:cubicBezTo>
                    <a:pt x="6600" y="1679"/>
                    <a:pt x="6598" y="1677"/>
                    <a:pt x="6595" y="1675"/>
                  </a:cubicBezTo>
                  <a:cubicBezTo>
                    <a:pt x="6606" y="1601"/>
                    <a:pt x="6697" y="1567"/>
                    <a:pt x="6805" y="1534"/>
                  </a:cubicBezTo>
                  <a:cubicBezTo>
                    <a:pt x="6797" y="1472"/>
                    <a:pt x="6752" y="1481"/>
                    <a:pt x="6720" y="1463"/>
                  </a:cubicBezTo>
                  <a:close/>
                  <a:moveTo>
                    <a:pt x="11964" y="1463"/>
                  </a:moveTo>
                  <a:cubicBezTo>
                    <a:pt x="11988" y="1466"/>
                    <a:pt x="12007" y="1479"/>
                    <a:pt x="11979" y="1498"/>
                  </a:cubicBezTo>
                  <a:cubicBezTo>
                    <a:pt x="11988" y="1492"/>
                    <a:pt x="11914" y="1476"/>
                    <a:pt x="11914" y="1477"/>
                  </a:cubicBezTo>
                  <a:cubicBezTo>
                    <a:pt x="11911" y="1464"/>
                    <a:pt x="11940" y="1459"/>
                    <a:pt x="11964" y="1463"/>
                  </a:cubicBezTo>
                  <a:close/>
                  <a:moveTo>
                    <a:pt x="12151" y="1510"/>
                  </a:moveTo>
                  <a:cubicBezTo>
                    <a:pt x="12164" y="1507"/>
                    <a:pt x="12184" y="1509"/>
                    <a:pt x="12201" y="1510"/>
                  </a:cubicBezTo>
                  <a:cubicBezTo>
                    <a:pt x="12190" y="1530"/>
                    <a:pt x="12171" y="1540"/>
                    <a:pt x="12133" y="1537"/>
                  </a:cubicBezTo>
                  <a:cubicBezTo>
                    <a:pt x="12129" y="1518"/>
                    <a:pt x="12137" y="1513"/>
                    <a:pt x="12151" y="1510"/>
                  </a:cubicBezTo>
                  <a:close/>
                  <a:moveTo>
                    <a:pt x="14922" y="1519"/>
                  </a:moveTo>
                  <a:cubicBezTo>
                    <a:pt x="14965" y="1528"/>
                    <a:pt x="15043" y="1637"/>
                    <a:pt x="15058" y="1578"/>
                  </a:cubicBezTo>
                  <a:cubicBezTo>
                    <a:pt x="15017" y="1567"/>
                    <a:pt x="14938" y="1459"/>
                    <a:pt x="14922" y="1519"/>
                  </a:cubicBezTo>
                  <a:close/>
                  <a:moveTo>
                    <a:pt x="10218" y="1539"/>
                  </a:moveTo>
                  <a:cubicBezTo>
                    <a:pt x="10234" y="1541"/>
                    <a:pt x="10251" y="1543"/>
                    <a:pt x="10265" y="1545"/>
                  </a:cubicBezTo>
                  <a:cubicBezTo>
                    <a:pt x="10250" y="1548"/>
                    <a:pt x="10233" y="1549"/>
                    <a:pt x="10218" y="1551"/>
                  </a:cubicBezTo>
                  <a:cubicBezTo>
                    <a:pt x="10218" y="1547"/>
                    <a:pt x="10219" y="1545"/>
                    <a:pt x="10218" y="1539"/>
                  </a:cubicBezTo>
                  <a:close/>
                  <a:moveTo>
                    <a:pt x="6994" y="1563"/>
                  </a:moveTo>
                  <a:lnTo>
                    <a:pt x="6923" y="1599"/>
                  </a:lnTo>
                  <a:lnTo>
                    <a:pt x="6947" y="1658"/>
                  </a:lnTo>
                  <a:lnTo>
                    <a:pt x="7018" y="1622"/>
                  </a:lnTo>
                  <a:lnTo>
                    <a:pt x="6994" y="1563"/>
                  </a:lnTo>
                  <a:close/>
                  <a:moveTo>
                    <a:pt x="10596" y="1566"/>
                  </a:moveTo>
                  <a:cubicBezTo>
                    <a:pt x="10641" y="1568"/>
                    <a:pt x="10686" y="1573"/>
                    <a:pt x="10732" y="1575"/>
                  </a:cubicBezTo>
                  <a:lnTo>
                    <a:pt x="10729" y="1572"/>
                  </a:lnTo>
                  <a:cubicBezTo>
                    <a:pt x="10744" y="1574"/>
                    <a:pt x="10759" y="1577"/>
                    <a:pt x="10774" y="1581"/>
                  </a:cubicBezTo>
                  <a:cubicBezTo>
                    <a:pt x="10777" y="1582"/>
                    <a:pt x="10782" y="1581"/>
                    <a:pt x="10785" y="1581"/>
                  </a:cubicBezTo>
                  <a:cubicBezTo>
                    <a:pt x="10795" y="1580"/>
                    <a:pt x="10803" y="1579"/>
                    <a:pt x="10809" y="1572"/>
                  </a:cubicBezTo>
                  <a:cubicBezTo>
                    <a:pt x="10811" y="1572"/>
                    <a:pt x="10813" y="1572"/>
                    <a:pt x="10815" y="1572"/>
                  </a:cubicBezTo>
                  <a:cubicBezTo>
                    <a:pt x="10836" y="1595"/>
                    <a:pt x="10871" y="1605"/>
                    <a:pt x="10865" y="1652"/>
                  </a:cubicBezTo>
                  <a:cubicBezTo>
                    <a:pt x="10861" y="1656"/>
                    <a:pt x="10853" y="1660"/>
                    <a:pt x="10850" y="1661"/>
                  </a:cubicBezTo>
                  <a:cubicBezTo>
                    <a:pt x="10837" y="1662"/>
                    <a:pt x="10829" y="1671"/>
                    <a:pt x="10830" y="1681"/>
                  </a:cubicBezTo>
                  <a:cubicBezTo>
                    <a:pt x="10830" y="1682"/>
                    <a:pt x="10829" y="1683"/>
                    <a:pt x="10830" y="1684"/>
                  </a:cubicBezTo>
                  <a:cubicBezTo>
                    <a:pt x="10820" y="1681"/>
                    <a:pt x="10808" y="1678"/>
                    <a:pt x="10797" y="1675"/>
                  </a:cubicBezTo>
                  <a:cubicBezTo>
                    <a:pt x="10664" y="1647"/>
                    <a:pt x="10495" y="1672"/>
                    <a:pt x="10440" y="1581"/>
                  </a:cubicBezTo>
                  <a:cubicBezTo>
                    <a:pt x="10493" y="1575"/>
                    <a:pt x="10544" y="1568"/>
                    <a:pt x="10596" y="1566"/>
                  </a:cubicBezTo>
                  <a:close/>
                  <a:moveTo>
                    <a:pt x="11625" y="1587"/>
                  </a:moveTo>
                  <a:cubicBezTo>
                    <a:pt x="11649" y="1603"/>
                    <a:pt x="11658" y="1629"/>
                    <a:pt x="11663" y="1661"/>
                  </a:cubicBezTo>
                  <a:cubicBezTo>
                    <a:pt x="11661" y="1660"/>
                    <a:pt x="11659" y="1661"/>
                    <a:pt x="11657" y="1661"/>
                  </a:cubicBezTo>
                  <a:cubicBezTo>
                    <a:pt x="11646" y="1659"/>
                    <a:pt x="11634" y="1657"/>
                    <a:pt x="11622" y="1655"/>
                  </a:cubicBezTo>
                  <a:cubicBezTo>
                    <a:pt x="11610" y="1652"/>
                    <a:pt x="11598" y="1651"/>
                    <a:pt x="11586" y="1649"/>
                  </a:cubicBezTo>
                  <a:cubicBezTo>
                    <a:pt x="11570" y="1647"/>
                    <a:pt x="11556" y="1657"/>
                    <a:pt x="11554" y="1669"/>
                  </a:cubicBezTo>
                  <a:cubicBezTo>
                    <a:pt x="11551" y="1682"/>
                    <a:pt x="11562" y="1694"/>
                    <a:pt x="11577" y="1696"/>
                  </a:cubicBezTo>
                  <a:cubicBezTo>
                    <a:pt x="11585" y="1697"/>
                    <a:pt x="11593" y="1697"/>
                    <a:pt x="11601" y="1699"/>
                  </a:cubicBezTo>
                  <a:cubicBezTo>
                    <a:pt x="11583" y="1706"/>
                    <a:pt x="11575" y="1716"/>
                    <a:pt x="11601" y="1720"/>
                  </a:cubicBezTo>
                  <a:cubicBezTo>
                    <a:pt x="11598" y="1757"/>
                    <a:pt x="11548" y="1698"/>
                    <a:pt x="11495" y="1720"/>
                  </a:cubicBezTo>
                  <a:cubicBezTo>
                    <a:pt x="11552" y="1676"/>
                    <a:pt x="11443" y="1703"/>
                    <a:pt x="11471" y="1637"/>
                  </a:cubicBezTo>
                  <a:lnTo>
                    <a:pt x="11465" y="1640"/>
                  </a:lnTo>
                  <a:cubicBezTo>
                    <a:pt x="11462" y="1631"/>
                    <a:pt x="11454" y="1616"/>
                    <a:pt x="11441" y="1602"/>
                  </a:cubicBezTo>
                  <a:lnTo>
                    <a:pt x="11447" y="1604"/>
                  </a:lnTo>
                  <a:cubicBezTo>
                    <a:pt x="11487" y="1555"/>
                    <a:pt x="11606" y="1624"/>
                    <a:pt x="11625" y="1587"/>
                  </a:cubicBezTo>
                  <a:close/>
                  <a:moveTo>
                    <a:pt x="10366" y="1590"/>
                  </a:moveTo>
                  <a:cubicBezTo>
                    <a:pt x="10368" y="1592"/>
                    <a:pt x="10369" y="1594"/>
                    <a:pt x="10372" y="1596"/>
                  </a:cubicBezTo>
                  <a:cubicBezTo>
                    <a:pt x="10366" y="1610"/>
                    <a:pt x="10328" y="1607"/>
                    <a:pt x="10286" y="1602"/>
                  </a:cubicBezTo>
                  <a:cubicBezTo>
                    <a:pt x="10313" y="1597"/>
                    <a:pt x="10339" y="1594"/>
                    <a:pt x="10366" y="1590"/>
                  </a:cubicBezTo>
                  <a:close/>
                  <a:moveTo>
                    <a:pt x="9388" y="1602"/>
                  </a:moveTo>
                  <a:cubicBezTo>
                    <a:pt x="9395" y="1606"/>
                    <a:pt x="9402" y="1608"/>
                    <a:pt x="9408" y="1613"/>
                  </a:cubicBezTo>
                  <a:cubicBezTo>
                    <a:pt x="9332" y="1636"/>
                    <a:pt x="9266" y="1642"/>
                    <a:pt x="9205" y="1643"/>
                  </a:cubicBezTo>
                  <a:cubicBezTo>
                    <a:pt x="9265" y="1628"/>
                    <a:pt x="9326" y="1615"/>
                    <a:pt x="9388" y="1602"/>
                  </a:cubicBezTo>
                  <a:close/>
                  <a:moveTo>
                    <a:pt x="6007" y="1607"/>
                  </a:moveTo>
                  <a:cubicBezTo>
                    <a:pt x="5936" y="1621"/>
                    <a:pt x="5881" y="1659"/>
                    <a:pt x="5827" y="1696"/>
                  </a:cubicBezTo>
                  <a:cubicBezTo>
                    <a:pt x="5776" y="1731"/>
                    <a:pt x="5730" y="1766"/>
                    <a:pt x="5674" y="1776"/>
                  </a:cubicBezTo>
                  <a:cubicBezTo>
                    <a:pt x="5659" y="1778"/>
                    <a:pt x="5643" y="1790"/>
                    <a:pt x="5641" y="1802"/>
                  </a:cubicBezTo>
                  <a:cubicBezTo>
                    <a:pt x="5640" y="1815"/>
                    <a:pt x="5653" y="1822"/>
                    <a:pt x="5668" y="1820"/>
                  </a:cubicBezTo>
                  <a:cubicBezTo>
                    <a:pt x="5741" y="1808"/>
                    <a:pt x="5797" y="1768"/>
                    <a:pt x="5854" y="1729"/>
                  </a:cubicBezTo>
                  <a:cubicBezTo>
                    <a:pt x="5903" y="1694"/>
                    <a:pt x="5949" y="1663"/>
                    <a:pt x="6005" y="1652"/>
                  </a:cubicBezTo>
                  <a:cubicBezTo>
                    <a:pt x="6009" y="1651"/>
                    <a:pt x="6013" y="1648"/>
                    <a:pt x="6016" y="1646"/>
                  </a:cubicBezTo>
                  <a:cubicBezTo>
                    <a:pt x="6026" y="1640"/>
                    <a:pt x="6034" y="1634"/>
                    <a:pt x="6034" y="1625"/>
                  </a:cubicBezTo>
                  <a:cubicBezTo>
                    <a:pt x="6035" y="1613"/>
                    <a:pt x="6023" y="1604"/>
                    <a:pt x="6007" y="1607"/>
                  </a:cubicBezTo>
                  <a:close/>
                  <a:moveTo>
                    <a:pt x="11418" y="1619"/>
                  </a:moveTo>
                  <a:cubicBezTo>
                    <a:pt x="11423" y="1626"/>
                    <a:pt x="11427" y="1632"/>
                    <a:pt x="11430" y="1637"/>
                  </a:cubicBezTo>
                  <a:lnTo>
                    <a:pt x="11427" y="1637"/>
                  </a:lnTo>
                  <a:cubicBezTo>
                    <a:pt x="11359" y="1636"/>
                    <a:pt x="11366" y="1692"/>
                    <a:pt x="11276" y="1675"/>
                  </a:cubicBezTo>
                  <a:cubicBezTo>
                    <a:pt x="11279" y="1667"/>
                    <a:pt x="11282" y="1658"/>
                    <a:pt x="11288" y="1652"/>
                  </a:cubicBezTo>
                  <a:cubicBezTo>
                    <a:pt x="11298" y="1655"/>
                    <a:pt x="11313" y="1653"/>
                    <a:pt x="11341" y="1643"/>
                  </a:cubicBezTo>
                  <a:cubicBezTo>
                    <a:pt x="11343" y="1635"/>
                    <a:pt x="11347" y="1628"/>
                    <a:pt x="11347" y="1622"/>
                  </a:cubicBezTo>
                  <a:cubicBezTo>
                    <a:pt x="11367" y="1618"/>
                    <a:pt x="11390" y="1617"/>
                    <a:pt x="11418" y="1619"/>
                  </a:cubicBezTo>
                  <a:close/>
                  <a:moveTo>
                    <a:pt x="13129" y="1625"/>
                  </a:moveTo>
                  <a:cubicBezTo>
                    <a:pt x="13181" y="1633"/>
                    <a:pt x="13211" y="1675"/>
                    <a:pt x="13270" y="1696"/>
                  </a:cubicBezTo>
                  <a:cubicBezTo>
                    <a:pt x="13264" y="1728"/>
                    <a:pt x="13207" y="1705"/>
                    <a:pt x="13214" y="1752"/>
                  </a:cubicBezTo>
                  <a:cubicBezTo>
                    <a:pt x="13191" y="1751"/>
                    <a:pt x="13174" y="1750"/>
                    <a:pt x="13161" y="1749"/>
                  </a:cubicBezTo>
                  <a:cubicBezTo>
                    <a:pt x="13158" y="1747"/>
                    <a:pt x="13158" y="1743"/>
                    <a:pt x="13155" y="1740"/>
                  </a:cubicBezTo>
                  <a:cubicBezTo>
                    <a:pt x="13153" y="1738"/>
                    <a:pt x="13149" y="1736"/>
                    <a:pt x="13146" y="1734"/>
                  </a:cubicBezTo>
                  <a:cubicBezTo>
                    <a:pt x="13145" y="1704"/>
                    <a:pt x="13144" y="1671"/>
                    <a:pt x="13126" y="1640"/>
                  </a:cubicBezTo>
                  <a:lnTo>
                    <a:pt x="13129" y="1625"/>
                  </a:lnTo>
                  <a:close/>
                  <a:moveTo>
                    <a:pt x="13799" y="1625"/>
                  </a:moveTo>
                  <a:cubicBezTo>
                    <a:pt x="13806" y="1627"/>
                    <a:pt x="13811" y="1629"/>
                    <a:pt x="13817" y="1631"/>
                  </a:cubicBezTo>
                  <a:cubicBezTo>
                    <a:pt x="13814" y="1633"/>
                    <a:pt x="13814" y="1634"/>
                    <a:pt x="13811" y="1637"/>
                  </a:cubicBezTo>
                  <a:cubicBezTo>
                    <a:pt x="13808" y="1632"/>
                    <a:pt x="13803" y="1629"/>
                    <a:pt x="13799" y="1625"/>
                  </a:cubicBezTo>
                  <a:close/>
                  <a:moveTo>
                    <a:pt x="8779" y="1628"/>
                  </a:moveTo>
                  <a:cubicBezTo>
                    <a:pt x="8785" y="1629"/>
                    <a:pt x="8791" y="1629"/>
                    <a:pt x="8797" y="1628"/>
                  </a:cubicBezTo>
                  <a:cubicBezTo>
                    <a:pt x="8725" y="1658"/>
                    <a:pt x="8652" y="1700"/>
                    <a:pt x="8587" y="1705"/>
                  </a:cubicBezTo>
                  <a:cubicBezTo>
                    <a:pt x="8561" y="1707"/>
                    <a:pt x="8562" y="1679"/>
                    <a:pt x="8513" y="1696"/>
                  </a:cubicBezTo>
                  <a:cubicBezTo>
                    <a:pt x="8454" y="1716"/>
                    <a:pt x="8399" y="1742"/>
                    <a:pt x="8348" y="1770"/>
                  </a:cubicBezTo>
                  <a:cubicBezTo>
                    <a:pt x="8252" y="1763"/>
                    <a:pt x="8151" y="1763"/>
                    <a:pt x="8043" y="1776"/>
                  </a:cubicBezTo>
                  <a:cubicBezTo>
                    <a:pt x="8041" y="1771"/>
                    <a:pt x="8040" y="1765"/>
                    <a:pt x="8040" y="1758"/>
                  </a:cubicBezTo>
                  <a:cubicBezTo>
                    <a:pt x="8146" y="1730"/>
                    <a:pt x="8221" y="1722"/>
                    <a:pt x="8289" y="1714"/>
                  </a:cubicBezTo>
                  <a:cubicBezTo>
                    <a:pt x="8349" y="1707"/>
                    <a:pt x="8405" y="1703"/>
                    <a:pt x="8475" y="1690"/>
                  </a:cubicBezTo>
                  <a:cubicBezTo>
                    <a:pt x="8482" y="1693"/>
                    <a:pt x="8489" y="1692"/>
                    <a:pt x="8498" y="1690"/>
                  </a:cubicBezTo>
                  <a:cubicBezTo>
                    <a:pt x="8535" y="1682"/>
                    <a:pt x="8568" y="1670"/>
                    <a:pt x="8602" y="1658"/>
                  </a:cubicBezTo>
                  <a:cubicBezTo>
                    <a:pt x="8666" y="1635"/>
                    <a:pt x="8722" y="1616"/>
                    <a:pt x="8779" y="1628"/>
                  </a:cubicBezTo>
                  <a:close/>
                  <a:moveTo>
                    <a:pt x="16243" y="1661"/>
                  </a:moveTo>
                  <a:cubicBezTo>
                    <a:pt x="16279" y="1673"/>
                    <a:pt x="16345" y="1778"/>
                    <a:pt x="16358" y="1726"/>
                  </a:cubicBezTo>
                  <a:cubicBezTo>
                    <a:pt x="16323" y="1712"/>
                    <a:pt x="16256" y="1607"/>
                    <a:pt x="16243" y="1661"/>
                  </a:cubicBezTo>
                  <a:close/>
                  <a:moveTo>
                    <a:pt x="10904" y="1672"/>
                  </a:moveTo>
                  <a:lnTo>
                    <a:pt x="10907" y="1675"/>
                  </a:lnTo>
                  <a:lnTo>
                    <a:pt x="10951" y="1672"/>
                  </a:lnTo>
                  <a:cubicBezTo>
                    <a:pt x="11025" y="1691"/>
                    <a:pt x="11049" y="1728"/>
                    <a:pt x="11084" y="1755"/>
                  </a:cubicBezTo>
                  <a:cubicBezTo>
                    <a:pt x="11092" y="1762"/>
                    <a:pt x="11100" y="1767"/>
                    <a:pt x="11110" y="1773"/>
                  </a:cubicBezTo>
                  <a:cubicBezTo>
                    <a:pt x="11005" y="1759"/>
                    <a:pt x="10937" y="1722"/>
                    <a:pt x="10865" y="1696"/>
                  </a:cubicBezTo>
                  <a:cubicBezTo>
                    <a:pt x="10883" y="1692"/>
                    <a:pt x="10893" y="1683"/>
                    <a:pt x="10904" y="1672"/>
                  </a:cubicBezTo>
                  <a:close/>
                  <a:moveTo>
                    <a:pt x="11740" y="1684"/>
                  </a:moveTo>
                  <a:cubicBezTo>
                    <a:pt x="11767" y="1688"/>
                    <a:pt x="11794" y="1690"/>
                    <a:pt x="11831" y="1705"/>
                  </a:cubicBezTo>
                  <a:cubicBezTo>
                    <a:pt x="11840" y="1708"/>
                    <a:pt x="11847" y="1711"/>
                    <a:pt x="11855" y="1714"/>
                  </a:cubicBezTo>
                  <a:cubicBezTo>
                    <a:pt x="11831" y="1759"/>
                    <a:pt x="11777" y="1779"/>
                    <a:pt x="11719" y="1761"/>
                  </a:cubicBezTo>
                  <a:cubicBezTo>
                    <a:pt x="11728" y="1747"/>
                    <a:pt x="11736" y="1725"/>
                    <a:pt x="11734" y="1708"/>
                  </a:cubicBezTo>
                  <a:cubicBezTo>
                    <a:pt x="11739" y="1703"/>
                    <a:pt x="11742" y="1696"/>
                    <a:pt x="11740" y="1684"/>
                  </a:cubicBezTo>
                  <a:close/>
                  <a:moveTo>
                    <a:pt x="16485" y="1687"/>
                  </a:moveTo>
                  <a:cubicBezTo>
                    <a:pt x="16528" y="1726"/>
                    <a:pt x="16524" y="1808"/>
                    <a:pt x="16474" y="1814"/>
                  </a:cubicBezTo>
                  <a:cubicBezTo>
                    <a:pt x="16613" y="1874"/>
                    <a:pt x="16659" y="1951"/>
                    <a:pt x="16725" y="1956"/>
                  </a:cubicBezTo>
                  <a:cubicBezTo>
                    <a:pt x="16741" y="1966"/>
                    <a:pt x="16753" y="1978"/>
                    <a:pt x="16769" y="1989"/>
                  </a:cubicBezTo>
                  <a:cubicBezTo>
                    <a:pt x="16771" y="1990"/>
                    <a:pt x="16770" y="1991"/>
                    <a:pt x="16772" y="1992"/>
                  </a:cubicBezTo>
                  <a:cubicBezTo>
                    <a:pt x="16787" y="2001"/>
                    <a:pt x="16807" y="2001"/>
                    <a:pt x="16816" y="1992"/>
                  </a:cubicBezTo>
                  <a:cubicBezTo>
                    <a:pt x="16826" y="1981"/>
                    <a:pt x="16818" y="1963"/>
                    <a:pt x="16801" y="1950"/>
                  </a:cubicBezTo>
                  <a:cubicBezTo>
                    <a:pt x="16786" y="1939"/>
                    <a:pt x="16771" y="1927"/>
                    <a:pt x="16751" y="1915"/>
                  </a:cubicBezTo>
                  <a:cubicBezTo>
                    <a:pt x="16770" y="1874"/>
                    <a:pt x="16730" y="1828"/>
                    <a:pt x="16671" y="1788"/>
                  </a:cubicBezTo>
                  <a:cubicBezTo>
                    <a:pt x="16613" y="1747"/>
                    <a:pt x="16537" y="1710"/>
                    <a:pt x="16485" y="1687"/>
                  </a:cubicBezTo>
                  <a:close/>
                  <a:moveTo>
                    <a:pt x="11991" y="1714"/>
                  </a:moveTo>
                  <a:cubicBezTo>
                    <a:pt x="12115" y="1712"/>
                    <a:pt x="12307" y="1717"/>
                    <a:pt x="12514" y="1720"/>
                  </a:cubicBezTo>
                  <a:cubicBezTo>
                    <a:pt x="12498" y="1768"/>
                    <a:pt x="12546" y="1771"/>
                    <a:pt x="12614" y="1764"/>
                  </a:cubicBezTo>
                  <a:cubicBezTo>
                    <a:pt x="12683" y="1757"/>
                    <a:pt x="12773" y="1739"/>
                    <a:pt x="12839" y="1743"/>
                  </a:cubicBezTo>
                  <a:cubicBezTo>
                    <a:pt x="12954" y="1752"/>
                    <a:pt x="13021" y="1804"/>
                    <a:pt x="13090" y="1785"/>
                  </a:cubicBezTo>
                  <a:cubicBezTo>
                    <a:pt x="13111" y="1806"/>
                    <a:pt x="13134" y="1824"/>
                    <a:pt x="13155" y="1841"/>
                  </a:cubicBezTo>
                  <a:cubicBezTo>
                    <a:pt x="13161" y="1845"/>
                    <a:pt x="13165" y="1848"/>
                    <a:pt x="13170" y="1853"/>
                  </a:cubicBezTo>
                  <a:cubicBezTo>
                    <a:pt x="13111" y="1844"/>
                    <a:pt x="13079" y="1830"/>
                    <a:pt x="12984" y="1814"/>
                  </a:cubicBezTo>
                  <a:lnTo>
                    <a:pt x="12984" y="1820"/>
                  </a:lnTo>
                  <a:cubicBezTo>
                    <a:pt x="12976" y="1816"/>
                    <a:pt x="12969" y="1809"/>
                    <a:pt x="12963" y="1805"/>
                  </a:cubicBezTo>
                  <a:cubicBezTo>
                    <a:pt x="12955" y="1799"/>
                    <a:pt x="12941" y="1799"/>
                    <a:pt x="12934" y="1805"/>
                  </a:cubicBezTo>
                  <a:cubicBezTo>
                    <a:pt x="12926" y="1812"/>
                    <a:pt x="12928" y="1823"/>
                    <a:pt x="12937" y="1829"/>
                  </a:cubicBezTo>
                  <a:cubicBezTo>
                    <a:pt x="12942" y="1833"/>
                    <a:pt x="12949" y="1839"/>
                    <a:pt x="12957" y="1844"/>
                  </a:cubicBezTo>
                  <a:cubicBezTo>
                    <a:pt x="12929" y="1871"/>
                    <a:pt x="12916" y="1918"/>
                    <a:pt x="12895" y="1953"/>
                  </a:cubicBezTo>
                  <a:cubicBezTo>
                    <a:pt x="12916" y="1962"/>
                    <a:pt x="12932" y="1973"/>
                    <a:pt x="12942" y="1989"/>
                  </a:cubicBezTo>
                  <a:cubicBezTo>
                    <a:pt x="12923" y="1983"/>
                    <a:pt x="12901" y="1978"/>
                    <a:pt x="12880" y="1971"/>
                  </a:cubicBezTo>
                  <a:cubicBezTo>
                    <a:pt x="12814" y="1947"/>
                    <a:pt x="12747" y="1920"/>
                    <a:pt x="12697" y="1918"/>
                  </a:cubicBezTo>
                  <a:cubicBezTo>
                    <a:pt x="12666" y="1951"/>
                    <a:pt x="12749" y="1978"/>
                    <a:pt x="12718" y="1986"/>
                  </a:cubicBezTo>
                  <a:cubicBezTo>
                    <a:pt x="12714" y="1985"/>
                    <a:pt x="12710" y="1986"/>
                    <a:pt x="12706" y="1986"/>
                  </a:cubicBezTo>
                  <a:cubicBezTo>
                    <a:pt x="12689" y="1982"/>
                    <a:pt x="12671" y="1975"/>
                    <a:pt x="12656" y="1971"/>
                  </a:cubicBezTo>
                  <a:cubicBezTo>
                    <a:pt x="12638" y="1946"/>
                    <a:pt x="12605" y="1932"/>
                    <a:pt x="12579" y="1912"/>
                  </a:cubicBezTo>
                  <a:cubicBezTo>
                    <a:pt x="12612" y="1878"/>
                    <a:pt x="12594" y="1829"/>
                    <a:pt x="12585" y="1805"/>
                  </a:cubicBezTo>
                  <a:cubicBezTo>
                    <a:pt x="12582" y="1798"/>
                    <a:pt x="12574" y="1795"/>
                    <a:pt x="12564" y="1797"/>
                  </a:cubicBezTo>
                  <a:cubicBezTo>
                    <a:pt x="12555" y="1798"/>
                    <a:pt x="12550" y="1804"/>
                    <a:pt x="12552" y="1811"/>
                  </a:cubicBezTo>
                  <a:cubicBezTo>
                    <a:pt x="12566" y="1846"/>
                    <a:pt x="12569" y="1875"/>
                    <a:pt x="12549" y="1894"/>
                  </a:cubicBezTo>
                  <a:cubicBezTo>
                    <a:pt x="12546" y="1895"/>
                    <a:pt x="12544" y="1896"/>
                    <a:pt x="12541" y="1897"/>
                  </a:cubicBezTo>
                  <a:cubicBezTo>
                    <a:pt x="12518" y="1886"/>
                    <a:pt x="12506" y="1879"/>
                    <a:pt x="12535" y="1897"/>
                  </a:cubicBezTo>
                  <a:cubicBezTo>
                    <a:pt x="12491" y="1908"/>
                    <a:pt x="12464" y="1921"/>
                    <a:pt x="12414" y="1929"/>
                  </a:cubicBezTo>
                  <a:cubicBezTo>
                    <a:pt x="12405" y="1926"/>
                    <a:pt x="12395" y="1924"/>
                    <a:pt x="12387" y="1921"/>
                  </a:cubicBezTo>
                  <a:cubicBezTo>
                    <a:pt x="12291" y="1884"/>
                    <a:pt x="12232" y="1840"/>
                    <a:pt x="12292" y="1814"/>
                  </a:cubicBezTo>
                  <a:cubicBezTo>
                    <a:pt x="12253" y="1788"/>
                    <a:pt x="12215" y="1783"/>
                    <a:pt x="12180" y="1788"/>
                  </a:cubicBezTo>
                  <a:cubicBezTo>
                    <a:pt x="12181" y="1787"/>
                    <a:pt x="12183" y="1785"/>
                    <a:pt x="12183" y="1785"/>
                  </a:cubicBezTo>
                  <a:cubicBezTo>
                    <a:pt x="12185" y="1779"/>
                    <a:pt x="12181" y="1775"/>
                    <a:pt x="12174" y="1773"/>
                  </a:cubicBezTo>
                  <a:cubicBezTo>
                    <a:pt x="12165" y="1770"/>
                    <a:pt x="12155" y="1771"/>
                    <a:pt x="12145" y="1776"/>
                  </a:cubicBezTo>
                  <a:cubicBezTo>
                    <a:pt x="12132" y="1782"/>
                    <a:pt x="12121" y="1793"/>
                    <a:pt x="12115" y="1805"/>
                  </a:cubicBezTo>
                  <a:cubicBezTo>
                    <a:pt x="12103" y="1810"/>
                    <a:pt x="12091" y="1815"/>
                    <a:pt x="12080" y="1820"/>
                  </a:cubicBezTo>
                  <a:cubicBezTo>
                    <a:pt x="12017" y="1795"/>
                    <a:pt x="11963" y="1768"/>
                    <a:pt x="11914" y="1734"/>
                  </a:cubicBezTo>
                  <a:cubicBezTo>
                    <a:pt x="11948" y="1742"/>
                    <a:pt x="11977" y="1739"/>
                    <a:pt x="11991" y="1714"/>
                  </a:cubicBezTo>
                  <a:close/>
                  <a:moveTo>
                    <a:pt x="5272" y="1717"/>
                  </a:moveTo>
                  <a:cubicBezTo>
                    <a:pt x="5222" y="1745"/>
                    <a:pt x="5169" y="1769"/>
                    <a:pt x="5118" y="1794"/>
                  </a:cubicBezTo>
                  <a:cubicBezTo>
                    <a:pt x="5054" y="1825"/>
                    <a:pt x="4989" y="1858"/>
                    <a:pt x="4926" y="1900"/>
                  </a:cubicBezTo>
                  <a:cubicBezTo>
                    <a:pt x="4910" y="1911"/>
                    <a:pt x="4901" y="1930"/>
                    <a:pt x="4908" y="1941"/>
                  </a:cubicBezTo>
                  <a:cubicBezTo>
                    <a:pt x="4915" y="1953"/>
                    <a:pt x="4936" y="1952"/>
                    <a:pt x="4953" y="1941"/>
                  </a:cubicBezTo>
                  <a:cubicBezTo>
                    <a:pt x="5010" y="1903"/>
                    <a:pt x="5068" y="1872"/>
                    <a:pt x="5133" y="1841"/>
                  </a:cubicBezTo>
                  <a:cubicBezTo>
                    <a:pt x="5185" y="1815"/>
                    <a:pt x="5240" y="1791"/>
                    <a:pt x="5292" y="1761"/>
                  </a:cubicBezTo>
                  <a:lnTo>
                    <a:pt x="5295" y="1758"/>
                  </a:lnTo>
                  <a:cubicBezTo>
                    <a:pt x="5310" y="1748"/>
                    <a:pt x="5318" y="1734"/>
                    <a:pt x="5313" y="1723"/>
                  </a:cubicBezTo>
                  <a:cubicBezTo>
                    <a:pt x="5307" y="1710"/>
                    <a:pt x="5289" y="1707"/>
                    <a:pt x="5272" y="1717"/>
                  </a:cubicBezTo>
                  <a:close/>
                  <a:moveTo>
                    <a:pt x="6421" y="1737"/>
                  </a:moveTo>
                  <a:cubicBezTo>
                    <a:pt x="6347" y="1778"/>
                    <a:pt x="6266" y="1821"/>
                    <a:pt x="6265" y="1867"/>
                  </a:cubicBezTo>
                  <a:cubicBezTo>
                    <a:pt x="6314" y="1866"/>
                    <a:pt x="6439" y="1785"/>
                    <a:pt x="6421" y="1737"/>
                  </a:cubicBezTo>
                  <a:close/>
                  <a:moveTo>
                    <a:pt x="6779" y="1761"/>
                  </a:moveTo>
                  <a:lnTo>
                    <a:pt x="6767" y="1770"/>
                  </a:lnTo>
                  <a:cubicBezTo>
                    <a:pt x="6724" y="1801"/>
                    <a:pt x="6676" y="1837"/>
                    <a:pt x="6634" y="1835"/>
                  </a:cubicBezTo>
                  <a:cubicBezTo>
                    <a:pt x="6623" y="1835"/>
                    <a:pt x="6609" y="1843"/>
                    <a:pt x="6604" y="1853"/>
                  </a:cubicBezTo>
                  <a:cubicBezTo>
                    <a:pt x="6600" y="1863"/>
                    <a:pt x="6605" y="1870"/>
                    <a:pt x="6616" y="1870"/>
                  </a:cubicBezTo>
                  <a:cubicBezTo>
                    <a:pt x="6649" y="1872"/>
                    <a:pt x="6680" y="1860"/>
                    <a:pt x="6711" y="1844"/>
                  </a:cubicBezTo>
                  <a:cubicBezTo>
                    <a:pt x="6738" y="1829"/>
                    <a:pt x="6764" y="1811"/>
                    <a:pt x="6788" y="1794"/>
                  </a:cubicBezTo>
                  <a:lnTo>
                    <a:pt x="6802" y="1785"/>
                  </a:lnTo>
                  <a:cubicBezTo>
                    <a:pt x="6813" y="1777"/>
                    <a:pt x="6814" y="1768"/>
                    <a:pt x="6808" y="1761"/>
                  </a:cubicBezTo>
                  <a:cubicBezTo>
                    <a:pt x="6802" y="1754"/>
                    <a:pt x="6789" y="1754"/>
                    <a:pt x="6779" y="1761"/>
                  </a:cubicBezTo>
                  <a:close/>
                  <a:moveTo>
                    <a:pt x="7636" y="1761"/>
                  </a:moveTo>
                  <a:cubicBezTo>
                    <a:pt x="7607" y="1766"/>
                    <a:pt x="7580" y="1790"/>
                    <a:pt x="7579" y="1829"/>
                  </a:cubicBezTo>
                  <a:cubicBezTo>
                    <a:pt x="7612" y="1844"/>
                    <a:pt x="7634" y="1886"/>
                    <a:pt x="7695" y="1814"/>
                  </a:cubicBezTo>
                  <a:cubicBezTo>
                    <a:pt x="7694" y="1772"/>
                    <a:pt x="7664" y="1756"/>
                    <a:pt x="7636" y="1761"/>
                  </a:cubicBezTo>
                  <a:close/>
                  <a:moveTo>
                    <a:pt x="7509" y="1794"/>
                  </a:moveTo>
                  <a:cubicBezTo>
                    <a:pt x="7471" y="1823"/>
                    <a:pt x="7369" y="1840"/>
                    <a:pt x="7414" y="1888"/>
                  </a:cubicBezTo>
                  <a:cubicBezTo>
                    <a:pt x="7468" y="1862"/>
                    <a:pt x="7500" y="1830"/>
                    <a:pt x="7509" y="1794"/>
                  </a:cubicBezTo>
                  <a:close/>
                  <a:moveTo>
                    <a:pt x="5771" y="1805"/>
                  </a:moveTo>
                  <a:cubicBezTo>
                    <a:pt x="5724" y="1814"/>
                    <a:pt x="5635" y="1888"/>
                    <a:pt x="5641" y="1906"/>
                  </a:cubicBezTo>
                  <a:cubicBezTo>
                    <a:pt x="5681" y="1907"/>
                    <a:pt x="5741" y="1859"/>
                    <a:pt x="5798" y="1823"/>
                  </a:cubicBezTo>
                  <a:cubicBezTo>
                    <a:pt x="5797" y="1807"/>
                    <a:pt x="5787" y="1802"/>
                    <a:pt x="5771" y="1805"/>
                  </a:cubicBezTo>
                  <a:close/>
                  <a:moveTo>
                    <a:pt x="15948" y="1823"/>
                  </a:moveTo>
                  <a:cubicBezTo>
                    <a:pt x="15901" y="1805"/>
                    <a:pt x="15927" y="1951"/>
                    <a:pt x="16018" y="1909"/>
                  </a:cubicBezTo>
                  <a:cubicBezTo>
                    <a:pt x="15986" y="1854"/>
                    <a:pt x="15963" y="1829"/>
                    <a:pt x="15948" y="1823"/>
                  </a:cubicBezTo>
                  <a:close/>
                  <a:moveTo>
                    <a:pt x="13309" y="1838"/>
                  </a:moveTo>
                  <a:cubicBezTo>
                    <a:pt x="13332" y="1870"/>
                    <a:pt x="13393" y="1886"/>
                    <a:pt x="13445" y="1935"/>
                  </a:cubicBezTo>
                  <a:cubicBezTo>
                    <a:pt x="13436" y="2004"/>
                    <a:pt x="13358" y="1938"/>
                    <a:pt x="13350" y="1965"/>
                  </a:cubicBezTo>
                  <a:lnTo>
                    <a:pt x="13350" y="1968"/>
                  </a:lnTo>
                  <a:cubicBezTo>
                    <a:pt x="13337" y="1964"/>
                    <a:pt x="13327" y="1962"/>
                    <a:pt x="13315" y="1959"/>
                  </a:cubicBezTo>
                  <a:lnTo>
                    <a:pt x="13300" y="1953"/>
                  </a:lnTo>
                  <a:cubicBezTo>
                    <a:pt x="13296" y="1952"/>
                    <a:pt x="13292" y="1953"/>
                    <a:pt x="13288" y="1953"/>
                  </a:cubicBezTo>
                  <a:cubicBezTo>
                    <a:pt x="13286" y="1929"/>
                    <a:pt x="13264" y="1914"/>
                    <a:pt x="13279" y="1882"/>
                  </a:cubicBezTo>
                  <a:lnTo>
                    <a:pt x="13273" y="1885"/>
                  </a:lnTo>
                  <a:cubicBezTo>
                    <a:pt x="13278" y="1878"/>
                    <a:pt x="13282" y="1869"/>
                    <a:pt x="13285" y="1862"/>
                  </a:cubicBezTo>
                  <a:cubicBezTo>
                    <a:pt x="13286" y="1861"/>
                    <a:pt x="13285" y="1859"/>
                    <a:pt x="13285" y="1859"/>
                  </a:cubicBezTo>
                  <a:cubicBezTo>
                    <a:pt x="13291" y="1849"/>
                    <a:pt x="13303" y="1848"/>
                    <a:pt x="13309" y="1838"/>
                  </a:cubicBezTo>
                  <a:close/>
                  <a:moveTo>
                    <a:pt x="6545" y="1862"/>
                  </a:moveTo>
                  <a:cubicBezTo>
                    <a:pt x="6348" y="1978"/>
                    <a:pt x="6516" y="1997"/>
                    <a:pt x="6545" y="1862"/>
                  </a:cubicBezTo>
                  <a:close/>
                  <a:moveTo>
                    <a:pt x="7207" y="1862"/>
                  </a:moveTo>
                  <a:cubicBezTo>
                    <a:pt x="7190" y="1900"/>
                    <a:pt x="7153" y="1932"/>
                    <a:pt x="7189" y="1983"/>
                  </a:cubicBezTo>
                  <a:cubicBezTo>
                    <a:pt x="7245" y="1936"/>
                    <a:pt x="7234" y="1961"/>
                    <a:pt x="7311" y="1929"/>
                  </a:cubicBezTo>
                  <a:cubicBezTo>
                    <a:pt x="7279" y="1901"/>
                    <a:pt x="7261" y="1849"/>
                    <a:pt x="7207" y="1862"/>
                  </a:cubicBezTo>
                  <a:close/>
                  <a:moveTo>
                    <a:pt x="5467" y="1867"/>
                  </a:moveTo>
                  <a:cubicBezTo>
                    <a:pt x="5440" y="1898"/>
                    <a:pt x="5399" y="1929"/>
                    <a:pt x="5408" y="1962"/>
                  </a:cubicBezTo>
                  <a:cubicBezTo>
                    <a:pt x="5444" y="1935"/>
                    <a:pt x="5467" y="1962"/>
                    <a:pt x="5502" y="1941"/>
                  </a:cubicBezTo>
                  <a:lnTo>
                    <a:pt x="5467" y="1867"/>
                  </a:lnTo>
                  <a:close/>
                  <a:moveTo>
                    <a:pt x="15218" y="1909"/>
                  </a:moveTo>
                  <a:cubicBezTo>
                    <a:pt x="15178" y="1983"/>
                    <a:pt x="15281" y="1963"/>
                    <a:pt x="15297" y="2006"/>
                  </a:cubicBezTo>
                  <a:cubicBezTo>
                    <a:pt x="15338" y="1944"/>
                    <a:pt x="15276" y="1920"/>
                    <a:pt x="15218" y="1909"/>
                  </a:cubicBezTo>
                  <a:close/>
                  <a:moveTo>
                    <a:pt x="6690" y="1941"/>
                  </a:moveTo>
                  <a:lnTo>
                    <a:pt x="6646" y="1974"/>
                  </a:lnTo>
                  <a:cubicBezTo>
                    <a:pt x="6633" y="1984"/>
                    <a:pt x="6626" y="2001"/>
                    <a:pt x="6631" y="2015"/>
                  </a:cubicBezTo>
                  <a:cubicBezTo>
                    <a:pt x="6636" y="2029"/>
                    <a:pt x="6650" y="2034"/>
                    <a:pt x="6663" y="2024"/>
                  </a:cubicBezTo>
                  <a:lnTo>
                    <a:pt x="6708" y="1992"/>
                  </a:lnTo>
                  <a:cubicBezTo>
                    <a:pt x="6721" y="1982"/>
                    <a:pt x="6727" y="1962"/>
                    <a:pt x="6723" y="1947"/>
                  </a:cubicBezTo>
                  <a:cubicBezTo>
                    <a:pt x="6717" y="1933"/>
                    <a:pt x="6703" y="1932"/>
                    <a:pt x="6690" y="1941"/>
                  </a:cubicBezTo>
                  <a:close/>
                  <a:moveTo>
                    <a:pt x="6510" y="1983"/>
                  </a:moveTo>
                  <a:cubicBezTo>
                    <a:pt x="6484" y="2014"/>
                    <a:pt x="6391" y="2040"/>
                    <a:pt x="6412" y="2077"/>
                  </a:cubicBezTo>
                  <a:cubicBezTo>
                    <a:pt x="6438" y="2045"/>
                    <a:pt x="6531" y="2019"/>
                    <a:pt x="6510" y="1983"/>
                  </a:cubicBezTo>
                  <a:close/>
                  <a:moveTo>
                    <a:pt x="13297" y="2006"/>
                  </a:moveTo>
                  <a:lnTo>
                    <a:pt x="13300" y="2006"/>
                  </a:lnTo>
                  <a:cubicBezTo>
                    <a:pt x="13308" y="2008"/>
                    <a:pt x="13316" y="2013"/>
                    <a:pt x="13324" y="2015"/>
                  </a:cubicBezTo>
                  <a:cubicBezTo>
                    <a:pt x="13351" y="2047"/>
                    <a:pt x="13371" y="2106"/>
                    <a:pt x="13282" y="2086"/>
                  </a:cubicBezTo>
                  <a:cubicBezTo>
                    <a:pt x="13286" y="2038"/>
                    <a:pt x="13267" y="2021"/>
                    <a:pt x="13297" y="2006"/>
                  </a:cubicBezTo>
                  <a:close/>
                  <a:moveTo>
                    <a:pt x="8321" y="2012"/>
                  </a:moveTo>
                  <a:cubicBezTo>
                    <a:pt x="8266" y="2027"/>
                    <a:pt x="8211" y="2043"/>
                    <a:pt x="8159" y="2062"/>
                  </a:cubicBezTo>
                  <a:cubicBezTo>
                    <a:pt x="8155" y="2058"/>
                    <a:pt x="8152" y="2054"/>
                    <a:pt x="8150" y="2048"/>
                  </a:cubicBezTo>
                  <a:cubicBezTo>
                    <a:pt x="8216" y="2021"/>
                    <a:pt x="8276" y="2012"/>
                    <a:pt x="8321" y="2012"/>
                  </a:cubicBezTo>
                  <a:close/>
                  <a:moveTo>
                    <a:pt x="8398" y="2027"/>
                  </a:moveTo>
                  <a:cubicBezTo>
                    <a:pt x="8404" y="2030"/>
                    <a:pt x="8408" y="2033"/>
                    <a:pt x="8413" y="2036"/>
                  </a:cubicBezTo>
                  <a:cubicBezTo>
                    <a:pt x="8335" y="2057"/>
                    <a:pt x="8248" y="2099"/>
                    <a:pt x="8194" y="2086"/>
                  </a:cubicBezTo>
                  <a:cubicBezTo>
                    <a:pt x="8260" y="2063"/>
                    <a:pt x="8328" y="2043"/>
                    <a:pt x="8398" y="2027"/>
                  </a:cubicBezTo>
                  <a:close/>
                  <a:moveTo>
                    <a:pt x="6276" y="2036"/>
                  </a:moveTo>
                  <a:cubicBezTo>
                    <a:pt x="6258" y="2035"/>
                    <a:pt x="6235" y="2044"/>
                    <a:pt x="6226" y="2057"/>
                  </a:cubicBezTo>
                  <a:lnTo>
                    <a:pt x="6223" y="2059"/>
                  </a:lnTo>
                  <a:cubicBezTo>
                    <a:pt x="6213" y="2073"/>
                    <a:pt x="6197" y="2093"/>
                    <a:pt x="6208" y="2119"/>
                  </a:cubicBezTo>
                  <a:cubicBezTo>
                    <a:pt x="6213" y="2129"/>
                    <a:pt x="6232" y="2134"/>
                    <a:pt x="6253" y="2127"/>
                  </a:cubicBezTo>
                  <a:cubicBezTo>
                    <a:pt x="6255" y="2127"/>
                    <a:pt x="6256" y="2125"/>
                    <a:pt x="6259" y="2124"/>
                  </a:cubicBezTo>
                  <a:cubicBezTo>
                    <a:pt x="6275" y="2117"/>
                    <a:pt x="6286" y="2104"/>
                    <a:pt x="6282" y="2095"/>
                  </a:cubicBezTo>
                  <a:cubicBezTo>
                    <a:pt x="6278" y="2084"/>
                    <a:pt x="6280" y="2079"/>
                    <a:pt x="6288" y="2068"/>
                  </a:cubicBezTo>
                  <a:lnTo>
                    <a:pt x="6294" y="2059"/>
                  </a:lnTo>
                  <a:cubicBezTo>
                    <a:pt x="6303" y="2047"/>
                    <a:pt x="6295" y="2037"/>
                    <a:pt x="6276" y="2036"/>
                  </a:cubicBezTo>
                  <a:close/>
                  <a:moveTo>
                    <a:pt x="14181" y="2039"/>
                  </a:moveTo>
                  <a:cubicBezTo>
                    <a:pt x="14202" y="2051"/>
                    <a:pt x="14209" y="2065"/>
                    <a:pt x="14234" y="2059"/>
                  </a:cubicBezTo>
                  <a:cubicBezTo>
                    <a:pt x="14255" y="2079"/>
                    <a:pt x="14270" y="2098"/>
                    <a:pt x="14287" y="2119"/>
                  </a:cubicBezTo>
                  <a:cubicBezTo>
                    <a:pt x="14278" y="2119"/>
                    <a:pt x="14272" y="2122"/>
                    <a:pt x="14263" y="2122"/>
                  </a:cubicBezTo>
                  <a:cubicBezTo>
                    <a:pt x="14229" y="2122"/>
                    <a:pt x="14200" y="2113"/>
                    <a:pt x="14178" y="2101"/>
                  </a:cubicBezTo>
                  <a:cubicBezTo>
                    <a:pt x="14206" y="2083"/>
                    <a:pt x="14182" y="2052"/>
                    <a:pt x="14181" y="2039"/>
                  </a:cubicBezTo>
                  <a:close/>
                  <a:moveTo>
                    <a:pt x="13841" y="2045"/>
                  </a:moveTo>
                  <a:cubicBezTo>
                    <a:pt x="13895" y="2132"/>
                    <a:pt x="14082" y="2173"/>
                    <a:pt x="14151" y="2219"/>
                  </a:cubicBezTo>
                  <a:cubicBezTo>
                    <a:pt x="14148" y="2260"/>
                    <a:pt x="14103" y="2240"/>
                    <a:pt x="14107" y="2290"/>
                  </a:cubicBezTo>
                  <a:cubicBezTo>
                    <a:pt x="13995" y="2275"/>
                    <a:pt x="13889" y="2274"/>
                    <a:pt x="13847" y="2355"/>
                  </a:cubicBezTo>
                  <a:cubicBezTo>
                    <a:pt x="13831" y="2341"/>
                    <a:pt x="13772" y="2283"/>
                    <a:pt x="13811" y="2328"/>
                  </a:cubicBezTo>
                  <a:cubicBezTo>
                    <a:pt x="13708" y="2326"/>
                    <a:pt x="13639" y="2186"/>
                    <a:pt x="13507" y="2151"/>
                  </a:cubicBezTo>
                  <a:cubicBezTo>
                    <a:pt x="13616" y="2113"/>
                    <a:pt x="13700" y="2043"/>
                    <a:pt x="13841" y="2045"/>
                  </a:cubicBezTo>
                  <a:close/>
                  <a:moveTo>
                    <a:pt x="4492" y="2062"/>
                  </a:moveTo>
                  <a:cubicBezTo>
                    <a:pt x="4476" y="2064"/>
                    <a:pt x="4457" y="2082"/>
                    <a:pt x="4435" y="2116"/>
                  </a:cubicBezTo>
                  <a:cubicBezTo>
                    <a:pt x="4456" y="2175"/>
                    <a:pt x="4487" y="2170"/>
                    <a:pt x="4530" y="2104"/>
                  </a:cubicBezTo>
                  <a:cubicBezTo>
                    <a:pt x="4520" y="2074"/>
                    <a:pt x="4507" y="2061"/>
                    <a:pt x="4492" y="2062"/>
                  </a:cubicBezTo>
                  <a:close/>
                  <a:moveTo>
                    <a:pt x="16577" y="2068"/>
                  </a:moveTo>
                  <a:cubicBezTo>
                    <a:pt x="16568" y="2080"/>
                    <a:pt x="16575" y="2098"/>
                    <a:pt x="16592" y="2110"/>
                  </a:cubicBezTo>
                  <a:cubicBezTo>
                    <a:pt x="16605" y="2118"/>
                    <a:pt x="16611" y="2128"/>
                    <a:pt x="16621" y="2139"/>
                  </a:cubicBezTo>
                  <a:cubicBezTo>
                    <a:pt x="16626" y="2145"/>
                    <a:pt x="16633" y="2148"/>
                    <a:pt x="16639" y="2154"/>
                  </a:cubicBezTo>
                  <a:cubicBezTo>
                    <a:pt x="16642" y="2157"/>
                    <a:pt x="16644" y="2161"/>
                    <a:pt x="16648" y="2163"/>
                  </a:cubicBezTo>
                  <a:cubicBezTo>
                    <a:pt x="16661" y="2171"/>
                    <a:pt x="16679" y="2172"/>
                    <a:pt x="16689" y="2166"/>
                  </a:cubicBezTo>
                  <a:cubicBezTo>
                    <a:pt x="16702" y="2158"/>
                    <a:pt x="16701" y="2139"/>
                    <a:pt x="16686" y="2124"/>
                  </a:cubicBezTo>
                  <a:lnTo>
                    <a:pt x="16671" y="2113"/>
                  </a:lnTo>
                  <a:cubicBezTo>
                    <a:pt x="16660" y="2100"/>
                    <a:pt x="16647" y="2084"/>
                    <a:pt x="16624" y="2068"/>
                  </a:cubicBezTo>
                  <a:cubicBezTo>
                    <a:pt x="16607" y="2057"/>
                    <a:pt x="16586" y="2057"/>
                    <a:pt x="16577" y="2068"/>
                  </a:cubicBezTo>
                  <a:close/>
                  <a:moveTo>
                    <a:pt x="15383" y="2074"/>
                  </a:moveTo>
                  <a:cubicBezTo>
                    <a:pt x="15375" y="2071"/>
                    <a:pt x="15364" y="2074"/>
                    <a:pt x="15360" y="2077"/>
                  </a:cubicBezTo>
                  <a:cubicBezTo>
                    <a:pt x="15355" y="2081"/>
                    <a:pt x="15358" y="2086"/>
                    <a:pt x="15365" y="2089"/>
                  </a:cubicBezTo>
                  <a:cubicBezTo>
                    <a:pt x="15374" y="2093"/>
                    <a:pt x="15377" y="2098"/>
                    <a:pt x="15380" y="2107"/>
                  </a:cubicBezTo>
                  <a:cubicBezTo>
                    <a:pt x="15381" y="2110"/>
                    <a:pt x="15384" y="2111"/>
                    <a:pt x="15389" y="2113"/>
                  </a:cubicBezTo>
                  <a:cubicBezTo>
                    <a:pt x="15338" y="2155"/>
                    <a:pt x="15378" y="2187"/>
                    <a:pt x="15419" y="2219"/>
                  </a:cubicBezTo>
                  <a:cubicBezTo>
                    <a:pt x="15481" y="2176"/>
                    <a:pt x="15449" y="2145"/>
                    <a:pt x="15398" y="2116"/>
                  </a:cubicBezTo>
                  <a:cubicBezTo>
                    <a:pt x="15407" y="2116"/>
                    <a:pt x="15414" y="2112"/>
                    <a:pt x="15413" y="2107"/>
                  </a:cubicBezTo>
                  <a:cubicBezTo>
                    <a:pt x="15410" y="2098"/>
                    <a:pt x="15407" y="2084"/>
                    <a:pt x="15383" y="2074"/>
                  </a:cubicBezTo>
                  <a:close/>
                  <a:moveTo>
                    <a:pt x="6108" y="2080"/>
                  </a:moveTo>
                  <a:cubicBezTo>
                    <a:pt x="6061" y="2133"/>
                    <a:pt x="6019" y="2186"/>
                    <a:pt x="5948" y="2240"/>
                  </a:cubicBezTo>
                  <a:cubicBezTo>
                    <a:pt x="6013" y="2258"/>
                    <a:pt x="5970" y="2313"/>
                    <a:pt x="6031" y="2322"/>
                  </a:cubicBezTo>
                  <a:cubicBezTo>
                    <a:pt x="6184" y="2231"/>
                    <a:pt x="6123" y="2105"/>
                    <a:pt x="6108" y="2080"/>
                  </a:cubicBezTo>
                  <a:close/>
                  <a:moveTo>
                    <a:pt x="7937" y="2080"/>
                  </a:moveTo>
                  <a:lnTo>
                    <a:pt x="7937" y="2086"/>
                  </a:lnTo>
                  <a:cubicBezTo>
                    <a:pt x="7965" y="2083"/>
                    <a:pt x="7987" y="2093"/>
                    <a:pt x="7996" y="2122"/>
                  </a:cubicBezTo>
                  <a:cubicBezTo>
                    <a:pt x="7948" y="2123"/>
                    <a:pt x="7838" y="2189"/>
                    <a:pt x="7777" y="2148"/>
                  </a:cubicBezTo>
                  <a:cubicBezTo>
                    <a:pt x="7777" y="2134"/>
                    <a:pt x="7788" y="2122"/>
                    <a:pt x="7813" y="2116"/>
                  </a:cubicBezTo>
                  <a:lnTo>
                    <a:pt x="7810" y="2110"/>
                  </a:lnTo>
                  <a:cubicBezTo>
                    <a:pt x="7821" y="2107"/>
                    <a:pt x="7830" y="2108"/>
                    <a:pt x="7842" y="2107"/>
                  </a:cubicBezTo>
                  <a:cubicBezTo>
                    <a:pt x="7867" y="2104"/>
                    <a:pt x="7894" y="2098"/>
                    <a:pt x="7919" y="2089"/>
                  </a:cubicBezTo>
                  <a:cubicBezTo>
                    <a:pt x="7925" y="2087"/>
                    <a:pt x="7931" y="2084"/>
                    <a:pt x="7937" y="2080"/>
                  </a:cubicBezTo>
                  <a:close/>
                  <a:moveTo>
                    <a:pt x="13726" y="2083"/>
                  </a:moveTo>
                  <a:cubicBezTo>
                    <a:pt x="13796" y="2090"/>
                    <a:pt x="13761" y="2145"/>
                    <a:pt x="13808" y="2163"/>
                  </a:cubicBezTo>
                  <a:cubicBezTo>
                    <a:pt x="13851" y="2116"/>
                    <a:pt x="13757" y="2034"/>
                    <a:pt x="13726" y="2083"/>
                  </a:cubicBezTo>
                  <a:close/>
                  <a:moveTo>
                    <a:pt x="6799" y="2086"/>
                  </a:moveTo>
                  <a:cubicBezTo>
                    <a:pt x="6781" y="2091"/>
                    <a:pt x="6758" y="2106"/>
                    <a:pt x="6737" y="2119"/>
                  </a:cubicBezTo>
                  <a:cubicBezTo>
                    <a:pt x="6752" y="2202"/>
                    <a:pt x="6791" y="2189"/>
                    <a:pt x="6841" y="2130"/>
                  </a:cubicBezTo>
                  <a:cubicBezTo>
                    <a:pt x="6834" y="2089"/>
                    <a:pt x="6818" y="2082"/>
                    <a:pt x="6799" y="2086"/>
                  </a:cubicBezTo>
                  <a:close/>
                  <a:moveTo>
                    <a:pt x="13672" y="2086"/>
                  </a:moveTo>
                  <a:cubicBezTo>
                    <a:pt x="13630" y="2230"/>
                    <a:pt x="13808" y="2182"/>
                    <a:pt x="13755" y="2122"/>
                  </a:cubicBezTo>
                  <a:cubicBezTo>
                    <a:pt x="13742" y="2189"/>
                    <a:pt x="13684" y="2099"/>
                    <a:pt x="13672" y="2086"/>
                  </a:cubicBezTo>
                  <a:close/>
                  <a:moveTo>
                    <a:pt x="9680" y="2089"/>
                  </a:moveTo>
                  <a:cubicBezTo>
                    <a:pt x="9702" y="2105"/>
                    <a:pt x="9711" y="2134"/>
                    <a:pt x="9692" y="2157"/>
                  </a:cubicBezTo>
                  <a:cubicBezTo>
                    <a:pt x="9685" y="2160"/>
                    <a:pt x="9679" y="2163"/>
                    <a:pt x="9671" y="2166"/>
                  </a:cubicBezTo>
                  <a:lnTo>
                    <a:pt x="9671" y="2163"/>
                  </a:lnTo>
                  <a:cubicBezTo>
                    <a:pt x="9642" y="2161"/>
                    <a:pt x="9635" y="2147"/>
                    <a:pt x="9612" y="2172"/>
                  </a:cubicBezTo>
                  <a:lnTo>
                    <a:pt x="9603" y="2178"/>
                  </a:lnTo>
                  <a:cubicBezTo>
                    <a:pt x="9612" y="2158"/>
                    <a:pt x="9610" y="2142"/>
                    <a:pt x="9598" y="2124"/>
                  </a:cubicBezTo>
                  <a:lnTo>
                    <a:pt x="9603" y="2122"/>
                  </a:lnTo>
                  <a:cubicBezTo>
                    <a:pt x="9603" y="2110"/>
                    <a:pt x="9603" y="2103"/>
                    <a:pt x="9606" y="2098"/>
                  </a:cubicBezTo>
                  <a:cubicBezTo>
                    <a:pt x="9632" y="2094"/>
                    <a:pt x="9657" y="2090"/>
                    <a:pt x="9680" y="2089"/>
                  </a:cubicBezTo>
                  <a:close/>
                  <a:moveTo>
                    <a:pt x="9533" y="2110"/>
                  </a:moveTo>
                  <a:cubicBezTo>
                    <a:pt x="9546" y="2123"/>
                    <a:pt x="9562" y="2146"/>
                    <a:pt x="9580" y="2145"/>
                  </a:cubicBezTo>
                  <a:cubicBezTo>
                    <a:pt x="9582" y="2151"/>
                    <a:pt x="9581" y="2154"/>
                    <a:pt x="9580" y="2160"/>
                  </a:cubicBezTo>
                  <a:lnTo>
                    <a:pt x="9550" y="2166"/>
                  </a:lnTo>
                  <a:lnTo>
                    <a:pt x="9544" y="2166"/>
                  </a:lnTo>
                  <a:cubicBezTo>
                    <a:pt x="9546" y="2161"/>
                    <a:pt x="9548" y="2155"/>
                    <a:pt x="9544" y="2151"/>
                  </a:cubicBezTo>
                  <a:cubicBezTo>
                    <a:pt x="9537" y="2142"/>
                    <a:pt x="9524" y="2135"/>
                    <a:pt x="9512" y="2124"/>
                  </a:cubicBezTo>
                  <a:cubicBezTo>
                    <a:pt x="9511" y="2124"/>
                    <a:pt x="9510" y="2122"/>
                    <a:pt x="9509" y="2122"/>
                  </a:cubicBezTo>
                  <a:cubicBezTo>
                    <a:pt x="9514" y="2120"/>
                    <a:pt x="9519" y="2120"/>
                    <a:pt x="9524" y="2119"/>
                  </a:cubicBezTo>
                  <a:lnTo>
                    <a:pt x="9521" y="2113"/>
                  </a:lnTo>
                  <a:cubicBezTo>
                    <a:pt x="9525" y="2112"/>
                    <a:pt x="9528" y="2110"/>
                    <a:pt x="9533" y="2110"/>
                  </a:cubicBezTo>
                  <a:close/>
                  <a:moveTo>
                    <a:pt x="5458" y="2113"/>
                  </a:moveTo>
                  <a:cubicBezTo>
                    <a:pt x="5444" y="2107"/>
                    <a:pt x="5421" y="2113"/>
                    <a:pt x="5408" y="2124"/>
                  </a:cubicBezTo>
                  <a:cubicBezTo>
                    <a:pt x="5382" y="2146"/>
                    <a:pt x="5373" y="2165"/>
                    <a:pt x="5375" y="2189"/>
                  </a:cubicBezTo>
                  <a:cubicBezTo>
                    <a:pt x="5376" y="2202"/>
                    <a:pt x="5392" y="2209"/>
                    <a:pt x="5411" y="2204"/>
                  </a:cubicBezTo>
                  <a:cubicBezTo>
                    <a:pt x="5416" y="2203"/>
                    <a:pt x="5419" y="2200"/>
                    <a:pt x="5422" y="2198"/>
                  </a:cubicBezTo>
                  <a:cubicBezTo>
                    <a:pt x="5434" y="2192"/>
                    <a:pt x="5444" y="2184"/>
                    <a:pt x="5443" y="2175"/>
                  </a:cubicBezTo>
                  <a:cubicBezTo>
                    <a:pt x="5442" y="2160"/>
                    <a:pt x="5448" y="2153"/>
                    <a:pt x="5458" y="2145"/>
                  </a:cubicBezTo>
                  <a:cubicBezTo>
                    <a:pt x="5471" y="2134"/>
                    <a:pt x="5472" y="2118"/>
                    <a:pt x="5458" y="2113"/>
                  </a:cubicBezTo>
                  <a:close/>
                  <a:moveTo>
                    <a:pt x="5112" y="2122"/>
                  </a:moveTo>
                  <a:cubicBezTo>
                    <a:pt x="5105" y="2114"/>
                    <a:pt x="5090" y="2118"/>
                    <a:pt x="5080" y="2127"/>
                  </a:cubicBezTo>
                  <a:cubicBezTo>
                    <a:pt x="5059" y="2145"/>
                    <a:pt x="5033" y="2158"/>
                    <a:pt x="5006" y="2172"/>
                  </a:cubicBezTo>
                  <a:cubicBezTo>
                    <a:pt x="4965" y="2191"/>
                    <a:pt x="4921" y="2212"/>
                    <a:pt x="4893" y="2254"/>
                  </a:cubicBezTo>
                  <a:cubicBezTo>
                    <a:pt x="4882" y="2257"/>
                    <a:pt x="4871" y="2268"/>
                    <a:pt x="4870" y="2278"/>
                  </a:cubicBezTo>
                  <a:cubicBezTo>
                    <a:pt x="4868" y="2290"/>
                    <a:pt x="4878" y="2298"/>
                    <a:pt x="4891" y="2296"/>
                  </a:cubicBezTo>
                  <a:lnTo>
                    <a:pt x="4917" y="2290"/>
                  </a:lnTo>
                  <a:lnTo>
                    <a:pt x="4926" y="2275"/>
                  </a:lnTo>
                  <a:cubicBezTo>
                    <a:pt x="4942" y="2243"/>
                    <a:pt x="4971" y="2230"/>
                    <a:pt x="5018" y="2207"/>
                  </a:cubicBezTo>
                  <a:cubicBezTo>
                    <a:pt x="5048" y="2192"/>
                    <a:pt x="5078" y="2176"/>
                    <a:pt x="5106" y="2151"/>
                  </a:cubicBezTo>
                  <a:cubicBezTo>
                    <a:pt x="5117" y="2142"/>
                    <a:pt x="5120" y="2129"/>
                    <a:pt x="5112" y="2122"/>
                  </a:cubicBezTo>
                  <a:close/>
                  <a:moveTo>
                    <a:pt x="9465" y="2130"/>
                  </a:moveTo>
                  <a:cubicBezTo>
                    <a:pt x="9471" y="2136"/>
                    <a:pt x="9478" y="2142"/>
                    <a:pt x="9485" y="2148"/>
                  </a:cubicBezTo>
                  <a:cubicBezTo>
                    <a:pt x="9490" y="2152"/>
                    <a:pt x="9493" y="2156"/>
                    <a:pt x="9497" y="2160"/>
                  </a:cubicBezTo>
                  <a:cubicBezTo>
                    <a:pt x="9459" y="2166"/>
                    <a:pt x="9447" y="2207"/>
                    <a:pt x="9441" y="2257"/>
                  </a:cubicBezTo>
                  <a:cubicBezTo>
                    <a:pt x="9371" y="2274"/>
                    <a:pt x="9300" y="2293"/>
                    <a:pt x="9231" y="2311"/>
                  </a:cubicBezTo>
                  <a:lnTo>
                    <a:pt x="9228" y="2311"/>
                  </a:lnTo>
                  <a:lnTo>
                    <a:pt x="9222" y="2311"/>
                  </a:lnTo>
                  <a:cubicBezTo>
                    <a:pt x="9217" y="2311"/>
                    <a:pt x="9212" y="2311"/>
                    <a:pt x="9208" y="2311"/>
                  </a:cubicBezTo>
                  <a:cubicBezTo>
                    <a:pt x="9190" y="2271"/>
                    <a:pt x="9158" y="2248"/>
                    <a:pt x="9116" y="2240"/>
                  </a:cubicBezTo>
                  <a:cubicBezTo>
                    <a:pt x="9114" y="2235"/>
                    <a:pt x="9112" y="2230"/>
                    <a:pt x="9110" y="2225"/>
                  </a:cubicBezTo>
                  <a:cubicBezTo>
                    <a:pt x="9110" y="2224"/>
                    <a:pt x="9111" y="2223"/>
                    <a:pt x="9110" y="2222"/>
                  </a:cubicBezTo>
                  <a:cubicBezTo>
                    <a:pt x="9116" y="2218"/>
                    <a:pt x="9119" y="2214"/>
                    <a:pt x="9125" y="2210"/>
                  </a:cubicBezTo>
                  <a:cubicBezTo>
                    <a:pt x="9127" y="2213"/>
                    <a:pt x="9131" y="2216"/>
                    <a:pt x="9134" y="2219"/>
                  </a:cubicBezTo>
                  <a:cubicBezTo>
                    <a:pt x="9192" y="2180"/>
                    <a:pt x="9192" y="2204"/>
                    <a:pt x="9276" y="2178"/>
                  </a:cubicBezTo>
                  <a:cubicBezTo>
                    <a:pt x="9249" y="2240"/>
                    <a:pt x="9293" y="2173"/>
                    <a:pt x="9329" y="2216"/>
                  </a:cubicBezTo>
                  <a:cubicBezTo>
                    <a:pt x="9328" y="2186"/>
                    <a:pt x="9351" y="2168"/>
                    <a:pt x="9385" y="2154"/>
                  </a:cubicBezTo>
                  <a:cubicBezTo>
                    <a:pt x="9417" y="2167"/>
                    <a:pt x="9451" y="2166"/>
                    <a:pt x="9459" y="2133"/>
                  </a:cubicBezTo>
                  <a:cubicBezTo>
                    <a:pt x="9461" y="2133"/>
                    <a:pt x="9463" y="2131"/>
                    <a:pt x="9465" y="2130"/>
                  </a:cubicBezTo>
                  <a:close/>
                  <a:moveTo>
                    <a:pt x="4565" y="2154"/>
                  </a:moveTo>
                  <a:cubicBezTo>
                    <a:pt x="4534" y="2148"/>
                    <a:pt x="4498" y="2205"/>
                    <a:pt x="4500" y="2249"/>
                  </a:cubicBezTo>
                  <a:cubicBezTo>
                    <a:pt x="4537" y="2206"/>
                    <a:pt x="4559" y="2222"/>
                    <a:pt x="4595" y="2184"/>
                  </a:cubicBezTo>
                  <a:cubicBezTo>
                    <a:pt x="4587" y="2164"/>
                    <a:pt x="4576" y="2156"/>
                    <a:pt x="4565" y="2154"/>
                  </a:cubicBezTo>
                  <a:close/>
                  <a:moveTo>
                    <a:pt x="16098" y="2160"/>
                  </a:moveTo>
                  <a:cubicBezTo>
                    <a:pt x="16084" y="2205"/>
                    <a:pt x="16114" y="2278"/>
                    <a:pt x="16169" y="2272"/>
                  </a:cubicBezTo>
                  <a:lnTo>
                    <a:pt x="16193" y="2228"/>
                  </a:lnTo>
                  <a:cubicBezTo>
                    <a:pt x="16129" y="2209"/>
                    <a:pt x="16151" y="2180"/>
                    <a:pt x="16098" y="2160"/>
                  </a:cubicBezTo>
                  <a:close/>
                  <a:moveTo>
                    <a:pt x="16494" y="2169"/>
                  </a:moveTo>
                  <a:cubicBezTo>
                    <a:pt x="16465" y="2208"/>
                    <a:pt x="16515" y="2239"/>
                    <a:pt x="16485" y="2278"/>
                  </a:cubicBezTo>
                  <a:cubicBezTo>
                    <a:pt x="16550" y="2312"/>
                    <a:pt x="16627" y="2373"/>
                    <a:pt x="16674" y="2370"/>
                  </a:cubicBezTo>
                  <a:cubicBezTo>
                    <a:pt x="16700" y="2295"/>
                    <a:pt x="16543" y="2236"/>
                    <a:pt x="16494" y="2169"/>
                  </a:cubicBezTo>
                  <a:close/>
                  <a:moveTo>
                    <a:pt x="5848" y="2178"/>
                  </a:moveTo>
                  <a:cubicBezTo>
                    <a:pt x="5832" y="2169"/>
                    <a:pt x="5812" y="2175"/>
                    <a:pt x="5792" y="2189"/>
                  </a:cubicBezTo>
                  <a:cubicBezTo>
                    <a:pt x="5813" y="2275"/>
                    <a:pt x="5846" y="2283"/>
                    <a:pt x="5886" y="2254"/>
                  </a:cubicBezTo>
                  <a:cubicBezTo>
                    <a:pt x="5876" y="2211"/>
                    <a:pt x="5864" y="2186"/>
                    <a:pt x="5848" y="2178"/>
                  </a:cubicBezTo>
                  <a:close/>
                  <a:moveTo>
                    <a:pt x="5733" y="2201"/>
                  </a:moveTo>
                  <a:cubicBezTo>
                    <a:pt x="5716" y="2211"/>
                    <a:pt x="5698" y="2236"/>
                    <a:pt x="5685" y="2290"/>
                  </a:cubicBezTo>
                  <a:cubicBezTo>
                    <a:pt x="5824" y="2293"/>
                    <a:pt x="5783" y="2172"/>
                    <a:pt x="5733" y="2201"/>
                  </a:cubicBezTo>
                  <a:close/>
                  <a:moveTo>
                    <a:pt x="9719" y="2204"/>
                  </a:moveTo>
                  <a:lnTo>
                    <a:pt x="9719" y="2207"/>
                  </a:lnTo>
                  <a:cubicBezTo>
                    <a:pt x="9731" y="2208"/>
                    <a:pt x="9741" y="2211"/>
                    <a:pt x="9751" y="2213"/>
                  </a:cubicBezTo>
                  <a:cubicBezTo>
                    <a:pt x="9738" y="2216"/>
                    <a:pt x="9726" y="2217"/>
                    <a:pt x="9713" y="2219"/>
                  </a:cubicBezTo>
                  <a:cubicBezTo>
                    <a:pt x="9709" y="2216"/>
                    <a:pt x="9705" y="2216"/>
                    <a:pt x="9701" y="2213"/>
                  </a:cubicBezTo>
                  <a:cubicBezTo>
                    <a:pt x="9707" y="2211"/>
                    <a:pt x="9713" y="2206"/>
                    <a:pt x="9719" y="2204"/>
                  </a:cubicBezTo>
                  <a:close/>
                  <a:moveTo>
                    <a:pt x="10280" y="2207"/>
                  </a:moveTo>
                  <a:cubicBezTo>
                    <a:pt x="10302" y="2210"/>
                    <a:pt x="10295" y="2242"/>
                    <a:pt x="10322" y="2240"/>
                  </a:cubicBezTo>
                  <a:cubicBezTo>
                    <a:pt x="10321" y="2244"/>
                    <a:pt x="10319" y="2246"/>
                    <a:pt x="10319" y="2249"/>
                  </a:cubicBezTo>
                  <a:cubicBezTo>
                    <a:pt x="10310" y="2251"/>
                    <a:pt x="10301" y="2252"/>
                    <a:pt x="10292" y="2254"/>
                  </a:cubicBezTo>
                  <a:cubicBezTo>
                    <a:pt x="10278" y="2247"/>
                    <a:pt x="10263" y="2235"/>
                    <a:pt x="10245" y="2246"/>
                  </a:cubicBezTo>
                  <a:cubicBezTo>
                    <a:pt x="10248" y="2227"/>
                    <a:pt x="10282" y="2230"/>
                    <a:pt x="10280" y="2207"/>
                  </a:cubicBezTo>
                  <a:close/>
                  <a:moveTo>
                    <a:pt x="9063" y="2213"/>
                  </a:moveTo>
                  <a:cubicBezTo>
                    <a:pt x="9062" y="2217"/>
                    <a:pt x="9061" y="2221"/>
                    <a:pt x="9063" y="2225"/>
                  </a:cubicBezTo>
                  <a:cubicBezTo>
                    <a:pt x="9064" y="2229"/>
                    <a:pt x="9067" y="2233"/>
                    <a:pt x="9069" y="2237"/>
                  </a:cubicBezTo>
                  <a:cubicBezTo>
                    <a:pt x="9072" y="2246"/>
                    <a:pt x="9075" y="2257"/>
                    <a:pt x="9080" y="2266"/>
                  </a:cubicBezTo>
                  <a:lnTo>
                    <a:pt x="9075" y="2266"/>
                  </a:lnTo>
                  <a:cubicBezTo>
                    <a:pt x="9087" y="2302"/>
                    <a:pt x="9006" y="2288"/>
                    <a:pt x="8980" y="2305"/>
                  </a:cubicBezTo>
                  <a:cubicBezTo>
                    <a:pt x="8994" y="2268"/>
                    <a:pt x="8984" y="2217"/>
                    <a:pt x="9063" y="2213"/>
                  </a:cubicBezTo>
                  <a:close/>
                  <a:moveTo>
                    <a:pt x="8794" y="2231"/>
                  </a:moveTo>
                  <a:cubicBezTo>
                    <a:pt x="8795" y="2272"/>
                    <a:pt x="8770" y="2269"/>
                    <a:pt x="8741" y="2263"/>
                  </a:cubicBezTo>
                  <a:cubicBezTo>
                    <a:pt x="8752" y="2250"/>
                    <a:pt x="8767" y="2239"/>
                    <a:pt x="8794" y="2231"/>
                  </a:cubicBezTo>
                  <a:close/>
                  <a:moveTo>
                    <a:pt x="5230" y="2237"/>
                  </a:moveTo>
                  <a:cubicBezTo>
                    <a:pt x="5197" y="2268"/>
                    <a:pt x="5178" y="2240"/>
                    <a:pt x="5142" y="2290"/>
                  </a:cubicBezTo>
                  <a:cubicBezTo>
                    <a:pt x="5134" y="2395"/>
                    <a:pt x="5265" y="2278"/>
                    <a:pt x="5230" y="2237"/>
                  </a:cubicBezTo>
                  <a:close/>
                  <a:moveTo>
                    <a:pt x="9810" y="2240"/>
                  </a:moveTo>
                  <a:cubicBezTo>
                    <a:pt x="9834" y="2260"/>
                    <a:pt x="9850" y="2287"/>
                    <a:pt x="9858" y="2325"/>
                  </a:cubicBezTo>
                  <a:cubicBezTo>
                    <a:pt x="9809" y="2349"/>
                    <a:pt x="9695" y="2385"/>
                    <a:pt x="9642" y="2361"/>
                  </a:cubicBezTo>
                  <a:cubicBezTo>
                    <a:pt x="9659" y="2292"/>
                    <a:pt x="9764" y="2357"/>
                    <a:pt x="9813" y="2299"/>
                  </a:cubicBezTo>
                  <a:cubicBezTo>
                    <a:pt x="9796" y="2281"/>
                    <a:pt x="9777" y="2266"/>
                    <a:pt x="9757" y="2252"/>
                  </a:cubicBezTo>
                  <a:cubicBezTo>
                    <a:pt x="9775" y="2248"/>
                    <a:pt x="9793" y="2243"/>
                    <a:pt x="9810" y="2240"/>
                  </a:cubicBezTo>
                  <a:close/>
                  <a:moveTo>
                    <a:pt x="3794" y="2260"/>
                  </a:moveTo>
                  <a:cubicBezTo>
                    <a:pt x="3755" y="2294"/>
                    <a:pt x="3693" y="2290"/>
                    <a:pt x="3703" y="2355"/>
                  </a:cubicBezTo>
                  <a:cubicBezTo>
                    <a:pt x="3742" y="2321"/>
                    <a:pt x="3804" y="2325"/>
                    <a:pt x="3794" y="2260"/>
                  </a:cubicBezTo>
                  <a:close/>
                  <a:moveTo>
                    <a:pt x="14201" y="2269"/>
                  </a:moveTo>
                  <a:cubicBezTo>
                    <a:pt x="14257" y="2215"/>
                    <a:pt x="14381" y="2329"/>
                    <a:pt x="14414" y="2373"/>
                  </a:cubicBezTo>
                  <a:cubicBezTo>
                    <a:pt x="14454" y="2336"/>
                    <a:pt x="14508" y="2336"/>
                    <a:pt x="14571" y="2402"/>
                  </a:cubicBezTo>
                  <a:cubicBezTo>
                    <a:pt x="14572" y="2419"/>
                    <a:pt x="14574" y="2435"/>
                    <a:pt x="14574" y="2449"/>
                  </a:cubicBezTo>
                  <a:cubicBezTo>
                    <a:pt x="14535" y="2435"/>
                    <a:pt x="14495" y="2417"/>
                    <a:pt x="14455" y="2396"/>
                  </a:cubicBezTo>
                  <a:cubicBezTo>
                    <a:pt x="14392" y="2365"/>
                    <a:pt x="14326" y="2332"/>
                    <a:pt x="14251" y="2319"/>
                  </a:cubicBezTo>
                  <a:cubicBezTo>
                    <a:pt x="14224" y="2306"/>
                    <a:pt x="14226" y="2283"/>
                    <a:pt x="14201" y="2269"/>
                  </a:cubicBezTo>
                  <a:close/>
                  <a:moveTo>
                    <a:pt x="5597" y="2290"/>
                  </a:moveTo>
                  <a:cubicBezTo>
                    <a:pt x="5573" y="2299"/>
                    <a:pt x="5546" y="2313"/>
                    <a:pt x="5523" y="2346"/>
                  </a:cubicBezTo>
                  <a:cubicBezTo>
                    <a:pt x="5517" y="2355"/>
                    <a:pt x="5513" y="2370"/>
                    <a:pt x="5517" y="2379"/>
                  </a:cubicBezTo>
                  <a:cubicBezTo>
                    <a:pt x="5520" y="2388"/>
                    <a:pt x="5529" y="2386"/>
                    <a:pt x="5535" y="2379"/>
                  </a:cubicBezTo>
                  <a:cubicBezTo>
                    <a:pt x="5550" y="2357"/>
                    <a:pt x="5571" y="2345"/>
                    <a:pt x="5597" y="2334"/>
                  </a:cubicBezTo>
                  <a:cubicBezTo>
                    <a:pt x="5599" y="2333"/>
                    <a:pt x="5601" y="2334"/>
                    <a:pt x="5603" y="2331"/>
                  </a:cubicBezTo>
                  <a:cubicBezTo>
                    <a:pt x="5607" y="2326"/>
                    <a:pt x="5611" y="2315"/>
                    <a:pt x="5612" y="2308"/>
                  </a:cubicBezTo>
                  <a:cubicBezTo>
                    <a:pt x="5612" y="2295"/>
                    <a:pt x="5604" y="2288"/>
                    <a:pt x="5597" y="2290"/>
                  </a:cubicBezTo>
                  <a:close/>
                  <a:moveTo>
                    <a:pt x="8383" y="2302"/>
                  </a:moveTo>
                  <a:cubicBezTo>
                    <a:pt x="8382" y="2304"/>
                    <a:pt x="8381" y="2308"/>
                    <a:pt x="8380" y="2311"/>
                  </a:cubicBezTo>
                  <a:cubicBezTo>
                    <a:pt x="8374" y="2311"/>
                    <a:pt x="8379" y="2307"/>
                    <a:pt x="8374" y="2308"/>
                  </a:cubicBezTo>
                  <a:lnTo>
                    <a:pt x="8383" y="2302"/>
                  </a:lnTo>
                  <a:close/>
                  <a:moveTo>
                    <a:pt x="8422" y="2305"/>
                  </a:moveTo>
                  <a:cubicBezTo>
                    <a:pt x="8434" y="2316"/>
                    <a:pt x="8425" y="2336"/>
                    <a:pt x="8416" y="2322"/>
                  </a:cubicBezTo>
                  <a:cubicBezTo>
                    <a:pt x="8415" y="2321"/>
                    <a:pt x="8414" y="2315"/>
                    <a:pt x="8413" y="2311"/>
                  </a:cubicBezTo>
                  <a:cubicBezTo>
                    <a:pt x="8415" y="2309"/>
                    <a:pt x="8419" y="2306"/>
                    <a:pt x="8422" y="2305"/>
                  </a:cubicBezTo>
                  <a:close/>
                  <a:moveTo>
                    <a:pt x="15289" y="2314"/>
                  </a:moveTo>
                  <a:cubicBezTo>
                    <a:pt x="15315" y="2338"/>
                    <a:pt x="15352" y="2361"/>
                    <a:pt x="15348" y="2390"/>
                  </a:cubicBezTo>
                  <a:cubicBezTo>
                    <a:pt x="15345" y="2391"/>
                    <a:pt x="15341" y="2393"/>
                    <a:pt x="15339" y="2393"/>
                  </a:cubicBezTo>
                  <a:cubicBezTo>
                    <a:pt x="15303" y="2360"/>
                    <a:pt x="15291" y="2354"/>
                    <a:pt x="15286" y="2364"/>
                  </a:cubicBezTo>
                  <a:cubicBezTo>
                    <a:pt x="15281" y="2347"/>
                    <a:pt x="15283" y="2325"/>
                    <a:pt x="15289" y="2314"/>
                  </a:cubicBezTo>
                  <a:close/>
                  <a:moveTo>
                    <a:pt x="11347" y="2317"/>
                  </a:moveTo>
                  <a:cubicBezTo>
                    <a:pt x="11400" y="2307"/>
                    <a:pt x="11450" y="2304"/>
                    <a:pt x="11489" y="2334"/>
                  </a:cubicBezTo>
                  <a:cubicBezTo>
                    <a:pt x="11490" y="2336"/>
                    <a:pt x="11493" y="2338"/>
                    <a:pt x="11495" y="2340"/>
                  </a:cubicBezTo>
                  <a:cubicBezTo>
                    <a:pt x="11452" y="2352"/>
                    <a:pt x="11383" y="2342"/>
                    <a:pt x="11326" y="2319"/>
                  </a:cubicBezTo>
                  <a:cubicBezTo>
                    <a:pt x="11333" y="2318"/>
                    <a:pt x="11340" y="2318"/>
                    <a:pt x="11347" y="2317"/>
                  </a:cubicBezTo>
                  <a:close/>
                  <a:moveTo>
                    <a:pt x="16462" y="2319"/>
                  </a:moveTo>
                  <a:cubicBezTo>
                    <a:pt x="16433" y="2355"/>
                    <a:pt x="16403" y="2353"/>
                    <a:pt x="16355" y="2411"/>
                  </a:cubicBezTo>
                  <a:cubicBezTo>
                    <a:pt x="16431" y="2459"/>
                    <a:pt x="16470" y="2426"/>
                    <a:pt x="16518" y="2411"/>
                  </a:cubicBezTo>
                  <a:cubicBezTo>
                    <a:pt x="16479" y="2383"/>
                    <a:pt x="16500" y="2347"/>
                    <a:pt x="16462" y="2319"/>
                  </a:cubicBezTo>
                  <a:close/>
                  <a:moveTo>
                    <a:pt x="15971" y="2328"/>
                  </a:moveTo>
                  <a:cubicBezTo>
                    <a:pt x="15949" y="2347"/>
                    <a:pt x="15918" y="2343"/>
                    <a:pt x="15906" y="2384"/>
                  </a:cubicBezTo>
                  <a:lnTo>
                    <a:pt x="15977" y="2423"/>
                  </a:lnTo>
                  <a:cubicBezTo>
                    <a:pt x="16008" y="2388"/>
                    <a:pt x="16010" y="2356"/>
                    <a:pt x="15971" y="2328"/>
                  </a:cubicBezTo>
                  <a:close/>
                  <a:moveTo>
                    <a:pt x="5074" y="2349"/>
                  </a:moveTo>
                  <a:cubicBezTo>
                    <a:pt x="5059" y="2340"/>
                    <a:pt x="5013" y="2363"/>
                    <a:pt x="4982" y="2444"/>
                  </a:cubicBezTo>
                  <a:cubicBezTo>
                    <a:pt x="5071" y="2401"/>
                    <a:pt x="5088" y="2358"/>
                    <a:pt x="5074" y="2349"/>
                  </a:cubicBezTo>
                  <a:close/>
                  <a:moveTo>
                    <a:pt x="9435" y="2361"/>
                  </a:moveTo>
                  <a:cubicBezTo>
                    <a:pt x="9434" y="2374"/>
                    <a:pt x="9431" y="2387"/>
                    <a:pt x="9429" y="2399"/>
                  </a:cubicBezTo>
                  <a:cubicBezTo>
                    <a:pt x="9427" y="2398"/>
                    <a:pt x="9426" y="2397"/>
                    <a:pt x="9423" y="2396"/>
                  </a:cubicBezTo>
                  <a:cubicBezTo>
                    <a:pt x="9418" y="2389"/>
                    <a:pt x="9413" y="2380"/>
                    <a:pt x="9411" y="2367"/>
                  </a:cubicBezTo>
                  <a:cubicBezTo>
                    <a:pt x="9419" y="2365"/>
                    <a:pt x="9428" y="2363"/>
                    <a:pt x="9435" y="2361"/>
                  </a:cubicBezTo>
                  <a:close/>
                  <a:moveTo>
                    <a:pt x="14237" y="2364"/>
                  </a:moveTo>
                  <a:cubicBezTo>
                    <a:pt x="14306" y="2373"/>
                    <a:pt x="14367" y="2402"/>
                    <a:pt x="14432" y="2435"/>
                  </a:cubicBezTo>
                  <a:cubicBezTo>
                    <a:pt x="14474" y="2456"/>
                    <a:pt x="14517" y="2477"/>
                    <a:pt x="14562" y="2494"/>
                  </a:cubicBezTo>
                  <a:cubicBezTo>
                    <a:pt x="14568" y="2496"/>
                    <a:pt x="14574" y="2498"/>
                    <a:pt x="14579" y="2500"/>
                  </a:cubicBezTo>
                  <a:cubicBezTo>
                    <a:pt x="14604" y="2519"/>
                    <a:pt x="14634" y="2529"/>
                    <a:pt x="14659" y="2538"/>
                  </a:cubicBezTo>
                  <a:cubicBezTo>
                    <a:pt x="14676" y="2544"/>
                    <a:pt x="14688" y="2549"/>
                    <a:pt x="14701" y="2556"/>
                  </a:cubicBezTo>
                  <a:cubicBezTo>
                    <a:pt x="14692" y="2560"/>
                    <a:pt x="14682" y="2558"/>
                    <a:pt x="14665" y="2550"/>
                  </a:cubicBezTo>
                  <a:cubicBezTo>
                    <a:pt x="14662" y="2583"/>
                    <a:pt x="14737" y="2592"/>
                    <a:pt x="14701" y="2636"/>
                  </a:cubicBezTo>
                  <a:cubicBezTo>
                    <a:pt x="14664" y="2604"/>
                    <a:pt x="14615" y="2585"/>
                    <a:pt x="14565" y="2571"/>
                  </a:cubicBezTo>
                  <a:cubicBezTo>
                    <a:pt x="14564" y="2566"/>
                    <a:pt x="14563" y="2562"/>
                    <a:pt x="14559" y="2559"/>
                  </a:cubicBezTo>
                  <a:cubicBezTo>
                    <a:pt x="14549" y="2551"/>
                    <a:pt x="14539" y="2542"/>
                    <a:pt x="14520" y="2529"/>
                  </a:cubicBezTo>
                  <a:cubicBezTo>
                    <a:pt x="14513" y="2524"/>
                    <a:pt x="14502" y="2523"/>
                    <a:pt x="14497" y="2529"/>
                  </a:cubicBezTo>
                  <a:cubicBezTo>
                    <a:pt x="14492" y="2535"/>
                    <a:pt x="14495" y="2544"/>
                    <a:pt x="14503" y="2550"/>
                  </a:cubicBezTo>
                  <a:cubicBezTo>
                    <a:pt x="14504" y="2551"/>
                    <a:pt x="14504" y="2552"/>
                    <a:pt x="14506" y="2553"/>
                  </a:cubicBezTo>
                  <a:cubicBezTo>
                    <a:pt x="14479" y="2547"/>
                    <a:pt x="14454" y="2542"/>
                    <a:pt x="14429" y="2535"/>
                  </a:cubicBezTo>
                  <a:cubicBezTo>
                    <a:pt x="14335" y="2510"/>
                    <a:pt x="14255" y="2475"/>
                    <a:pt x="14237" y="2367"/>
                  </a:cubicBezTo>
                  <a:lnTo>
                    <a:pt x="14237" y="2364"/>
                  </a:lnTo>
                  <a:close/>
                  <a:moveTo>
                    <a:pt x="17070" y="2364"/>
                  </a:moveTo>
                  <a:cubicBezTo>
                    <a:pt x="16989" y="2368"/>
                    <a:pt x="17033" y="2445"/>
                    <a:pt x="17017" y="2488"/>
                  </a:cubicBezTo>
                  <a:cubicBezTo>
                    <a:pt x="17151" y="2578"/>
                    <a:pt x="17177" y="2580"/>
                    <a:pt x="17292" y="2594"/>
                  </a:cubicBezTo>
                  <a:cubicBezTo>
                    <a:pt x="17250" y="2517"/>
                    <a:pt x="17136" y="2439"/>
                    <a:pt x="17070" y="2364"/>
                  </a:cubicBezTo>
                  <a:close/>
                  <a:moveTo>
                    <a:pt x="16766" y="2370"/>
                  </a:moveTo>
                  <a:lnTo>
                    <a:pt x="16736" y="2420"/>
                  </a:lnTo>
                  <a:lnTo>
                    <a:pt x="16801" y="2464"/>
                  </a:lnTo>
                  <a:lnTo>
                    <a:pt x="16831" y="2414"/>
                  </a:lnTo>
                  <a:lnTo>
                    <a:pt x="16766" y="2370"/>
                  </a:lnTo>
                  <a:close/>
                  <a:moveTo>
                    <a:pt x="4896" y="2411"/>
                  </a:moveTo>
                  <a:lnTo>
                    <a:pt x="4831" y="2464"/>
                  </a:lnTo>
                  <a:lnTo>
                    <a:pt x="4864" y="2506"/>
                  </a:lnTo>
                  <a:lnTo>
                    <a:pt x="4926" y="2455"/>
                  </a:lnTo>
                  <a:lnTo>
                    <a:pt x="4896" y="2411"/>
                  </a:lnTo>
                  <a:close/>
                  <a:moveTo>
                    <a:pt x="9178" y="2435"/>
                  </a:moveTo>
                  <a:cubicBezTo>
                    <a:pt x="9126" y="2497"/>
                    <a:pt x="9053" y="2473"/>
                    <a:pt x="9033" y="2506"/>
                  </a:cubicBezTo>
                  <a:cubicBezTo>
                    <a:pt x="8999" y="2476"/>
                    <a:pt x="8967" y="2500"/>
                    <a:pt x="8936" y="2473"/>
                  </a:cubicBezTo>
                  <a:cubicBezTo>
                    <a:pt x="8952" y="2465"/>
                    <a:pt x="8970" y="2458"/>
                    <a:pt x="8986" y="2449"/>
                  </a:cubicBezTo>
                  <a:cubicBezTo>
                    <a:pt x="9061" y="2441"/>
                    <a:pt x="9134" y="2407"/>
                    <a:pt x="9178" y="2435"/>
                  </a:cubicBezTo>
                  <a:close/>
                  <a:moveTo>
                    <a:pt x="14630" y="2449"/>
                  </a:moveTo>
                  <a:cubicBezTo>
                    <a:pt x="14671" y="2462"/>
                    <a:pt x="14692" y="2438"/>
                    <a:pt x="14739" y="2464"/>
                  </a:cubicBezTo>
                  <a:cubicBezTo>
                    <a:pt x="14699" y="2502"/>
                    <a:pt x="14769" y="2510"/>
                    <a:pt x="14801" y="2529"/>
                  </a:cubicBezTo>
                  <a:cubicBezTo>
                    <a:pt x="14781" y="2524"/>
                    <a:pt x="14763" y="2525"/>
                    <a:pt x="14748" y="2526"/>
                  </a:cubicBezTo>
                  <a:cubicBezTo>
                    <a:pt x="14724" y="2509"/>
                    <a:pt x="14698" y="2499"/>
                    <a:pt x="14674" y="2491"/>
                  </a:cubicBezTo>
                  <a:cubicBezTo>
                    <a:pt x="14657" y="2485"/>
                    <a:pt x="14643" y="2477"/>
                    <a:pt x="14630" y="2470"/>
                  </a:cubicBezTo>
                  <a:cubicBezTo>
                    <a:pt x="14630" y="2464"/>
                    <a:pt x="14630" y="2456"/>
                    <a:pt x="14630" y="2449"/>
                  </a:cubicBezTo>
                  <a:close/>
                  <a:moveTo>
                    <a:pt x="5357" y="2464"/>
                  </a:moveTo>
                  <a:cubicBezTo>
                    <a:pt x="5341" y="2473"/>
                    <a:pt x="5323" y="2477"/>
                    <a:pt x="5301" y="2482"/>
                  </a:cubicBezTo>
                  <a:cubicBezTo>
                    <a:pt x="5259" y="2493"/>
                    <a:pt x="5203" y="2508"/>
                    <a:pt x="5171" y="2559"/>
                  </a:cubicBezTo>
                  <a:cubicBezTo>
                    <a:pt x="5163" y="2572"/>
                    <a:pt x="5168" y="2584"/>
                    <a:pt x="5180" y="2588"/>
                  </a:cubicBezTo>
                  <a:cubicBezTo>
                    <a:pt x="5192" y="2592"/>
                    <a:pt x="5207" y="2586"/>
                    <a:pt x="5216" y="2574"/>
                  </a:cubicBezTo>
                  <a:cubicBezTo>
                    <a:pt x="5231" y="2549"/>
                    <a:pt x="5257" y="2540"/>
                    <a:pt x="5298" y="2529"/>
                  </a:cubicBezTo>
                  <a:cubicBezTo>
                    <a:pt x="5323" y="2523"/>
                    <a:pt x="5351" y="2518"/>
                    <a:pt x="5375" y="2506"/>
                  </a:cubicBezTo>
                  <a:cubicBezTo>
                    <a:pt x="5377" y="2505"/>
                    <a:pt x="5377" y="2504"/>
                    <a:pt x="5378" y="2503"/>
                  </a:cubicBezTo>
                  <a:cubicBezTo>
                    <a:pt x="5389" y="2495"/>
                    <a:pt x="5394" y="2480"/>
                    <a:pt x="5390" y="2470"/>
                  </a:cubicBezTo>
                  <a:cubicBezTo>
                    <a:pt x="5386" y="2459"/>
                    <a:pt x="5371" y="2457"/>
                    <a:pt x="5357" y="2464"/>
                  </a:cubicBezTo>
                  <a:close/>
                  <a:moveTo>
                    <a:pt x="4483" y="2470"/>
                  </a:moveTo>
                  <a:cubicBezTo>
                    <a:pt x="4460" y="2464"/>
                    <a:pt x="4429" y="2470"/>
                    <a:pt x="4406" y="2485"/>
                  </a:cubicBezTo>
                  <a:lnTo>
                    <a:pt x="4403" y="2488"/>
                  </a:lnTo>
                  <a:lnTo>
                    <a:pt x="4400" y="2491"/>
                  </a:lnTo>
                  <a:cubicBezTo>
                    <a:pt x="4392" y="2499"/>
                    <a:pt x="4385" y="2507"/>
                    <a:pt x="4379" y="2517"/>
                  </a:cubicBezTo>
                  <a:lnTo>
                    <a:pt x="4376" y="2514"/>
                  </a:lnTo>
                  <a:cubicBezTo>
                    <a:pt x="4287" y="2484"/>
                    <a:pt x="4226" y="2601"/>
                    <a:pt x="4131" y="2683"/>
                  </a:cubicBezTo>
                  <a:cubicBezTo>
                    <a:pt x="4172" y="2721"/>
                    <a:pt x="4145" y="2765"/>
                    <a:pt x="4202" y="2801"/>
                  </a:cubicBezTo>
                  <a:cubicBezTo>
                    <a:pt x="4326" y="2703"/>
                    <a:pt x="4363" y="2686"/>
                    <a:pt x="4433" y="2582"/>
                  </a:cubicBezTo>
                  <a:lnTo>
                    <a:pt x="4430" y="2579"/>
                  </a:lnTo>
                  <a:cubicBezTo>
                    <a:pt x="4449" y="2573"/>
                    <a:pt x="4472" y="2566"/>
                    <a:pt x="4492" y="2550"/>
                  </a:cubicBezTo>
                  <a:cubicBezTo>
                    <a:pt x="4500" y="2543"/>
                    <a:pt x="4508" y="2533"/>
                    <a:pt x="4515" y="2523"/>
                  </a:cubicBezTo>
                  <a:lnTo>
                    <a:pt x="4518" y="2517"/>
                  </a:lnTo>
                  <a:lnTo>
                    <a:pt x="4518" y="2509"/>
                  </a:lnTo>
                  <a:cubicBezTo>
                    <a:pt x="4516" y="2488"/>
                    <a:pt x="4504" y="2475"/>
                    <a:pt x="4483" y="2470"/>
                  </a:cubicBezTo>
                  <a:close/>
                  <a:moveTo>
                    <a:pt x="6687" y="2503"/>
                  </a:moveTo>
                  <a:cubicBezTo>
                    <a:pt x="6674" y="2543"/>
                    <a:pt x="6692" y="2527"/>
                    <a:pt x="6711" y="2547"/>
                  </a:cubicBezTo>
                  <a:cubicBezTo>
                    <a:pt x="6698" y="2557"/>
                    <a:pt x="6684" y="2569"/>
                    <a:pt x="6672" y="2579"/>
                  </a:cubicBezTo>
                  <a:cubicBezTo>
                    <a:pt x="6649" y="2575"/>
                    <a:pt x="6635" y="2547"/>
                    <a:pt x="6622" y="2517"/>
                  </a:cubicBezTo>
                  <a:cubicBezTo>
                    <a:pt x="6642" y="2517"/>
                    <a:pt x="6661" y="2518"/>
                    <a:pt x="6687" y="2503"/>
                  </a:cubicBezTo>
                  <a:close/>
                  <a:moveTo>
                    <a:pt x="4823" y="2506"/>
                  </a:moveTo>
                  <a:cubicBezTo>
                    <a:pt x="4809" y="2515"/>
                    <a:pt x="4799" y="2526"/>
                    <a:pt x="4790" y="2535"/>
                  </a:cubicBezTo>
                  <a:cubicBezTo>
                    <a:pt x="4785" y="2540"/>
                    <a:pt x="4780" y="2543"/>
                    <a:pt x="4775" y="2547"/>
                  </a:cubicBezTo>
                  <a:cubicBezTo>
                    <a:pt x="4730" y="2549"/>
                    <a:pt x="4679" y="2590"/>
                    <a:pt x="4625" y="2636"/>
                  </a:cubicBezTo>
                  <a:cubicBezTo>
                    <a:pt x="4569" y="2682"/>
                    <a:pt x="4511" y="2732"/>
                    <a:pt x="4447" y="2751"/>
                  </a:cubicBezTo>
                  <a:cubicBezTo>
                    <a:pt x="4517" y="2780"/>
                    <a:pt x="4594" y="2775"/>
                    <a:pt x="4675" y="2763"/>
                  </a:cubicBezTo>
                  <a:cubicBezTo>
                    <a:pt x="4682" y="2706"/>
                    <a:pt x="4733" y="2646"/>
                    <a:pt x="4781" y="2588"/>
                  </a:cubicBezTo>
                  <a:lnTo>
                    <a:pt x="4769" y="2582"/>
                  </a:lnTo>
                  <a:cubicBezTo>
                    <a:pt x="4776" y="2579"/>
                    <a:pt x="4782" y="2574"/>
                    <a:pt x="4787" y="2571"/>
                  </a:cubicBezTo>
                  <a:cubicBezTo>
                    <a:pt x="4795" y="2564"/>
                    <a:pt x="4803" y="2560"/>
                    <a:pt x="4811" y="2553"/>
                  </a:cubicBezTo>
                  <a:cubicBezTo>
                    <a:pt x="4819" y="2545"/>
                    <a:pt x="4826" y="2535"/>
                    <a:pt x="4837" y="2526"/>
                  </a:cubicBezTo>
                  <a:cubicBezTo>
                    <a:pt x="4845" y="2520"/>
                    <a:pt x="4850" y="2512"/>
                    <a:pt x="4846" y="2506"/>
                  </a:cubicBezTo>
                  <a:cubicBezTo>
                    <a:pt x="4842" y="2500"/>
                    <a:pt x="4831" y="2499"/>
                    <a:pt x="4823" y="2506"/>
                  </a:cubicBezTo>
                  <a:close/>
                  <a:moveTo>
                    <a:pt x="4459" y="2509"/>
                  </a:moveTo>
                  <a:cubicBezTo>
                    <a:pt x="4466" y="2510"/>
                    <a:pt x="4471" y="2515"/>
                    <a:pt x="4474" y="2520"/>
                  </a:cubicBezTo>
                  <a:cubicBezTo>
                    <a:pt x="4463" y="2531"/>
                    <a:pt x="4449" y="2534"/>
                    <a:pt x="4430" y="2541"/>
                  </a:cubicBezTo>
                  <a:lnTo>
                    <a:pt x="4418" y="2523"/>
                  </a:lnTo>
                  <a:cubicBezTo>
                    <a:pt x="4420" y="2520"/>
                    <a:pt x="4422" y="2517"/>
                    <a:pt x="4424" y="2514"/>
                  </a:cubicBezTo>
                  <a:cubicBezTo>
                    <a:pt x="4434" y="2509"/>
                    <a:pt x="4447" y="2505"/>
                    <a:pt x="4459" y="2509"/>
                  </a:cubicBezTo>
                  <a:close/>
                  <a:moveTo>
                    <a:pt x="14845" y="2532"/>
                  </a:moveTo>
                  <a:lnTo>
                    <a:pt x="14848" y="2532"/>
                  </a:lnTo>
                  <a:cubicBezTo>
                    <a:pt x="14847" y="2537"/>
                    <a:pt x="14847" y="2542"/>
                    <a:pt x="14845" y="2547"/>
                  </a:cubicBezTo>
                  <a:cubicBezTo>
                    <a:pt x="14846" y="2542"/>
                    <a:pt x="14845" y="2538"/>
                    <a:pt x="14845" y="2532"/>
                  </a:cubicBezTo>
                  <a:close/>
                  <a:moveTo>
                    <a:pt x="11181" y="2535"/>
                  </a:moveTo>
                  <a:cubicBezTo>
                    <a:pt x="11233" y="2523"/>
                    <a:pt x="11218" y="2572"/>
                    <a:pt x="11255" y="2574"/>
                  </a:cubicBezTo>
                  <a:cubicBezTo>
                    <a:pt x="11264" y="2596"/>
                    <a:pt x="11163" y="2577"/>
                    <a:pt x="11181" y="2535"/>
                  </a:cubicBezTo>
                  <a:close/>
                  <a:moveTo>
                    <a:pt x="5801" y="2571"/>
                  </a:moveTo>
                  <a:cubicBezTo>
                    <a:pt x="5768" y="2582"/>
                    <a:pt x="5739" y="2579"/>
                    <a:pt x="5706" y="2591"/>
                  </a:cubicBezTo>
                  <a:cubicBezTo>
                    <a:pt x="5731" y="2617"/>
                    <a:pt x="5700" y="2641"/>
                    <a:pt x="5697" y="2665"/>
                  </a:cubicBezTo>
                  <a:cubicBezTo>
                    <a:pt x="5755" y="2605"/>
                    <a:pt x="5818" y="2636"/>
                    <a:pt x="5801" y="2571"/>
                  </a:cubicBezTo>
                  <a:close/>
                  <a:moveTo>
                    <a:pt x="8333" y="2585"/>
                  </a:moveTo>
                  <a:cubicBezTo>
                    <a:pt x="8328" y="2603"/>
                    <a:pt x="8320" y="2619"/>
                    <a:pt x="8309" y="2630"/>
                  </a:cubicBezTo>
                  <a:cubicBezTo>
                    <a:pt x="8288" y="2639"/>
                    <a:pt x="8266" y="2647"/>
                    <a:pt x="8244" y="2656"/>
                  </a:cubicBezTo>
                  <a:cubicBezTo>
                    <a:pt x="8219" y="2659"/>
                    <a:pt x="8192" y="2656"/>
                    <a:pt x="8164" y="2647"/>
                  </a:cubicBezTo>
                  <a:cubicBezTo>
                    <a:pt x="8185" y="2587"/>
                    <a:pt x="8283" y="2608"/>
                    <a:pt x="8333" y="2585"/>
                  </a:cubicBezTo>
                  <a:close/>
                  <a:moveTo>
                    <a:pt x="5476" y="2591"/>
                  </a:moveTo>
                  <a:cubicBezTo>
                    <a:pt x="5470" y="2586"/>
                    <a:pt x="5458" y="2588"/>
                    <a:pt x="5449" y="2597"/>
                  </a:cubicBezTo>
                  <a:lnTo>
                    <a:pt x="5434" y="2609"/>
                  </a:lnTo>
                  <a:cubicBezTo>
                    <a:pt x="5416" y="2625"/>
                    <a:pt x="5398" y="2641"/>
                    <a:pt x="5387" y="2659"/>
                  </a:cubicBezTo>
                  <a:cubicBezTo>
                    <a:pt x="5381" y="2669"/>
                    <a:pt x="5384" y="2681"/>
                    <a:pt x="5393" y="2683"/>
                  </a:cubicBezTo>
                  <a:cubicBezTo>
                    <a:pt x="5399" y="2684"/>
                    <a:pt x="5407" y="2682"/>
                    <a:pt x="5414" y="2677"/>
                  </a:cubicBezTo>
                  <a:cubicBezTo>
                    <a:pt x="5416" y="2675"/>
                    <a:pt x="5418" y="2671"/>
                    <a:pt x="5419" y="2668"/>
                  </a:cubicBezTo>
                  <a:cubicBezTo>
                    <a:pt x="5426" y="2657"/>
                    <a:pt x="5441" y="2643"/>
                    <a:pt x="5455" y="2630"/>
                  </a:cubicBezTo>
                  <a:lnTo>
                    <a:pt x="5470" y="2618"/>
                  </a:lnTo>
                  <a:cubicBezTo>
                    <a:pt x="5479" y="2610"/>
                    <a:pt x="5482" y="2598"/>
                    <a:pt x="5476" y="2591"/>
                  </a:cubicBezTo>
                  <a:close/>
                  <a:moveTo>
                    <a:pt x="16547" y="2733"/>
                  </a:moveTo>
                  <a:cubicBezTo>
                    <a:pt x="16519" y="2761"/>
                    <a:pt x="16511" y="2789"/>
                    <a:pt x="16515" y="2816"/>
                  </a:cubicBezTo>
                  <a:cubicBezTo>
                    <a:pt x="16552" y="2830"/>
                    <a:pt x="16608" y="2907"/>
                    <a:pt x="16633" y="2884"/>
                  </a:cubicBezTo>
                  <a:cubicBezTo>
                    <a:pt x="16642" y="2892"/>
                    <a:pt x="16649" y="2902"/>
                    <a:pt x="16657" y="2913"/>
                  </a:cubicBezTo>
                  <a:cubicBezTo>
                    <a:pt x="16658" y="2916"/>
                    <a:pt x="16660" y="2917"/>
                    <a:pt x="16663" y="2919"/>
                  </a:cubicBezTo>
                  <a:cubicBezTo>
                    <a:pt x="16668" y="2924"/>
                    <a:pt x="16675" y="2925"/>
                    <a:pt x="16680" y="2922"/>
                  </a:cubicBezTo>
                  <a:cubicBezTo>
                    <a:pt x="16688" y="2919"/>
                    <a:pt x="16689" y="2910"/>
                    <a:pt x="16683" y="2901"/>
                  </a:cubicBezTo>
                  <a:cubicBezTo>
                    <a:pt x="16673" y="2885"/>
                    <a:pt x="16656" y="2860"/>
                    <a:pt x="16627" y="2845"/>
                  </a:cubicBezTo>
                  <a:lnTo>
                    <a:pt x="16636" y="2839"/>
                  </a:lnTo>
                  <a:cubicBezTo>
                    <a:pt x="16610" y="2804"/>
                    <a:pt x="16587" y="2768"/>
                    <a:pt x="16547" y="2733"/>
                  </a:cubicBezTo>
                  <a:close/>
                  <a:moveTo>
                    <a:pt x="7837" y="2736"/>
                  </a:moveTo>
                  <a:lnTo>
                    <a:pt x="7842" y="2754"/>
                  </a:lnTo>
                  <a:lnTo>
                    <a:pt x="7786" y="2774"/>
                  </a:lnTo>
                  <a:lnTo>
                    <a:pt x="7780" y="2763"/>
                  </a:lnTo>
                  <a:cubicBezTo>
                    <a:pt x="7798" y="2754"/>
                    <a:pt x="7818" y="2744"/>
                    <a:pt x="7837" y="2736"/>
                  </a:cubicBezTo>
                  <a:close/>
                  <a:moveTo>
                    <a:pt x="5009" y="2742"/>
                  </a:moveTo>
                  <a:cubicBezTo>
                    <a:pt x="4993" y="2740"/>
                    <a:pt x="4939" y="2769"/>
                    <a:pt x="4893" y="2836"/>
                  </a:cubicBezTo>
                  <a:cubicBezTo>
                    <a:pt x="5000" y="2776"/>
                    <a:pt x="5024" y="2744"/>
                    <a:pt x="5009" y="2742"/>
                  </a:cubicBezTo>
                  <a:close/>
                  <a:moveTo>
                    <a:pt x="4560" y="2777"/>
                  </a:moveTo>
                  <a:cubicBezTo>
                    <a:pt x="4527" y="2811"/>
                    <a:pt x="4509" y="2786"/>
                    <a:pt x="4474" y="2836"/>
                  </a:cubicBezTo>
                  <a:cubicBezTo>
                    <a:pt x="4472" y="2934"/>
                    <a:pt x="4597" y="2811"/>
                    <a:pt x="4560" y="2777"/>
                  </a:cubicBezTo>
                  <a:close/>
                  <a:moveTo>
                    <a:pt x="4722" y="2783"/>
                  </a:moveTo>
                  <a:cubicBezTo>
                    <a:pt x="4689" y="2824"/>
                    <a:pt x="4573" y="2875"/>
                    <a:pt x="4631" y="2904"/>
                  </a:cubicBezTo>
                  <a:cubicBezTo>
                    <a:pt x="4687" y="2860"/>
                    <a:pt x="4723" y="2820"/>
                    <a:pt x="4722" y="2783"/>
                  </a:cubicBezTo>
                  <a:close/>
                  <a:moveTo>
                    <a:pt x="4834" y="2807"/>
                  </a:moveTo>
                  <a:cubicBezTo>
                    <a:pt x="4786" y="2829"/>
                    <a:pt x="4745" y="2824"/>
                    <a:pt x="4687" y="2890"/>
                  </a:cubicBezTo>
                  <a:cubicBezTo>
                    <a:pt x="4711" y="2933"/>
                    <a:pt x="4835" y="2855"/>
                    <a:pt x="4834" y="2807"/>
                  </a:cubicBezTo>
                  <a:close/>
                  <a:moveTo>
                    <a:pt x="5880" y="2813"/>
                  </a:moveTo>
                  <a:cubicBezTo>
                    <a:pt x="5963" y="2834"/>
                    <a:pt x="6067" y="2794"/>
                    <a:pt x="6129" y="2875"/>
                  </a:cubicBezTo>
                  <a:cubicBezTo>
                    <a:pt x="6106" y="2891"/>
                    <a:pt x="6113" y="2910"/>
                    <a:pt x="6081" y="2925"/>
                  </a:cubicBezTo>
                  <a:lnTo>
                    <a:pt x="6090" y="2928"/>
                  </a:lnTo>
                  <a:cubicBezTo>
                    <a:pt x="6053" y="2935"/>
                    <a:pt x="6020" y="2957"/>
                    <a:pt x="5990" y="2978"/>
                  </a:cubicBezTo>
                  <a:cubicBezTo>
                    <a:pt x="5963" y="2997"/>
                    <a:pt x="5940" y="3015"/>
                    <a:pt x="5913" y="3023"/>
                  </a:cubicBezTo>
                  <a:lnTo>
                    <a:pt x="5913" y="3017"/>
                  </a:lnTo>
                  <a:cubicBezTo>
                    <a:pt x="5885" y="2987"/>
                    <a:pt x="5821" y="3068"/>
                    <a:pt x="5801" y="3011"/>
                  </a:cubicBezTo>
                  <a:lnTo>
                    <a:pt x="5889" y="2949"/>
                  </a:lnTo>
                  <a:cubicBezTo>
                    <a:pt x="5898" y="2945"/>
                    <a:pt x="5909" y="2939"/>
                    <a:pt x="5919" y="2934"/>
                  </a:cubicBezTo>
                  <a:lnTo>
                    <a:pt x="5922" y="2934"/>
                  </a:lnTo>
                  <a:cubicBezTo>
                    <a:pt x="5928" y="2930"/>
                    <a:pt x="5930" y="2922"/>
                    <a:pt x="5928" y="2916"/>
                  </a:cubicBezTo>
                  <a:cubicBezTo>
                    <a:pt x="5925" y="2910"/>
                    <a:pt x="5915" y="2906"/>
                    <a:pt x="5907" y="2910"/>
                  </a:cubicBezTo>
                  <a:cubicBezTo>
                    <a:pt x="5893" y="2917"/>
                    <a:pt x="5880" y="2922"/>
                    <a:pt x="5872" y="2925"/>
                  </a:cubicBezTo>
                  <a:lnTo>
                    <a:pt x="5872" y="2919"/>
                  </a:lnTo>
                  <a:cubicBezTo>
                    <a:pt x="5828" y="2885"/>
                    <a:pt x="5903" y="2859"/>
                    <a:pt x="5860" y="2825"/>
                  </a:cubicBezTo>
                  <a:lnTo>
                    <a:pt x="5863" y="2822"/>
                  </a:lnTo>
                  <a:cubicBezTo>
                    <a:pt x="5864" y="2821"/>
                    <a:pt x="5867" y="2820"/>
                    <a:pt x="5869" y="2819"/>
                  </a:cubicBezTo>
                  <a:cubicBezTo>
                    <a:pt x="5873" y="2816"/>
                    <a:pt x="5876" y="2815"/>
                    <a:pt x="5880" y="2813"/>
                  </a:cubicBezTo>
                  <a:close/>
                  <a:moveTo>
                    <a:pt x="5295" y="2836"/>
                  </a:moveTo>
                  <a:cubicBezTo>
                    <a:pt x="5288" y="2828"/>
                    <a:pt x="5272" y="2832"/>
                    <a:pt x="5260" y="2842"/>
                  </a:cubicBezTo>
                  <a:cubicBezTo>
                    <a:pt x="5204" y="2890"/>
                    <a:pt x="5144" y="2937"/>
                    <a:pt x="5086" y="2984"/>
                  </a:cubicBezTo>
                  <a:cubicBezTo>
                    <a:pt x="4971" y="3077"/>
                    <a:pt x="4852" y="3178"/>
                    <a:pt x="4763" y="3291"/>
                  </a:cubicBezTo>
                  <a:cubicBezTo>
                    <a:pt x="4754" y="3304"/>
                    <a:pt x="4756" y="3319"/>
                    <a:pt x="4766" y="3324"/>
                  </a:cubicBezTo>
                  <a:cubicBezTo>
                    <a:pt x="4775" y="3328"/>
                    <a:pt x="4786" y="3324"/>
                    <a:pt x="4796" y="3315"/>
                  </a:cubicBezTo>
                  <a:cubicBezTo>
                    <a:pt x="4798" y="3314"/>
                    <a:pt x="4800" y="3314"/>
                    <a:pt x="4802" y="3312"/>
                  </a:cubicBezTo>
                  <a:cubicBezTo>
                    <a:pt x="4885" y="3205"/>
                    <a:pt x="4998" y="3107"/>
                    <a:pt x="5109" y="3017"/>
                  </a:cubicBezTo>
                  <a:cubicBezTo>
                    <a:pt x="5168" y="2969"/>
                    <a:pt x="5229" y="2921"/>
                    <a:pt x="5286" y="2872"/>
                  </a:cubicBezTo>
                  <a:cubicBezTo>
                    <a:pt x="5299" y="2861"/>
                    <a:pt x="5303" y="2844"/>
                    <a:pt x="5295" y="2836"/>
                  </a:cubicBezTo>
                  <a:close/>
                  <a:moveTo>
                    <a:pt x="15451" y="2854"/>
                  </a:moveTo>
                  <a:cubicBezTo>
                    <a:pt x="15570" y="2848"/>
                    <a:pt x="15584" y="2927"/>
                    <a:pt x="15682" y="2958"/>
                  </a:cubicBezTo>
                  <a:cubicBezTo>
                    <a:pt x="15684" y="2960"/>
                    <a:pt x="15689" y="2962"/>
                    <a:pt x="15690" y="2964"/>
                  </a:cubicBezTo>
                  <a:cubicBezTo>
                    <a:pt x="15692" y="2965"/>
                    <a:pt x="15692" y="2965"/>
                    <a:pt x="15693" y="2966"/>
                  </a:cubicBezTo>
                  <a:cubicBezTo>
                    <a:pt x="15693" y="2968"/>
                    <a:pt x="15693" y="2968"/>
                    <a:pt x="15693" y="2969"/>
                  </a:cubicBezTo>
                  <a:cubicBezTo>
                    <a:pt x="15692" y="2977"/>
                    <a:pt x="15691" y="2984"/>
                    <a:pt x="15690" y="2990"/>
                  </a:cubicBezTo>
                  <a:cubicBezTo>
                    <a:pt x="15690" y="2992"/>
                    <a:pt x="15688" y="2992"/>
                    <a:pt x="15688" y="2993"/>
                  </a:cubicBezTo>
                  <a:cubicBezTo>
                    <a:pt x="15551" y="2930"/>
                    <a:pt x="15528" y="2915"/>
                    <a:pt x="15451" y="2854"/>
                  </a:cubicBezTo>
                  <a:close/>
                  <a:moveTo>
                    <a:pt x="17700" y="2910"/>
                  </a:moveTo>
                  <a:cubicBezTo>
                    <a:pt x="17706" y="2928"/>
                    <a:pt x="17765" y="3023"/>
                    <a:pt x="17794" y="2993"/>
                  </a:cubicBezTo>
                  <a:cubicBezTo>
                    <a:pt x="17755" y="2972"/>
                    <a:pt x="17746" y="2881"/>
                    <a:pt x="17700" y="2910"/>
                  </a:cubicBezTo>
                  <a:close/>
                  <a:moveTo>
                    <a:pt x="5455" y="2928"/>
                  </a:moveTo>
                  <a:cubicBezTo>
                    <a:pt x="5431" y="2958"/>
                    <a:pt x="5399" y="2985"/>
                    <a:pt x="5363" y="3008"/>
                  </a:cubicBezTo>
                  <a:cubicBezTo>
                    <a:pt x="5394" y="2981"/>
                    <a:pt x="5424" y="2953"/>
                    <a:pt x="5455" y="2928"/>
                  </a:cubicBezTo>
                  <a:close/>
                  <a:moveTo>
                    <a:pt x="4802" y="2931"/>
                  </a:moveTo>
                  <a:cubicBezTo>
                    <a:pt x="4796" y="2924"/>
                    <a:pt x="4781" y="2928"/>
                    <a:pt x="4769" y="2937"/>
                  </a:cubicBezTo>
                  <a:cubicBezTo>
                    <a:pt x="4726" y="2974"/>
                    <a:pt x="4682" y="3011"/>
                    <a:pt x="4639" y="3049"/>
                  </a:cubicBezTo>
                  <a:cubicBezTo>
                    <a:pt x="4628" y="3059"/>
                    <a:pt x="4627" y="3071"/>
                    <a:pt x="4633" y="3079"/>
                  </a:cubicBezTo>
                  <a:cubicBezTo>
                    <a:pt x="4640" y="3086"/>
                    <a:pt x="4652" y="3086"/>
                    <a:pt x="4663" y="3076"/>
                  </a:cubicBezTo>
                  <a:cubicBezTo>
                    <a:pt x="4706" y="3038"/>
                    <a:pt x="4749" y="3001"/>
                    <a:pt x="4793" y="2964"/>
                  </a:cubicBezTo>
                  <a:cubicBezTo>
                    <a:pt x="4804" y="2954"/>
                    <a:pt x="4808" y="2938"/>
                    <a:pt x="4802" y="2931"/>
                  </a:cubicBezTo>
                  <a:close/>
                  <a:moveTo>
                    <a:pt x="6696" y="2972"/>
                  </a:moveTo>
                  <a:cubicBezTo>
                    <a:pt x="6694" y="2978"/>
                    <a:pt x="6694" y="2985"/>
                    <a:pt x="6696" y="2990"/>
                  </a:cubicBezTo>
                  <a:cubicBezTo>
                    <a:pt x="6699" y="2997"/>
                    <a:pt x="6706" y="3000"/>
                    <a:pt x="6714" y="3002"/>
                  </a:cubicBezTo>
                  <a:cubicBezTo>
                    <a:pt x="6701" y="3023"/>
                    <a:pt x="6681" y="3046"/>
                    <a:pt x="6684" y="3058"/>
                  </a:cubicBezTo>
                  <a:cubicBezTo>
                    <a:pt x="6650" y="3037"/>
                    <a:pt x="6585" y="3100"/>
                    <a:pt x="6560" y="3052"/>
                  </a:cubicBezTo>
                  <a:cubicBezTo>
                    <a:pt x="6597" y="3052"/>
                    <a:pt x="6669" y="2993"/>
                    <a:pt x="6696" y="2972"/>
                  </a:cubicBezTo>
                  <a:close/>
                  <a:moveTo>
                    <a:pt x="4323" y="2987"/>
                  </a:moveTo>
                  <a:cubicBezTo>
                    <a:pt x="4306" y="2996"/>
                    <a:pt x="4207" y="3031"/>
                    <a:pt x="4238" y="3082"/>
                  </a:cubicBezTo>
                  <a:cubicBezTo>
                    <a:pt x="4264" y="3019"/>
                    <a:pt x="4350" y="3059"/>
                    <a:pt x="4323" y="2987"/>
                  </a:cubicBezTo>
                  <a:close/>
                  <a:moveTo>
                    <a:pt x="15720" y="2987"/>
                  </a:moveTo>
                  <a:cubicBezTo>
                    <a:pt x="15746" y="3009"/>
                    <a:pt x="15769" y="3034"/>
                    <a:pt x="15785" y="3058"/>
                  </a:cubicBezTo>
                  <a:cubicBezTo>
                    <a:pt x="15757" y="3051"/>
                    <a:pt x="15737" y="3049"/>
                    <a:pt x="15738" y="3076"/>
                  </a:cubicBezTo>
                  <a:cubicBezTo>
                    <a:pt x="15645" y="3042"/>
                    <a:pt x="15775" y="3033"/>
                    <a:pt x="15723" y="3011"/>
                  </a:cubicBezTo>
                  <a:lnTo>
                    <a:pt x="15717" y="3011"/>
                  </a:lnTo>
                  <a:cubicBezTo>
                    <a:pt x="15718" y="3007"/>
                    <a:pt x="15719" y="3004"/>
                    <a:pt x="15720" y="2999"/>
                  </a:cubicBezTo>
                  <a:cubicBezTo>
                    <a:pt x="15720" y="2996"/>
                    <a:pt x="15719" y="2991"/>
                    <a:pt x="15720" y="2987"/>
                  </a:cubicBezTo>
                  <a:close/>
                  <a:moveTo>
                    <a:pt x="15002" y="2993"/>
                  </a:moveTo>
                  <a:cubicBezTo>
                    <a:pt x="15019" y="2999"/>
                    <a:pt x="15029" y="3005"/>
                    <a:pt x="15034" y="3014"/>
                  </a:cubicBezTo>
                  <a:cubicBezTo>
                    <a:pt x="15024" y="3006"/>
                    <a:pt x="15013" y="3000"/>
                    <a:pt x="15002" y="2993"/>
                  </a:cubicBezTo>
                  <a:close/>
                  <a:moveTo>
                    <a:pt x="16072" y="2993"/>
                  </a:moveTo>
                  <a:cubicBezTo>
                    <a:pt x="16082" y="2999"/>
                    <a:pt x="16092" y="3006"/>
                    <a:pt x="16101" y="3014"/>
                  </a:cubicBezTo>
                  <a:cubicBezTo>
                    <a:pt x="16094" y="3017"/>
                    <a:pt x="16084" y="3016"/>
                    <a:pt x="16066" y="3008"/>
                  </a:cubicBezTo>
                  <a:cubicBezTo>
                    <a:pt x="16068" y="3002"/>
                    <a:pt x="16070" y="2998"/>
                    <a:pt x="16072" y="2993"/>
                  </a:cubicBezTo>
                  <a:close/>
                  <a:moveTo>
                    <a:pt x="18648" y="2996"/>
                  </a:moveTo>
                  <a:cubicBezTo>
                    <a:pt x="18683" y="3034"/>
                    <a:pt x="18686" y="3101"/>
                    <a:pt x="18743" y="3085"/>
                  </a:cubicBezTo>
                  <a:cubicBezTo>
                    <a:pt x="18709" y="3046"/>
                    <a:pt x="18706" y="2979"/>
                    <a:pt x="18648" y="2996"/>
                  </a:cubicBezTo>
                  <a:close/>
                  <a:moveTo>
                    <a:pt x="16686" y="3020"/>
                  </a:moveTo>
                  <a:cubicBezTo>
                    <a:pt x="16700" y="3036"/>
                    <a:pt x="16702" y="3051"/>
                    <a:pt x="16686" y="3070"/>
                  </a:cubicBezTo>
                  <a:cubicBezTo>
                    <a:pt x="16713" y="3086"/>
                    <a:pt x="16744" y="3121"/>
                    <a:pt x="16760" y="3102"/>
                  </a:cubicBezTo>
                  <a:cubicBezTo>
                    <a:pt x="16738" y="3079"/>
                    <a:pt x="16759" y="3070"/>
                    <a:pt x="16781" y="3064"/>
                  </a:cubicBezTo>
                  <a:cubicBezTo>
                    <a:pt x="16753" y="3041"/>
                    <a:pt x="16729" y="3038"/>
                    <a:pt x="16707" y="3034"/>
                  </a:cubicBezTo>
                  <a:cubicBezTo>
                    <a:pt x="16713" y="3024"/>
                    <a:pt x="16702" y="3002"/>
                    <a:pt x="16686" y="3020"/>
                  </a:cubicBezTo>
                  <a:close/>
                  <a:moveTo>
                    <a:pt x="17118" y="3031"/>
                  </a:moveTo>
                  <a:cubicBezTo>
                    <a:pt x="17156" y="3050"/>
                    <a:pt x="17215" y="3148"/>
                    <a:pt x="17239" y="3114"/>
                  </a:cubicBezTo>
                  <a:cubicBezTo>
                    <a:pt x="17201" y="3095"/>
                    <a:pt x="17141" y="2997"/>
                    <a:pt x="17118" y="3031"/>
                  </a:cubicBezTo>
                  <a:close/>
                  <a:moveTo>
                    <a:pt x="5931" y="3043"/>
                  </a:moveTo>
                  <a:cubicBezTo>
                    <a:pt x="5932" y="3043"/>
                    <a:pt x="5935" y="3044"/>
                    <a:pt x="5937" y="3043"/>
                  </a:cubicBezTo>
                  <a:cubicBezTo>
                    <a:pt x="5933" y="3046"/>
                    <a:pt x="5928" y="3047"/>
                    <a:pt x="5925" y="3049"/>
                  </a:cubicBezTo>
                  <a:lnTo>
                    <a:pt x="5931" y="3043"/>
                  </a:lnTo>
                  <a:close/>
                  <a:moveTo>
                    <a:pt x="4433" y="3061"/>
                  </a:moveTo>
                  <a:cubicBezTo>
                    <a:pt x="4225" y="3202"/>
                    <a:pt x="4423" y="3171"/>
                    <a:pt x="4433" y="3061"/>
                  </a:cubicBezTo>
                  <a:close/>
                  <a:moveTo>
                    <a:pt x="6427" y="3067"/>
                  </a:moveTo>
                  <a:cubicBezTo>
                    <a:pt x="6434" y="3072"/>
                    <a:pt x="6442" y="3076"/>
                    <a:pt x="6451" y="3076"/>
                  </a:cubicBezTo>
                  <a:cubicBezTo>
                    <a:pt x="6455" y="3079"/>
                    <a:pt x="6458" y="3085"/>
                    <a:pt x="6463" y="3091"/>
                  </a:cubicBezTo>
                  <a:cubicBezTo>
                    <a:pt x="6439" y="3164"/>
                    <a:pt x="6373" y="3202"/>
                    <a:pt x="6297" y="3232"/>
                  </a:cubicBezTo>
                  <a:cubicBezTo>
                    <a:pt x="6221" y="3263"/>
                    <a:pt x="6136" y="3285"/>
                    <a:pt x="6072" y="3324"/>
                  </a:cubicBezTo>
                  <a:cubicBezTo>
                    <a:pt x="6088" y="3308"/>
                    <a:pt x="6098" y="3291"/>
                    <a:pt x="6108" y="3274"/>
                  </a:cubicBezTo>
                  <a:cubicBezTo>
                    <a:pt x="6156" y="3244"/>
                    <a:pt x="6204" y="3219"/>
                    <a:pt x="6205" y="3170"/>
                  </a:cubicBezTo>
                  <a:cubicBezTo>
                    <a:pt x="6213" y="3165"/>
                    <a:pt x="6221" y="3158"/>
                    <a:pt x="6229" y="3153"/>
                  </a:cubicBezTo>
                  <a:cubicBezTo>
                    <a:pt x="6238" y="3155"/>
                    <a:pt x="6248" y="3154"/>
                    <a:pt x="6259" y="3150"/>
                  </a:cubicBezTo>
                  <a:cubicBezTo>
                    <a:pt x="6269" y="3157"/>
                    <a:pt x="6279" y="3155"/>
                    <a:pt x="6291" y="3150"/>
                  </a:cubicBezTo>
                  <a:cubicBezTo>
                    <a:pt x="6238" y="3228"/>
                    <a:pt x="6369" y="3143"/>
                    <a:pt x="6309" y="3141"/>
                  </a:cubicBezTo>
                  <a:cubicBezTo>
                    <a:pt x="6321" y="3133"/>
                    <a:pt x="6331" y="3125"/>
                    <a:pt x="6344" y="3114"/>
                  </a:cubicBezTo>
                  <a:cubicBezTo>
                    <a:pt x="6372" y="3091"/>
                    <a:pt x="6400" y="3065"/>
                    <a:pt x="6427" y="3067"/>
                  </a:cubicBezTo>
                  <a:close/>
                  <a:moveTo>
                    <a:pt x="4424" y="3091"/>
                  </a:moveTo>
                  <a:cubicBezTo>
                    <a:pt x="4398" y="3110"/>
                    <a:pt x="4381" y="3143"/>
                    <a:pt x="4397" y="3167"/>
                  </a:cubicBezTo>
                  <a:cubicBezTo>
                    <a:pt x="4427" y="3159"/>
                    <a:pt x="4457" y="3138"/>
                    <a:pt x="4495" y="3091"/>
                  </a:cubicBezTo>
                  <a:cubicBezTo>
                    <a:pt x="4480" y="3063"/>
                    <a:pt x="4449" y="3071"/>
                    <a:pt x="4424" y="3091"/>
                  </a:cubicBezTo>
                  <a:close/>
                  <a:moveTo>
                    <a:pt x="4781" y="3150"/>
                  </a:moveTo>
                  <a:cubicBezTo>
                    <a:pt x="4759" y="3180"/>
                    <a:pt x="4667" y="3220"/>
                    <a:pt x="4696" y="3244"/>
                  </a:cubicBezTo>
                  <a:cubicBezTo>
                    <a:pt x="4716" y="3213"/>
                    <a:pt x="4809" y="3174"/>
                    <a:pt x="4781" y="3150"/>
                  </a:cubicBezTo>
                  <a:close/>
                  <a:moveTo>
                    <a:pt x="16438" y="3159"/>
                  </a:moveTo>
                  <a:cubicBezTo>
                    <a:pt x="16497" y="3189"/>
                    <a:pt x="16553" y="3220"/>
                    <a:pt x="16592" y="3259"/>
                  </a:cubicBezTo>
                  <a:cubicBezTo>
                    <a:pt x="16603" y="3245"/>
                    <a:pt x="16579" y="3221"/>
                    <a:pt x="16609" y="3232"/>
                  </a:cubicBezTo>
                  <a:lnTo>
                    <a:pt x="16615" y="3226"/>
                  </a:lnTo>
                  <a:cubicBezTo>
                    <a:pt x="16617" y="3230"/>
                    <a:pt x="16616" y="3232"/>
                    <a:pt x="16618" y="3235"/>
                  </a:cubicBezTo>
                  <a:cubicBezTo>
                    <a:pt x="16626" y="3258"/>
                    <a:pt x="16631" y="3262"/>
                    <a:pt x="16639" y="3265"/>
                  </a:cubicBezTo>
                  <a:cubicBezTo>
                    <a:pt x="16651" y="3279"/>
                    <a:pt x="16664" y="3292"/>
                    <a:pt x="16677" y="3303"/>
                  </a:cubicBezTo>
                  <a:cubicBezTo>
                    <a:pt x="16676" y="3336"/>
                    <a:pt x="16687" y="3369"/>
                    <a:pt x="16710" y="3401"/>
                  </a:cubicBezTo>
                  <a:cubicBezTo>
                    <a:pt x="16712" y="3404"/>
                    <a:pt x="16716" y="3407"/>
                    <a:pt x="16719" y="3410"/>
                  </a:cubicBezTo>
                  <a:cubicBezTo>
                    <a:pt x="16718" y="3417"/>
                    <a:pt x="16719" y="3426"/>
                    <a:pt x="16722" y="3436"/>
                  </a:cubicBezTo>
                  <a:lnTo>
                    <a:pt x="16725" y="3448"/>
                  </a:lnTo>
                  <a:cubicBezTo>
                    <a:pt x="16734" y="3461"/>
                    <a:pt x="16744" y="3470"/>
                    <a:pt x="16754" y="3481"/>
                  </a:cubicBezTo>
                  <a:cubicBezTo>
                    <a:pt x="16768" y="3496"/>
                    <a:pt x="16780" y="3511"/>
                    <a:pt x="16784" y="3525"/>
                  </a:cubicBezTo>
                  <a:cubicBezTo>
                    <a:pt x="16785" y="3530"/>
                    <a:pt x="16790" y="3533"/>
                    <a:pt x="16793" y="3537"/>
                  </a:cubicBezTo>
                  <a:lnTo>
                    <a:pt x="16790" y="3540"/>
                  </a:lnTo>
                  <a:cubicBezTo>
                    <a:pt x="16770" y="3546"/>
                    <a:pt x="16748" y="3549"/>
                    <a:pt x="16722" y="3554"/>
                  </a:cubicBezTo>
                  <a:cubicBezTo>
                    <a:pt x="16716" y="3552"/>
                    <a:pt x="16710" y="3551"/>
                    <a:pt x="16704" y="3546"/>
                  </a:cubicBezTo>
                  <a:cubicBezTo>
                    <a:pt x="16664" y="3497"/>
                    <a:pt x="16730" y="3447"/>
                    <a:pt x="16657" y="3398"/>
                  </a:cubicBezTo>
                  <a:cubicBezTo>
                    <a:pt x="16638" y="3416"/>
                    <a:pt x="16624" y="3450"/>
                    <a:pt x="16598" y="3436"/>
                  </a:cubicBezTo>
                  <a:cubicBezTo>
                    <a:pt x="16584" y="3384"/>
                    <a:pt x="16527" y="3336"/>
                    <a:pt x="16533" y="3283"/>
                  </a:cubicBezTo>
                  <a:cubicBezTo>
                    <a:pt x="16536" y="3284"/>
                    <a:pt x="16538" y="3284"/>
                    <a:pt x="16541" y="3286"/>
                  </a:cubicBezTo>
                  <a:cubicBezTo>
                    <a:pt x="16552" y="3293"/>
                    <a:pt x="16566" y="3291"/>
                    <a:pt x="16571" y="3283"/>
                  </a:cubicBezTo>
                  <a:cubicBezTo>
                    <a:pt x="16576" y="3274"/>
                    <a:pt x="16573" y="3263"/>
                    <a:pt x="16562" y="3256"/>
                  </a:cubicBezTo>
                  <a:cubicBezTo>
                    <a:pt x="16554" y="3251"/>
                    <a:pt x="16545" y="3243"/>
                    <a:pt x="16536" y="3238"/>
                  </a:cubicBezTo>
                  <a:lnTo>
                    <a:pt x="16533" y="3238"/>
                  </a:lnTo>
                  <a:cubicBezTo>
                    <a:pt x="16491" y="3190"/>
                    <a:pt x="16507" y="3199"/>
                    <a:pt x="16456" y="3200"/>
                  </a:cubicBezTo>
                  <a:cubicBezTo>
                    <a:pt x="16451" y="3186"/>
                    <a:pt x="16445" y="3172"/>
                    <a:pt x="16438" y="3159"/>
                  </a:cubicBezTo>
                  <a:close/>
                  <a:moveTo>
                    <a:pt x="3995" y="3212"/>
                  </a:moveTo>
                  <a:cubicBezTo>
                    <a:pt x="3968" y="3217"/>
                    <a:pt x="3938" y="3235"/>
                    <a:pt x="3907" y="3268"/>
                  </a:cubicBezTo>
                  <a:cubicBezTo>
                    <a:pt x="3912" y="3281"/>
                    <a:pt x="3908" y="3295"/>
                    <a:pt x="3886" y="3312"/>
                  </a:cubicBezTo>
                  <a:cubicBezTo>
                    <a:pt x="3906" y="3335"/>
                    <a:pt x="3927" y="3347"/>
                    <a:pt x="3951" y="3345"/>
                  </a:cubicBezTo>
                  <a:cubicBezTo>
                    <a:pt x="3946" y="3364"/>
                    <a:pt x="3940" y="3384"/>
                    <a:pt x="3945" y="3404"/>
                  </a:cubicBezTo>
                  <a:lnTo>
                    <a:pt x="3942" y="3404"/>
                  </a:lnTo>
                  <a:lnTo>
                    <a:pt x="3924" y="3419"/>
                  </a:lnTo>
                  <a:cubicBezTo>
                    <a:pt x="3971" y="3450"/>
                    <a:pt x="4023" y="3446"/>
                    <a:pt x="4081" y="3410"/>
                  </a:cubicBezTo>
                  <a:cubicBezTo>
                    <a:pt x="4072" y="3363"/>
                    <a:pt x="4045" y="3380"/>
                    <a:pt x="4054" y="3315"/>
                  </a:cubicBezTo>
                  <a:cubicBezTo>
                    <a:pt x="4022" y="3356"/>
                    <a:pt x="4001" y="3334"/>
                    <a:pt x="3969" y="3371"/>
                  </a:cubicBezTo>
                  <a:cubicBezTo>
                    <a:pt x="3969" y="3362"/>
                    <a:pt x="3971" y="3350"/>
                    <a:pt x="3975" y="3339"/>
                  </a:cubicBezTo>
                  <a:cubicBezTo>
                    <a:pt x="3975" y="3336"/>
                    <a:pt x="3977" y="3335"/>
                    <a:pt x="3977" y="3333"/>
                  </a:cubicBezTo>
                  <a:lnTo>
                    <a:pt x="3980" y="3342"/>
                  </a:lnTo>
                  <a:cubicBezTo>
                    <a:pt x="4024" y="3302"/>
                    <a:pt x="4062" y="3263"/>
                    <a:pt x="4069" y="3229"/>
                  </a:cubicBezTo>
                  <a:cubicBezTo>
                    <a:pt x="4046" y="3216"/>
                    <a:pt x="4022" y="3207"/>
                    <a:pt x="3995" y="3212"/>
                  </a:cubicBezTo>
                  <a:close/>
                  <a:moveTo>
                    <a:pt x="5298" y="3212"/>
                  </a:moveTo>
                  <a:cubicBezTo>
                    <a:pt x="5340" y="3248"/>
                    <a:pt x="5315" y="3282"/>
                    <a:pt x="5328" y="3318"/>
                  </a:cubicBezTo>
                  <a:cubicBezTo>
                    <a:pt x="5285" y="3339"/>
                    <a:pt x="5225" y="3383"/>
                    <a:pt x="5162" y="3416"/>
                  </a:cubicBezTo>
                  <a:cubicBezTo>
                    <a:pt x="5099" y="3448"/>
                    <a:pt x="5035" y="3470"/>
                    <a:pt x="4982" y="3448"/>
                  </a:cubicBezTo>
                  <a:cubicBezTo>
                    <a:pt x="5039" y="3436"/>
                    <a:pt x="5078" y="3389"/>
                    <a:pt x="5124" y="3339"/>
                  </a:cubicBezTo>
                  <a:cubicBezTo>
                    <a:pt x="5169" y="3288"/>
                    <a:pt x="5219" y="3235"/>
                    <a:pt x="5298" y="3212"/>
                  </a:cubicBezTo>
                  <a:close/>
                  <a:moveTo>
                    <a:pt x="3599" y="3232"/>
                  </a:moveTo>
                  <a:cubicBezTo>
                    <a:pt x="3576" y="3273"/>
                    <a:pt x="3492" y="3273"/>
                    <a:pt x="3514" y="3327"/>
                  </a:cubicBezTo>
                  <a:cubicBezTo>
                    <a:pt x="3531" y="3322"/>
                    <a:pt x="3624" y="3267"/>
                    <a:pt x="3599" y="3232"/>
                  </a:cubicBezTo>
                  <a:close/>
                  <a:moveTo>
                    <a:pt x="17076" y="3262"/>
                  </a:moveTo>
                  <a:cubicBezTo>
                    <a:pt x="16995" y="3281"/>
                    <a:pt x="17125" y="3393"/>
                    <a:pt x="17144" y="3345"/>
                  </a:cubicBezTo>
                  <a:cubicBezTo>
                    <a:pt x="17110" y="3317"/>
                    <a:pt x="17126" y="3289"/>
                    <a:pt x="17076" y="3262"/>
                  </a:cubicBezTo>
                  <a:close/>
                  <a:moveTo>
                    <a:pt x="17750" y="3271"/>
                  </a:moveTo>
                  <a:cubicBezTo>
                    <a:pt x="17731" y="3292"/>
                    <a:pt x="17719" y="3316"/>
                    <a:pt x="17723" y="3339"/>
                  </a:cubicBezTo>
                  <a:cubicBezTo>
                    <a:pt x="17704" y="3336"/>
                    <a:pt x="17686" y="3332"/>
                    <a:pt x="17667" y="3339"/>
                  </a:cubicBezTo>
                  <a:lnTo>
                    <a:pt x="17667" y="3333"/>
                  </a:lnTo>
                  <a:lnTo>
                    <a:pt x="17650" y="3318"/>
                  </a:lnTo>
                  <a:cubicBezTo>
                    <a:pt x="17624" y="3366"/>
                    <a:pt x="17636" y="3417"/>
                    <a:pt x="17676" y="3469"/>
                  </a:cubicBezTo>
                  <a:cubicBezTo>
                    <a:pt x="17720" y="3456"/>
                    <a:pt x="17698" y="3431"/>
                    <a:pt x="17762" y="3433"/>
                  </a:cubicBezTo>
                  <a:cubicBezTo>
                    <a:pt x="17720" y="3406"/>
                    <a:pt x="17739" y="3383"/>
                    <a:pt x="17700" y="3356"/>
                  </a:cubicBezTo>
                  <a:cubicBezTo>
                    <a:pt x="17709" y="3356"/>
                    <a:pt x="17721" y="3357"/>
                    <a:pt x="17732" y="3359"/>
                  </a:cubicBezTo>
                  <a:cubicBezTo>
                    <a:pt x="17735" y="3360"/>
                    <a:pt x="17736" y="3362"/>
                    <a:pt x="17738" y="3362"/>
                  </a:cubicBezTo>
                  <a:lnTo>
                    <a:pt x="17732" y="3365"/>
                  </a:lnTo>
                  <a:cubicBezTo>
                    <a:pt x="17775" y="3403"/>
                    <a:pt x="17814" y="3439"/>
                    <a:pt x="17848" y="3442"/>
                  </a:cubicBezTo>
                  <a:cubicBezTo>
                    <a:pt x="17869" y="3395"/>
                    <a:pt x="17863" y="3343"/>
                    <a:pt x="17794" y="3289"/>
                  </a:cubicBezTo>
                  <a:cubicBezTo>
                    <a:pt x="17782" y="3295"/>
                    <a:pt x="17769" y="3290"/>
                    <a:pt x="17750" y="3271"/>
                  </a:cubicBezTo>
                  <a:close/>
                  <a:moveTo>
                    <a:pt x="16742" y="3306"/>
                  </a:moveTo>
                  <a:cubicBezTo>
                    <a:pt x="16764" y="3306"/>
                    <a:pt x="16774" y="3348"/>
                    <a:pt x="16796" y="3330"/>
                  </a:cubicBezTo>
                  <a:cubicBezTo>
                    <a:pt x="16798" y="3334"/>
                    <a:pt x="16800" y="3335"/>
                    <a:pt x="16801" y="3339"/>
                  </a:cubicBezTo>
                  <a:cubicBezTo>
                    <a:pt x="16794" y="3334"/>
                    <a:pt x="16786" y="3332"/>
                    <a:pt x="16778" y="3333"/>
                  </a:cubicBezTo>
                  <a:cubicBezTo>
                    <a:pt x="16766" y="3323"/>
                    <a:pt x="16754" y="3315"/>
                    <a:pt x="16742" y="3306"/>
                  </a:cubicBezTo>
                  <a:close/>
                  <a:moveTo>
                    <a:pt x="15891" y="3312"/>
                  </a:moveTo>
                  <a:cubicBezTo>
                    <a:pt x="15911" y="3327"/>
                    <a:pt x="15922" y="3327"/>
                    <a:pt x="15933" y="3318"/>
                  </a:cubicBezTo>
                  <a:cubicBezTo>
                    <a:pt x="16002" y="3397"/>
                    <a:pt x="15842" y="3397"/>
                    <a:pt x="15891" y="3312"/>
                  </a:cubicBezTo>
                  <a:close/>
                  <a:moveTo>
                    <a:pt x="4657" y="3318"/>
                  </a:moveTo>
                  <a:cubicBezTo>
                    <a:pt x="4620" y="3355"/>
                    <a:pt x="4564" y="3409"/>
                    <a:pt x="4604" y="3368"/>
                  </a:cubicBezTo>
                  <a:cubicBezTo>
                    <a:pt x="4712" y="3261"/>
                    <a:pt x="4694" y="3281"/>
                    <a:pt x="4657" y="3318"/>
                  </a:cubicBezTo>
                  <a:close/>
                  <a:moveTo>
                    <a:pt x="16745" y="3356"/>
                  </a:moveTo>
                  <a:cubicBezTo>
                    <a:pt x="16747" y="3358"/>
                    <a:pt x="16750" y="3358"/>
                    <a:pt x="16751" y="3359"/>
                  </a:cubicBezTo>
                  <a:cubicBezTo>
                    <a:pt x="16751" y="3360"/>
                    <a:pt x="16751" y="3362"/>
                    <a:pt x="16751" y="3362"/>
                  </a:cubicBezTo>
                  <a:cubicBezTo>
                    <a:pt x="16751" y="3363"/>
                    <a:pt x="16749" y="3362"/>
                    <a:pt x="16748" y="3362"/>
                  </a:cubicBezTo>
                  <a:cubicBezTo>
                    <a:pt x="16748" y="3361"/>
                    <a:pt x="16746" y="3358"/>
                    <a:pt x="16745" y="3356"/>
                  </a:cubicBezTo>
                  <a:close/>
                  <a:moveTo>
                    <a:pt x="6513" y="3362"/>
                  </a:moveTo>
                  <a:cubicBezTo>
                    <a:pt x="6550" y="3354"/>
                    <a:pt x="6534" y="3388"/>
                    <a:pt x="6542" y="3407"/>
                  </a:cubicBezTo>
                  <a:cubicBezTo>
                    <a:pt x="6505" y="3415"/>
                    <a:pt x="6521" y="3381"/>
                    <a:pt x="6513" y="3362"/>
                  </a:cubicBezTo>
                  <a:close/>
                  <a:moveTo>
                    <a:pt x="15111" y="3371"/>
                  </a:moveTo>
                  <a:cubicBezTo>
                    <a:pt x="15142" y="3381"/>
                    <a:pt x="15134" y="3398"/>
                    <a:pt x="15156" y="3410"/>
                  </a:cubicBezTo>
                  <a:cubicBezTo>
                    <a:pt x="15149" y="3442"/>
                    <a:pt x="15067" y="3395"/>
                    <a:pt x="15111" y="3371"/>
                  </a:cubicBezTo>
                  <a:close/>
                  <a:moveTo>
                    <a:pt x="5987" y="3413"/>
                  </a:moveTo>
                  <a:cubicBezTo>
                    <a:pt x="6018" y="3408"/>
                    <a:pt x="6046" y="3411"/>
                    <a:pt x="6070" y="3430"/>
                  </a:cubicBezTo>
                  <a:cubicBezTo>
                    <a:pt x="6038" y="3449"/>
                    <a:pt x="6029" y="3470"/>
                    <a:pt x="6040" y="3492"/>
                  </a:cubicBezTo>
                  <a:cubicBezTo>
                    <a:pt x="6033" y="3499"/>
                    <a:pt x="6025" y="3506"/>
                    <a:pt x="6019" y="3513"/>
                  </a:cubicBezTo>
                  <a:cubicBezTo>
                    <a:pt x="5995" y="3518"/>
                    <a:pt x="5977" y="3532"/>
                    <a:pt x="5954" y="3543"/>
                  </a:cubicBezTo>
                  <a:cubicBezTo>
                    <a:pt x="5977" y="3520"/>
                    <a:pt x="5990" y="3489"/>
                    <a:pt x="5963" y="3475"/>
                  </a:cubicBezTo>
                  <a:cubicBezTo>
                    <a:pt x="5942" y="3464"/>
                    <a:pt x="5877" y="3509"/>
                    <a:pt x="5886" y="3546"/>
                  </a:cubicBezTo>
                  <a:cubicBezTo>
                    <a:pt x="5890" y="3559"/>
                    <a:pt x="5898" y="3562"/>
                    <a:pt x="5907" y="3563"/>
                  </a:cubicBezTo>
                  <a:cubicBezTo>
                    <a:pt x="5851" y="3593"/>
                    <a:pt x="5790" y="3625"/>
                    <a:pt x="5742" y="3634"/>
                  </a:cubicBezTo>
                  <a:cubicBezTo>
                    <a:pt x="5738" y="3631"/>
                    <a:pt x="5735" y="3629"/>
                    <a:pt x="5733" y="3625"/>
                  </a:cubicBezTo>
                  <a:cubicBezTo>
                    <a:pt x="5749" y="3611"/>
                    <a:pt x="5768" y="3593"/>
                    <a:pt x="5789" y="3578"/>
                  </a:cubicBezTo>
                  <a:cubicBezTo>
                    <a:pt x="5848" y="3535"/>
                    <a:pt x="5920" y="3492"/>
                    <a:pt x="5969" y="3439"/>
                  </a:cubicBezTo>
                  <a:cubicBezTo>
                    <a:pt x="5977" y="3431"/>
                    <a:pt x="5981" y="3422"/>
                    <a:pt x="5987" y="3413"/>
                  </a:cubicBezTo>
                  <a:close/>
                  <a:moveTo>
                    <a:pt x="18376" y="3445"/>
                  </a:moveTo>
                  <a:cubicBezTo>
                    <a:pt x="18344" y="3488"/>
                    <a:pt x="18299" y="3467"/>
                    <a:pt x="18270" y="3525"/>
                  </a:cubicBezTo>
                  <a:cubicBezTo>
                    <a:pt x="18376" y="3633"/>
                    <a:pt x="18398" y="3666"/>
                    <a:pt x="18503" y="3723"/>
                  </a:cubicBezTo>
                  <a:cubicBezTo>
                    <a:pt x="18511" y="3740"/>
                    <a:pt x="18522" y="3759"/>
                    <a:pt x="18539" y="3776"/>
                  </a:cubicBezTo>
                  <a:cubicBezTo>
                    <a:pt x="18546" y="3783"/>
                    <a:pt x="18555" y="3791"/>
                    <a:pt x="18566" y="3797"/>
                  </a:cubicBezTo>
                  <a:lnTo>
                    <a:pt x="18571" y="3800"/>
                  </a:lnTo>
                  <a:lnTo>
                    <a:pt x="18580" y="3800"/>
                  </a:lnTo>
                  <a:cubicBezTo>
                    <a:pt x="18600" y="3795"/>
                    <a:pt x="18613" y="3782"/>
                    <a:pt x="18616" y="3761"/>
                  </a:cubicBezTo>
                  <a:cubicBezTo>
                    <a:pt x="18619" y="3739"/>
                    <a:pt x="18608" y="3708"/>
                    <a:pt x="18592" y="3687"/>
                  </a:cubicBezTo>
                  <a:lnTo>
                    <a:pt x="18589" y="3684"/>
                  </a:lnTo>
                  <a:lnTo>
                    <a:pt x="18586" y="3681"/>
                  </a:lnTo>
                  <a:cubicBezTo>
                    <a:pt x="18577" y="3674"/>
                    <a:pt x="18570" y="3671"/>
                    <a:pt x="18560" y="3667"/>
                  </a:cubicBezTo>
                  <a:lnTo>
                    <a:pt x="18560" y="3664"/>
                  </a:lnTo>
                  <a:cubicBezTo>
                    <a:pt x="18580" y="3575"/>
                    <a:pt x="18465" y="3528"/>
                    <a:pt x="18376" y="3445"/>
                  </a:cubicBezTo>
                  <a:close/>
                  <a:moveTo>
                    <a:pt x="15812" y="3448"/>
                  </a:moveTo>
                  <a:cubicBezTo>
                    <a:pt x="15827" y="3452"/>
                    <a:pt x="15842" y="3458"/>
                    <a:pt x="15856" y="3469"/>
                  </a:cubicBezTo>
                  <a:cubicBezTo>
                    <a:pt x="15854" y="3477"/>
                    <a:pt x="15849" y="3481"/>
                    <a:pt x="15829" y="3472"/>
                  </a:cubicBezTo>
                  <a:cubicBezTo>
                    <a:pt x="15822" y="3464"/>
                    <a:pt x="15816" y="3456"/>
                    <a:pt x="15812" y="3448"/>
                  </a:cubicBezTo>
                  <a:close/>
                  <a:moveTo>
                    <a:pt x="16092" y="3454"/>
                  </a:moveTo>
                  <a:cubicBezTo>
                    <a:pt x="16148" y="3445"/>
                    <a:pt x="16174" y="3500"/>
                    <a:pt x="16190" y="3534"/>
                  </a:cubicBezTo>
                  <a:cubicBezTo>
                    <a:pt x="16146" y="3542"/>
                    <a:pt x="16061" y="3510"/>
                    <a:pt x="16092" y="3454"/>
                  </a:cubicBezTo>
                  <a:close/>
                  <a:moveTo>
                    <a:pt x="17330" y="3460"/>
                  </a:moveTo>
                  <a:cubicBezTo>
                    <a:pt x="17321" y="3465"/>
                    <a:pt x="17319" y="3479"/>
                    <a:pt x="17327" y="3489"/>
                  </a:cubicBezTo>
                  <a:cubicBezTo>
                    <a:pt x="17346" y="3515"/>
                    <a:pt x="17360" y="3528"/>
                    <a:pt x="17378" y="3546"/>
                  </a:cubicBezTo>
                  <a:lnTo>
                    <a:pt x="17392" y="3560"/>
                  </a:lnTo>
                  <a:cubicBezTo>
                    <a:pt x="17402" y="3569"/>
                    <a:pt x="17418" y="3570"/>
                    <a:pt x="17425" y="3563"/>
                  </a:cubicBezTo>
                  <a:cubicBezTo>
                    <a:pt x="17433" y="3556"/>
                    <a:pt x="17428" y="3543"/>
                    <a:pt x="17419" y="3534"/>
                  </a:cubicBezTo>
                  <a:lnTo>
                    <a:pt x="17407" y="3519"/>
                  </a:lnTo>
                  <a:cubicBezTo>
                    <a:pt x="17391" y="3503"/>
                    <a:pt x="17379" y="3493"/>
                    <a:pt x="17363" y="3472"/>
                  </a:cubicBezTo>
                  <a:cubicBezTo>
                    <a:pt x="17355" y="3461"/>
                    <a:pt x="17340" y="3455"/>
                    <a:pt x="17330" y="3460"/>
                  </a:cubicBezTo>
                  <a:close/>
                  <a:moveTo>
                    <a:pt x="4424" y="3478"/>
                  </a:moveTo>
                  <a:cubicBezTo>
                    <a:pt x="4382" y="3510"/>
                    <a:pt x="4345" y="3543"/>
                    <a:pt x="4308" y="3578"/>
                  </a:cubicBezTo>
                  <a:cubicBezTo>
                    <a:pt x="4280" y="3606"/>
                    <a:pt x="4250" y="3637"/>
                    <a:pt x="4220" y="3664"/>
                  </a:cubicBezTo>
                  <a:cubicBezTo>
                    <a:pt x="4207" y="3676"/>
                    <a:pt x="4203" y="3692"/>
                    <a:pt x="4211" y="3702"/>
                  </a:cubicBezTo>
                  <a:cubicBezTo>
                    <a:pt x="4219" y="3713"/>
                    <a:pt x="4236" y="3713"/>
                    <a:pt x="4249" y="3702"/>
                  </a:cubicBezTo>
                  <a:cubicBezTo>
                    <a:pt x="4282" y="3674"/>
                    <a:pt x="4311" y="3642"/>
                    <a:pt x="4341" y="3614"/>
                  </a:cubicBezTo>
                  <a:cubicBezTo>
                    <a:pt x="4377" y="3579"/>
                    <a:pt x="4412" y="3548"/>
                    <a:pt x="4450" y="3519"/>
                  </a:cubicBezTo>
                  <a:cubicBezTo>
                    <a:pt x="4451" y="3518"/>
                    <a:pt x="4452" y="3517"/>
                    <a:pt x="4453" y="3516"/>
                  </a:cubicBezTo>
                  <a:cubicBezTo>
                    <a:pt x="4465" y="3505"/>
                    <a:pt x="4469" y="3488"/>
                    <a:pt x="4462" y="3478"/>
                  </a:cubicBezTo>
                  <a:cubicBezTo>
                    <a:pt x="4455" y="3466"/>
                    <a:pt x="4438" y="3467"/>
                    <a:pt x="4424" y="3478"/>
                  </a:cubicBezTo>
                  <a:close/>
                  <a:moveTo>
                    <a:pt x="16819" y="3481"/>
                  </a:moveTo>
                  <a:cubicBezTo>
                    <a:pt x="16824" y="3482"/>
                    <a:pt x="16830" y="3485"/>
                    <a:pt x="16834" y="3486"/>
                  </a:cubicBezTo>
                  <a:lnTo>
                    <a:pt x="16846" y="3489"/>
                  </a:lnTo>
                  <a:lnTo>
                    <a:pt x="16855" y="3484"/>
                  </a:lnTo>
                  <a:cubicBezTo>
                    <a:pt x="16859" y="3488"/>
                    <a:pt x="16865" y="3491"/>
                    <a:pt x="16872" y="3495"/>
                  </a:cubicBezTo>
                  <a:cubicBezTo>
                    <a:pt x="16861" y="3505"/>
                    <a:pt x="16846" y="3505"/>
                    <a:pt x="16831" y="3501"/>
                  </a:cubicBezTo>
                  <a:cubicBezTo>
                    <a:pt x="16828" y="3494"/>
                    <a:pt x="16824" y="3487"/>
                    <a:pt x="16819" y="3481"/>
                  </a:cubicBezTo>
                  <a:close/>
                  <a:moveTo>
                    <a:pt x="16943" y="3543"/>
                  </a:moveTo>
                  <a:cubicBezTo>
                    <a:pt x="16952" y="3552"/>
                    <a:pt x="16961" y="3558"/>
                    <a:pt x="16970" y="3566"/>
                  </a:cubicBezTo>
                  <a:cubicBezTo>
                    <a:pt x="16970" y="3567"/>
                    <a:pt x="16970" y="3569"/>
                    <a:pt x="16970" y="3569"/>
                  </a:cubicBezTo>
                  <a:cubicBezTo>
                    <a:pt x="16958" y="3566"/>
                    <a:pt x="16948" y="3565"/>
                    <a:pt x="16937" y="3569"/>
                  </a:cubicBezTo>
                  <a:cubicBezTo>
                    <a:pt x="16936" y="3560"/>
                    <a:pt x="16936" y="3552"/>
                    <a:pt x="16940" y="3546"/>
                  </a:cubicBezTo>
                  <a:lnTo>
                    <a:pt x="16943" y="3543"/>
                  </a:lnTo>
                  <a:close/>
                  <a:moveTo>
                    <a:pt x="18007" y="3584"/>
                  </a:moveTo>
                  <a:cubicBezTo>
                    <a:pt x="18066" y="3605"/>
                    <a:pt x="18040" y="3695"/>
                    <a:pt x="18102" y="3661"/>
                  </a:cubicBezTo>
                  <a:cubicBezTo>
                    <a:pt x="18092" y="3644"/>
                    <a:pt x="18048" y="3547"/>
                    <a:pt x="18007" y="3584"/>
                  </a:cubicBezTo>
                  <a:close/>
                  <a:moveTo>
                    <a:pt x="16991" y="3605"/>
                  </a:moveTo>
                  <a:cubicBezTo>
                    <a:pt x="16993" y="3629"/>
                    <a:pt x="17022" y="3651"/>
                    <a:pt x="17032" y="3676"/>
                  </a:cubicBezTo>
                  <a:cubicBezTo>
                    <a:pt x="17019" y="3679"/>
                    <a:pt x="16989" y="3655"/>
                    <a:pt x="16967" y="3625"/>
                  </a:cubicBezTo>
                  <a:cubicBezTo>
                    <a:pt x="16977" y="3632"/>
                    <a:pt x="16989" y="3637"/>
                    <a:pt x="16997" y="3631"/>
                  </a:cubicBezTo>
                  <a:cubicBezTo>
                    <a:pt x="16990" y="3622"/>
                    <a:pt x="16986" y="3613"/>
                    <a:pt x="16991" y="3605"/>
                  </a:cubicBezTo>
                  <a:close/>
                  <a:moveTo>
                    <a:pt x="16001" y="3608"/>
                  </a:moveTo>
                  <a:cubicBezTo>
                    <a:pt x="16004" y="3610"/>
                    <a:pt x="16007" y="3615"/>
                    <a:pt x="16010" y="3616"/>
                  </a:cubicBezTo>
                  <a:cubicBezTo>
                    <a:pt x="16007" y="3616"/>
                    <a:pt x="16005" y="3615"/>
                    <a:pt x="16001" y="3614"/>
                  </a:cubicBezTo>
                  <a:cubicBezTo>
                    <a:pt x="16001" y="3612"/>
                    <a:pt x="16000" y="3609"/>
                    <a:pt x="16001" y="3608"/>
                  </a:cubicBezTo>
                  <a:close/>
                  <a:moveTo>
                    <a:pt x="17407" y="3622"/>
                  </a:moveTo>
                  <a:cubicBezTo>
                    <a:pt x="17398" y="3631"/>
                    <a:pt x="17400" y="3649"/>
                    <a:pt x="17413" y="3661"/>
                  </a:cubicBezTo>
                  <a:cubicBezTo>
                    <a:pt x="17443" y="3689"/>
                    <a:pt x="17474" y="3715"/>
                    <a:pt x="17505" y="3741"/>
                  </a:cubicBezTo>
                  <a:cubicBezTo>
                    <a:pt x="17542" y="3772"/>
                    <a:pt x="17576" y="3802"/>
                    <a:pt x="17608" y="3835"/>
                  </a:cubicBezTo>
                  <a:cubicBezTo>
                    <a:pt x="17609" y="3836"/>
                    <a:pt x="17610" y="3837"/>
                    <a:pt x="17611" y="3838"/>
                  </a:cubicBezTo>
                  <a:cubicBezTo>
                    <a:pt x="17623" y="3848"/>
                    <a:pt x="17640" y="3848"/>
                    <a:pt x="17650" y="3841"/>
                  </a:cubicBezTo>
                  <a:cubicBezTo>
                    <a:pt x="17660" y="3833"/>
                    <a:pt x="17658" y="3818"/>
                    <a:pt x="17647" y="3806"/>
                  </a:cubicBezTo>
                  <a:cubicBezTo>
                    <a:pt x="17612" y="3769"/>
                    <a:pt x="17574" y="3736"/>
                    <a:pt x="17537" y="3705"/>
                  </a:cubicBezTo>
                  <a:cubicBezTo>
                    <a:pt x="17508" y="3680"/>
                    <a:pt x="17477" y="3655"/>
                    <a:pt x="17449" y="3628"/>
                  </a:cubicBezTo>
                  <a:cubicBezTo>
                    <a:pt x="17435" y="3616"/>
                    <a:pt x="17417" y="3613"/>
                    <a:pt x="17407" y="3622"/>
                  </a:cubicBezTo>
                  <a:close/>
                  <a:moveTo>
                    <a:pt x="16137" y="3652"/>
                  </a:moveTo>
                  <a:cubicBezTo>
                    <a:pt x="16197" y="3686"/>
                    <a:pt x="16250" y="3726"/>
                    <a:pt x="16290" y="3764"/>
                  </a:cubicBezTo>
                  <a:cubicBezTo>
                    <a:pt x="16280" y="3792"/>
                    <a:pt x="16314" y="3835"/>
                    <a:pt x="16338" y="3826"/>
                  </a:cubicBezTo>
                  <a:cubicBezTo>
                    <a:pt x="16358" y="3857"/>
                    <a:pt x="16376" y="3887"/>
                    <a:pt x="16373" y="3912"/>
                  </a:cubicBezTo>
                  <a:cubicBezTo>
                    <a:pt x="16366" y="3908"/>
                    <a:pt x="16360" y="3901"/>
                    <a:pt x="16352" y="3897"/>
                  </a:cubicBezTo>
                  <a:cubicBezTo>
                    <a:pt x="16342" y="3892"/>
                    <a:pt x="16331" y="3887"/>
                    <a:pt x="16320" y="3882"/>
                  </a:cubicBezTo>
                  <a:lnTo>
                    <a:pt x="16323" y="3879"/>
                  </a:lnTo>
                  <a:cubicBezTo>
                    <a:pt x="16284" y="3844"/>
                    <a:pt x="16246" y="3822"/>
                    <a:pt x="16211" y="3806"/>
                  </a:cubicBezTo>
                  <a:cubicBezTo>
                    <a:pt x="16181" y="3757"/>
                    <a:pt x="16158" y="3706"/>
                    <a:pt x="16137" y="3652"/>
                  </a:cubicBezTo>
                  <a:close/>
                  <a:moveTo>
                    <a:pt x="5703" y="3658"/>
                  </a:moveTo>
                  <a:cubicBezTo>
                    <a:pt x="5707" y="3663"/>
                    <a:pt x="5710" y="3669"/>
                    <a:pt x="5715" y="3673"/>
                  </a:cubicBezTo>
                  <a:cubicBezTo>
                    <a:pt x="5705" y="3678"/>
                    <a:pt x="5693" y="3686"/>
                    <a:pt x="5682" y="3693"/>
                  </a:cubicBezTo>
                  <a:cubicBezTo>
                    <a:pt x="5686" y="3681"/>
                    <a:pt x="5694" y="3670"/>
                    <a:pt x="5703" y="3658"/>
                  </a:cubicBezTo>
                  <a:close/>
                  <a:moveTo>
                    <a:pt x="18947" y="3679"/>
                  </a:moveTo>
                  <a:cubicBezTo>
                    <a:pt x="18894" y="3702"/>
                    <a:pt x="18903" y="3734"/>
                    <a:pt x="18973" y="3773"/>
                  </a:cubicBezTo>
                  <a:cubicBezTo>
                    <a:pt x="19026" y="3749"/>
                    <a:pt x="19017" y="3718"/>
                    <a:pt x="18947" y="3679"/>
                  </a:cubicBezTo>
                  <a:close/>
                  <a:moveTo>
                    <a:pt x="18557" y="3702"/>
                  </a:moveTo>
                  <a:cubicBezTo>
                    <a:pt x="18560" y="3704"/>
                    <a:pt x="18563" y="3703"/>
                    <a:pt x="18566" y="3705"/>
                  </a:cubicBezTo>
                  <a:cubicBezTo>
                    <a:pt x="18571" y="3714"/>
                    <a:pt x="18576" y="3729"/>
                    <a:pt x="18574" y="3741"/>
                  </a:cubicBezTo>
                  <a:cubicBezTo>
                    <a:pt x="18573" y="3748"/>
                    <a:pt x="18571" y="3752"/>
                    <a:pt x="18566" y="3755"/>
                  </a:cubicBezTo>
                  <a:cubicBezTo>
                    <a:pt x="18554" y="3746"/>
                    <a:pt x="18550" y="3734"/>
                    <a:pt x="18542" y="3717"/>
                  </a:cubicBezTo>
                  <a:lnTo>
                    <a:pt x="18557" y="3702"/>
                  </a:lnTo>
                  <a:close/>
                  <a:moveTo>
                    <a:pt x="3135" y="3714"/>
                  </a:moveTo>
                  <a:cubicBezTo>
                    <a:pt x="3051" y="3749"/>
                    <a:pt x="2960" y="3855"/>
                    <a:pt x="2875" y="3915"/>
                  </a:cubicBezTo>
                  <a:cubicBezTo>
                    <a:pt x="2871" y="3999"/>
                    <a:pt x="2957" y="3962"/>
                    <a:pt x="2999" y="3983"/>
                  </a:cubicBezTo>
                  <a:cubicBezTo>
                    <a:pt x="3107" y="3854"/>
                    <a:pt x="3108" y="3832"/>
                    <a:pt x="3135" y="3714"/>
                  </a:cubicBezTo>
                  <a:close/>
                  <a:moveTo>
                    <a:pt x="17939" y="3746"/>
                  </a:moveTo>
                  <a:cubicBezTo>
                    <a:pt x="17950" y="3774"/>
                    <a:pt x="17975" y="3804"/>
                    <a:pt x="18022" y="3835"/>
                  </a:cubicBezTo>
                  <a:cubicBezTo>
                    <a:pt x="18068" y="3803"/>
                    <a:pt x="17981" y="3711"/>
                    <a:pt x="17939" y="3746"/>
                  </a:cubicBezTo>
                  <a:close/>
                  <a:moveTo>
                    <a:pt x="18829" y="3749"/>
                  </a:moveTo>
                  <a:cubicBezTo>
                    <a:pt x="18872" y="3784"/>
                    <a:pt x="18859" y="3809"/>
                    <a:pt x="18899" y="3844"/>
                  </a:cubicBezTo>
                  <a:cubicBezTo>
                    <a:pt x="18966" y="3803"/>
                    <a:pt x="18882" y="3742"/>
                    <a:pt x="18829" y="3749"/>
                  </a:cubicBezTo>
                  <a:close/>
                  <a:moveTo>
                    <a:pt x="18344" y="3755"/>
                  </a:moveTo>
                  <a:cubicBezTo>
                    <a:pt x="18323" y="3825"/>
                    <a:pt x="18336" y="3898"/>
                    <a:pt x="18356" y="3974"/>
                  </a:cubicBezTo>
                  <a:cubicBezTo>
                    <a:pt x="18411" y="3976"/>
                    <a:pt x="18469" y="4016"/>
                    <a:pt x="18530" y="4057"/>
                  </a:cubicBezTo>
                  <a:lnTo>
                    <a:pt x="18536" y="4048"/>
                  </a:lnTo>
                  <a:cubicBezTo>
                    <a:pt x="18540" y="4053"/>
                    <a:pt x="18543" y="4058"/>
                    <a:pt x="18548" y="4063"/>
                  </a:cubicBezTo>
                  <a:cubicBezTo>
                    <a:pt x="18554" y="4070"/>
                    <a:pt x="18561" y="4077"/>
                    <a:pt x="18568" y="4083"/>
                  </a:cubicBezTo>
                  <a:cubicBezTo>
                    <a:pt x="18577" y="4091"/>
                    <a:pt x="18586" y="4096"/>
                    <a:pt x="18595" y="4107"/>
                  </a:cubicBezTo>
                  <a:cubicBezTo>
                    <a:pt x="18602" y="4114"/>
                    <a:pt x="18611" y="4118"/>
                    <a:pt x="18616" y="4113"/>
                  </a:cubicBezTo>
                  <a:cubicBezTo>
                    <a:pt x="18621" y="4108"/>
                    <a:pt x="18622" y="4097"/>
                    <a:pt x="18616" y="4089"/>
                  </a:cubicBezTo>
                  <a:cubicBezTo>
                    <a:pt x="18605" y="4077"/>
                    <a:pt x="18592" y="4068"/>
                    <a:pt x="18583" y="4060"/>
                  </a:cubicBezTo>
                  <a:cubicBezTo>
                    <a:pt x="18578" y="4055"/>
                    <a:pt x="18576" y="4052"/>
                    <a:pt x="18571" y="4048"/>
                  </a:cubicBezTo>
                  <a:cubicBezTo>
                    <a:pt x="18565" y="4005"/>
                    <a:pt x="18520" y="3959"/>
                    <a:pt x="18471" y="3912"/>
                  </a:cubicBezTo>
                  <a:cubicBezTo>
                    <a:pt x="18421" y="3863"/>
                    <a:pt x="18368" y="3814"/>
                    <a:pt x="18344" y="3755"/>
                  </a:cubicBezTo>
                  <a:close/>
                  <a:moveTo>
                    <a:pt x="5883" y="3761"/>
                  </a:moveTo>
                  <a:cubicBezTo>
                    <a:pt x="5890" y="3788"/>
                    <a:pt x="5882" y="3813"/>
                    <a:pt x="5866" y="3838"/>
                  </a:cubicBezTo>
                  <a:lnTo>
                    <a:pt x="5874" y="3844"/>
                  </a:lnTo>
                  <a:cubicBezTo>
                    <a:pt x="5854" y="3846"/>
                    <a:pt x="5839" y="3848"/>
                    <a:pt x="5824" y="3850"/>
                  </a:cubicBezTo>
                  <a:cubicBezTo>
                    <a:pt x="5801" y="3836"/>
                    <a:pt x="5766" y="3876"/>
                    <a:pt x="5750" y="3820"/>
                  </a:cubicBezTo>
                  <a:cubicBezTo>
                    <a:pt x="5777" y="3792"/>
                    <a:pt x="5797" y="3788"/>
                    <a:pt x="5818" y="3785"/>
                  </a:cubicBezTo>
                  <a:cubicBezTo>
                    <a:pt x="5763" y="3833"/>
                    <a:pt x="5819" y="3829"/>
                    <a:pt x="5857" y="3776"/>
                  </a:cubicBezTo>
                  <a:cubicBezTo>
                    <a:pt x="5865" y="3773"/>
                    <a:pt x="5874" y="3769"/>
                    <a:pt x="5883" y="3761"/>
                  </a:cubicBezTo>
                  <a:close/>
                  <a:moveTo>
                    <a:pt x="3555" y="3776"/>
                  </a:moveTo>
                  <a:cubicBezTo>
                    <a:pt x="3545" y="3765"/>
                    <a:pt x="3526" y="3771"/>
                    <a:pt x="3511" y="3788"/>
                  </a:cubicBezTo>
                  <a:cubicBezTo>
                    <a:pt x="3496" y="3803"/>
                    <a:pt x="3482" y="3820"/>
                    <a:pt x="3472" y="3835"/>
                  </a:cubicBezTo>
                  <a:cubicBezTo>
                    <a:pt x="3457" y="3856"/>
                    <a:pt x="3447" y="3870"/>
                    <a:pt x="3434" y="3879"/>
                  </a:cubicBezTo>
                  <a:cubicBezTo>
                    <a:pt x="3431" y="3882"/>
                    <a:pt x="3427" y="3883"/>
                    <a:pt x="3425" y="3885"/>
                  </a:cubicBezTo>
                  <a:cubicBezTo>
                    <a:pt x="3417" y="3889"/>
                    <a:pt x="3410" y="3894"/>
                    <a:pt x="3404" y="3900"/>
                  </a:cubicBezTo>
                  <a:cubicBezTo>
                    <a:pt x="3341" y="3949"/>
                    <a:pt x="3275" y="3991"/>
                    <a:pt x="3248" y="4051"/>
                  </a:cubicBezTo>
                  <a:cubicBezTo>
                    <a:pt x="3275" y="4097"/>
                    <a:pt x="3315" y="4016"/>
                    <a:pt x="3342" y="4063"/>
                  </a:cubicBezTo>
                  <a:cubicBezTo>
                    <a:pt x="3377" y="4020"/>
                    <a:pt x="3413" y="3980"/>
                    <a:pt x="3449" y="3939"/>
                  </a:cubicBezTo>
                  <a:cubicBezTo>
                    <a:pt x="3465" y="3927"/>
                    <a:pt x="3478" y="3914"/>
                    <a:pt x="3490" y="3900"/>
                  </a:cubicBezTo>
                  <a:cubicBezTo>
                    <a:pt x="3501" y="3887"/>
                    <a:pt x="3511" y="3874"/>
                    <a:pt x="3519" y="3862"/>
                  </a:cubicBezTo>
                  <a:cubicBezTo>
                    <a:pt x="3528" y="3849"/>
                    <a:pt x="3537" y="3836"/>
                    <a:pt x="3546" y="3826"/>
                  </a:cubicBezTo>
                  <a:cubicBezTo>
                    <a:pt x="3562" y="3810"/>
                    <a:pt x="3565" y="3787"/>
                    <a:pt x="3555" y="3776"/>
                  </a:cubicBezTo>
                  <a:close/>
                  <a:moveTo>
                    <a:pt x="18261" y="3785"/>
                  </a:moveTo>
                  <a:cubicBezTo>
                    <a:pt x="18173" y="3792"/>
                    <a:pt x="18300" y="3912"/>
                    <a:pt x="18326" y="3871"/>
                  </a:cubicBezTo>
                  <a:cubicBezTo>
                    <a:pt x="18292" y="3840"/>
                    <a:pt x="18311" y="3817"/>
                    <a:pt x="18261" y="3785"/>
                  </a:cubicBezTo>
                  <a:close/>
                  <a:moveTo>
                    <a:pt x="3658" y="3823"/>
                  </a:moveTo>
                  <a:cubicBezTo>
                    <a:pt x="3651" y="3837"/>
                    <a:pt x="3634" y="3852"/>
                    <a:pt x="3617" y="3868"/>
                  </a:cubicBezTo>
                  <a:lnTo>
                    <a:pt x="3617" y="3871"/>
                  </a:lnTo>
                  <a:cubicBezTo>
                    <a:pt x="3600" y="3887"/>
                    <a:pt x="3583" y="3901"/>
                    <a:pt x="3576" y="3915"/>
                  </a:cubicBezTo>
                  <a:cubicBezTo>
                    <a:pt x="3539" y="3951"/>
                    <a:pt x="3502" y="3989"/>
                    <a:pt x="3543" y="4004"/>
                  </a:cubicBezTo>
                  <a:cubicBezTo>
                    <a:pt x="3572" y="3968"/>
                    <a:pt x="3596" y="3934"/>
                    <a:pt x="3608" y="3903"/>
                  </a:cubicBezTo>
                  <a:cubicBezTo>
                    <a:pt x="3639" y="3873"/>
                    <a:pt x="3677" y="3843"/>
                    <a:pt x="3658" y="3823"/>
                  </a:cubicBezTo>
                  <a:close/>
                  <a:moveTo>
                    <a:pt x="17694" y="3838"/>
                  </a:moveTo>
                  <a:cubicBezTo>
                    <a:pt x="17654" y="3880"/>
                    <a:pt x="17715" y="3933"/>
                    <a:pt x="17747" y="3983"/>
                  </a:cubicBezTo>
                  <a:cubicBezTo>
                    <a:pt x="17833" y="3924"/>
                    <a:pt x="17696" y="3879"/>
                    <a:pt x="17694" y="3838"/>
                  </a:cubicBezTo>
                  <a:close/>
                  <a:moveTo>
                    <a:pt x="5863" y="3865"/>
                  </a:moveTo>
                  <a:cubicBezTo>
                    <a:pt x="5901" y="3915"/>
                    <a:pt x="5783" y="3932"/>
                    <a:pt x="5818" y="3876"/>
                  </a:cubicBezTo>
                  <a:lnTo>
                    <a:pt x="5815" y="3871"/>
                  </a:lnTo>
                  <a:cubicBezTo>
                    <a:pt x="5830" y="3869"/>
                    <a:pt x="5845" y="3867"/>
                    <a:pt x="5863" y="3865"/>
                  </a:cubicBezTo>
                  <a:close/>
                  <a:moveTo>
                    <a:pt x="5313" y="3891"/>
                  </a:moveTo>
                  <a:cubicBezTo>
                    <a:pt x="5322" y="3906"/>
                    <a:pt x="5309" y="3920"/>
                    <a:pt x="5304" y="3936"/>
                  </a:cubicBezTo>
                  <a:cubicBezTo>
                    <a:pt x="5304" y="3936"/>
                    <a:pt x="5305" y="3938"/>
                    <a:pt x="5304" y="3939"/>
                  </a:cubicBezTo>
                  <a:cubicBezTo>
                    <a:pt x="5293" y="3943"/>
                    <a:pt x="5282" y="3948"/>
                    <a:pt x="5272" y="3950"/>
                  </a:cubicBezTo>
                  <a:cubicBezTo>
                    <a:pt x="5281" y="3930"/>
                    <a:pt x="5297" y="3910"/>
                    <a:pt x="5313" y="3891"/>
                  </a:cubicBezTo>
                  <a:close/>
                  <a:moveTo>
                    <a:pt x="16494" y="3918"/>
                  </a:moveTo>
                  <a:cubicBezTo>
                    <a:pt x="16538" y="3949"/>
                    <a:pt x="16591" y="3981"/>
                    <a:pt x="16598" y="4015"/>
                  </a:cubicBezTo>
                  <a:cubicBezTo>
                    <a:pt x="16586" y="4034"/>
                    <a:pt x="16571" y="4045"/>
                    <a:pt x="16556" y="4051"/>
                  </a:cubicBezTo>
                  <a:cubicBezTo>
                    <a:pt x="16553" y="4046"/>
                    <a:pt x="16550" y="4041"/>
                    <a:pt x="16541" y="4036"/>
                  </a:cubicBezTo>
                  <a:cubicBezTo>
                    <a:pt x="16536" y="4042"/>
                    <a:pt x="16532" y="4048"/>
                    <a:pt x="16530" y="4054"/>
                  </a:cubicBezTo>
                  <a:cubicBezTo>
                    <a:pt x="16507" y="4050"/>
                    <a:pt x="16481" y="4034"/>
                    <a:pt x="16453" y="4009"/>
                  </a:cubicBezTo>
                  <a:lnTo>
                    <a:pt x="16450" y="4009"/>
                  </a:lnTo>
                  <a:cubicBezTo>
                    <a:pt x="16450" y="3995"/>
                    <a:pt x="16446" y="3985"/>
                    <a:pt x="16444" y="3974"/>
                  </a:cubicBezTo>
                  <a:lnTo>
                    <a:pt x="16444" y="3968"/>
                  </a:lnTo>
                  <a:lnTo>
                    <a:pt x="16456" y="3971"/>
                  </a:lnTo>
                  <a:lnTo>
                    <a:pt x="16488" y="3995"/>
                  </a:lnTo>
                  <a:cubicBezTo>
                    <a:pt x="16496" y="3969"/>
                    <a:pt x="16446" y="3947"/>
                    <a:pt x="16494" y="3918"/>
                  </a:cubicBezTo>
                  <a:close/>
                  <a:moveTo>
                    <a:pt x="16320" y="3921"/>
                  </a:moveTo>
                  <a:cubicBezTo>
                    <a:pt x="16325" y="3924"/>
                    <a:pt x="16330" y="3927"/>
                    <a:pt x="16335" y="3930"/>
                  </a:cubicBezTo>
                  <a:cubicBezTo>
                    <a:pt x="16347" y="3937"/>
                    <a:pt x="16359" y="3945"/>
                    <a:pt x="16373" y="3950"/>
                  </a:cubicBezTo>
                  <a:lnTo>
                    <a:pt x="16370" y="3953"/>
                  </a:lnTo>
                  <a:lnTo>
                    <a:pt x="16411" y="3980"/>
                  </a:lnTo>
                  <a:cubicBezTo>
                    <a:pt x="16412" y="3981"/>
                    <a:pt x="16411" y="3984"/>
                    <a:pt x="16411" y="3986"/>
                  </a:cubicBezTo>
                  <a:cubicBezTo>
                    <a:pt x="16373" y="3982"/>
                    <a:pt x="16303" y="3959"/>
                    <a:pt x="16320" y="3921"/>
                  </a:cubicBezTo>
                  <a:close/>
                  <a:moveTo>
                    <a:pt x="3892" y="3944"/>
                  </a:moveTo>
                  <a:cubicBezTo>
                    <a:pt x="3862" y="3978"/>
                    <a:pt x="3840" y="3960"/>
                    <a:pt x="3809" y="4009"/>
                  </a:cubicBezTo>
                  <a:cubicBezTo>
                    <a:pt x="3820" y="4098"/>
                    <a:pt x="3936" y="3970"/>
                    <a:pt x="3892" y="3944"/>
                  </a:cubicBezTo>
                  <a:close/>
                  <a:moveTo>
                    <a:pt x="17780" y="3962"/>
                  </a:moveTo>
                  <a:cubicBezTo>
                    <a:pt x="17699" y="3881"/>
                    <a:pt x="17995" y="4178"/>
                    <a:pt x="17780" y="3962"/>
                  </a:cubicBezTo>
                  <a:close/>
                  <a:moveTo>
                    <a:pt x="18238" y="3998"/>
                  </a:moveTo>
                  <a:cubicBezTo>
                    <a:pt x="18201" y="4025"/>
                    <a:pt x="18283" y="4136"/>
                    <a:pt x="18326" y="4131"/>
                  </a:cubicBezTo>
                  <a:cubicBezTo>
                    <a:pt x="18302" y="4086"/>
                    <a:pt x="18302" y="4047"/>
                    <a:pt x="18238" y="3998"/>
                  </a:cubicBezTo>
                  <a:close/>
                  <a:moveTo>
                    <a:pt x="3700" y="4027"/>
                  </a:moveTo>
                  <a:cubicBezTo>
                    <a:pt x="3694" y="4022"/>
                    <a:pt x="3681" y="4025"/>
                    <a:pt x="3673" y="4033"/>
                  </a:cubicBezTo>
                  <a:cubicBezTo>
                    <a:pt x="3662" y="4046"/>
                    <a:pt x="3654" y="4056"/>
                    <a:pt x="3644" y="4066"/>
                  </a:cubicBezTo>
                  <a:cubicBezTo>
                    <a:pt x="3633" y="4076"/>
                    <a:pt x="3620" y="4087"/>
                    <a:pt x="3605" y="4104"/>
                  </a:cubicBezTo>
                  <a:cubicBezTo>
                    <a:pt x="3598" y="4112"/>
                    <a:pt x="3597" y="4122"/>
                    <a:pt x="3602" y="4128"/>
                  </a:cubicBezTo>
                  <a:cubicBezTo>
                    <a:pt x="3608" y="4133"/>
                    <a:pt x="3618" y="4130"/>
                    <a:pt x="3626" y="4122"/>
                  </a:cubicBezTo>
                  <a:cubicBezTo>
                    <a:pt x="3639" y="4107"/>
                    <a:pt x="3648" y="4099"/>
                    <a:pt x="3658" y="4089"/>
                  </a:cubicBezTo>
                  <a:cubicBezTo>
                    <a:pt x="3670" y="4079"/>
                    <a:pt x="3684" y="4069"/>
                    <a:pt x="3697" y="4054"/>
                  </a:cubicBezTo>
                  <a:cubicBezTo>
                    <a:pt x="3704" y="4045"/>
                    <a:pt x="3706" y="4032"/>
                    <a:pt x="3700" y="4027"/>
                  </a:cubicBezTo>
                  <a:close/>
                  <a:moveTo>
                    <a:pt x="4226" y="4098"/>
                  </a:moveTo>
                  <a:cubicBezTo>
                    <a:pt x="4231" y="4125"/>
                    <a:pt x="4116" y="4206"/>
                    <a:pt x="4081" y="4178"/>
                  </a:cubicBezTo>
                  <a:lnTo>
                    <a:pt x="4075" y="4175"/>
                  </a:lnTo>
                  <a:cubicBezTo>
                    <a:pt x="4085" y="4167"/>
                    <a:pt x="4098" y="4160"/>
                    <a:pt x="4107" y="4151"/>
                  </a:cubicBezTo>
                  <a:cubicBezTo>
                    <a:pt x="4116" y="4144"/>
                    <a:pt x="4123" y="4137"/>
                    <a:pt x="4131" y="4131"/>
                  </a:cubicBezTo>
                  <a:cubicBezTo>
                    <a:pt x="4161" y="4145"/>
                    <a:pt x="4194" y="4107"/>
                    <a:pt x="4226" y="4098"/>
                  </a:cubicBezTo>
                  <a:close/>
                  <a:moveTo>
                    <a:pt x="18834" y="4110"/>
                  </a:moveTo>
                  <a:cubicBezTo>
                    <a:pt x="18824" y="4109"/>
                    <a:pt x="18817" y="4119"/>
                    <a:pt x="18820" y="4131"/>
                  </a:cubicBezTo>
                  <a:lnTo>
                    <a:pt x="18829" y="4160"/>
                  </a:lnTo>
                  <a:lnTo>
                    <a:pt x="18843" y="4166"/>
                  </a:lnTo>
                  <a:cubicBezTo>
                    <a:pt x="18875" y="4178"/>
                    <a:pt x="18894" y="4203"/>
                    <a:pt x="18920" y="4246"/>
                  </a:cubicBezTo>
                  <a:cubicBezTo>
                    <a:pt x="18938" y="4274"/>
                    <a:pt x="18956" y="4301"/>
                    <a:pt x="18982" y="4326"/>
                  </a:cubicBezTo>
                  <a:cubicBezTo>
                    <a:pt x="18992" y="4335"/>
                    <a:pt x="19003" y="4336"/>
                    <a:pt x="19009" y="4329"/>
                  </a:cubicBezTo>
                  <a:cubicBezTo>
                    <a:pt x="19015" y="4321"/>
                    <a:pt x="19013" y="4308"/>
                    <a:pt x="19003" y="4299"/>
                  </a:cubicBezTo>
                  <a:cubicBezTo>
                    <a:pt x="18983" y="4281"/>
                    <a:pt x="18969" y="4256"/>
                    <a:pt x="18953" y="4231"/>
                  </a:cubicBezTo>
                  <a:cubicBezTo>
                    <a:pt x="18930" y="4194"/>
                    <a:pt x="18905" y="4153"/>
                    <a:pt x="18861" y="4131"/>
                  </a:cubicBezTo>
                  <a:cubicBezTo>
                    <a:pt x="18857" y="4120"/>
                    <a:pt x="18845" y="4110"/>
                    <a:pt x="18834" y="4110"/>
                  </a:cubicBezTo>
                  <a:close/>
                  <a:moveTo>
                    <a:pt x="19162" y="4116"/>
                  </a:moveTo>
                  <a:cubicBezTo>
                    <a:pt x="19152" y="4124"/>
                    <a:pt x="19154" y="4143"/>
                    <a:pt x="19165" y="4157"/>
                  </a:cubicBezTo>
                  <a:cubicBezTo>
                    <a:pt x="19208" y="4208"/>
                    <a:pt x="19244" y="4261"/>
                    <a:pt x="19281" y="4320"/>
                  </a:cubicBezTo>
                  <a:cubicBezTo>
                    <a:pt x="19310" y="4367"/>
                    <a:pt x="19339" y="4417"/>
                    <a:pt x="19372" y="4464"/>
                  </a:cubicBezTo>
                  <a:lnTo>
                    <a:pt x="19375" y="4467"/>
                  </a:lnTo>
                  <a:cubicBezTo>
                    <a:pt x="19386" y="4481"/>
                    <a:pt x="19403" y="4488"/>
                    <a:pt x="19414" y="4482"/>
                  </a:cubicBezTo>
                  <a:cubicBezTo>
                    <a:pt x="19425" y="4476"/>
                    <a:pt x="19425" y="4456"/>
                    <a:pt x="19414" y="4441"/>
                  </a:cubicBezTo>
                  <a:cubicBezTo>
                    <a:pt x="19382" y="4396"/>
                    <a:pt x="19354" y="4348"/>
                    <a:pt x="19325" y="4302"/>
                  </a:cubicBezTo>
                  <a:cubicBezTo>
                    <a:pt x="19288" y="4244"/>
                    <a:pt x="19250" y="4183"/>
                    <a:pt x="19204" y="4128"/>
                  </a:cubicBezTo>
                  <a:cubicBezTo>
                    <a:pt x="19192" y="4114"/>
                    <a:pt x="19173" y="4108"/>
                    <a:pt x="19162" y="4116"/>
                  </a:cubicBezTo>
                  <a:close/>
                  <a:moveTo>
                    <a:pt x="2462" y="4139"/>
                  </a:moveTo>
                  <a:cubicBezTo>
                    <a:pt x="2452" y="4128"/>
                    <a:pt x="2432" y="4132"/>
                    <a:pt x="2417" y="4148"/>
                  </a:cubicBezTo>
                  <a:cubicBezTo>
                    <a:pt x="2404" y="4163"/>
                    <a:pt x="2391" y="4176"/>
                    <a:pt x="2376" y="4196"/>
                  </a:cubicBezTo>
                  <a:cubicBezTo>
                    <a:pt x="2336" y="4172"/>
                    <a:pt x="2285" y="4210"/>
                    <a:pt x="2237" y="4266"/>
                  </a:cubicBezTo>
                  <a:cubicBezTo>
                    <a:pt x="2189" y="4323"/>
                    <a:pt x="2145" y="4399"/>
                    <a:pt x="2116" y="4450"/>
                  </a:cubicBezTo>
                  <a:cubicBezTo>
                    <a:pt x="2161" y="4410"/>
                    <a:pt x="2242" y="4424"/>
                    <a:pt x="2243" y="4476"/>
                  </a:cubicBezTo>
                  <a:cubicBezTo>
                    <a:pt x="2320" y="4339"/>
                    <a:pt x="2406" y="4298"/>
                    <a:pt x="2417" y="4231"/>
                  </a:cubicBezTo>
                  <a:cubicBezTo>
                    <a:pt x="2430" y="4215"/>
                    <a:pt x="2443" y="4201"/>
                    <a:pt x="2456" y="4187"/>
                  </a:cubicBezTo>
                  <a:cubicBezTo>
                    <a:pt x="2457" y="4185"/>
                    <a:pt x="2458" y="4185"/>
                    <a:pt x="2459" y="4184"/>
                  </a:cubicBezTo>
                  <a:cubicBezTo>
                    <a:pt x="2470" y="4169"/>
                    <a:pt x="2471" y="4150"/>
                    <a:pt x="2462" y="4139"/>
                  </a:cubicBezTo>
                  <a:close/>
                  <a:moveTo>
                    <a:pt x="2902" y="4172"/>
                  </a:moveTo>
                  <a:lnTo>
                    <a:pt x="2855" y="4231"/>
                  </a:lnTo>
                  <a:lnTo>
                    <a:pt x="2899" y="4266"/>
                  </a:lnTo>
                  <a:lnTo>
                    <a:pt x="2949" y="4204"/>
                  </a:lnTo>
                  <a:lnTo>
                    <a:pt x="2902" y="4172"/>
                  </a:lnTo>
                  <a:close/>
                  <a:moveTo>
                    <a:pt x="18693" y="4231"/>
                  </a:moveTo>
                  <a:cubicBezTo>
                    <a:pt x="18791" y="4415"/>
                    <a:pt x="18844" y="4283"/>
                    <a:pt x="18693" y="4231"/>
                  </a:cubicBezTo>
                  <a:close/>
                  <a:moveTo>
                    <a:pt x="4022" y="4243"/>
                  </a:moveTo>
                  <a:cubicBezTo>
                    <a:pt x="4030" y="4255"/>
                    <a:pt x="4027" y="4272"/>
                    <a:pt x="4022" y="4287"/>
                  </a:cubicBezTo>
                  <a:cubicBezTo>
                    <a:pt x="4002" y="4295"/>
                    <a:pt x="3985" y="4308"/>
                    <a:pt x="3969" y="4320"/>
                  </a:cubicBezTo>
                  <a:cubicBezTo>
                    <a:pt x="3960" y="4326"/>
                    <a:pt x="3952" y="4330"/>
                    <a:pt x="3945" y="4334"/>
                  </a:cubicBezTo>
                  <a:cubicBezTo>
                    <a:pt x="3938" y="4334"/>
                    <a:pt x="3931" y="4328"/>
                    <a:pt x="3924" y="4320"/>
                  </a:cubicBezTo>
                  <a:cubicBezTo>
                    <a:pt x="3931" y="4314"/>
                    <a:pt x="3938" y="4308"/>
                    <a:pt x="3945" y="4302"/>
                  </a:cubicBezTo>
                  <a:cubicBezTo>
                    <a:pt x="3958" y="4291"/>
                    <a:pt x="3975" y="4280"/>
                    <a:pt x="3989" y="4266"/>
                  </a:cubicBezTo>
                  <a:cubicBezTo>
                    <a:pt x="4000" y="4267"/>
                    <a:pt x="4010" y="4260"/>
                    <a:pt x="4022" y="4243"/>
                  </a:cubicBezTo>
                  <a:close/>
                  <a:moveTo>
                    <a:pt x="5346" y="4275"/>
                  </a:moveTo>
                  <a:cubicBezTo>
                    <a:pt x="5364" y="4275"/>
                    <a:pt x="5382" y="4284"/>
                    <a:pt x="5396" y="4302"/>
                  </a:cubicBezTo>
                  <a:cubicBezTo>
                    <a:pt x="5341" y="4322"/>
                    <a:pt x="5282" y="4362"/>
                    <a:pt x="5230" y="4358"/>
                  </a:cubicBezTo>
                  <a:cubicBezTo>
                    <a:pt x="5228" y="4338"/>
                    <a:pt x="5291" y="4275"/>
                    <a:pt x="5346" y="4275"/>
                  </a:cubicBezTo>
                  <a:close/>
                  <a:moveTo>
                    <a:pt x="2589" y="4290"/>
                  </a:moveTo>
                  <a:lnTo>
                    <a:pt x="2571" y="4302"/>
                  </a:lnTo>
                  <a:cubicBezTo>
                    <a:pt x="2556" y="4313"/>
                    <a:pt x="2542" y="4324"/>
                    <a:pt x="2524" y="4346"/>
                  </a:cubicBezTo>
                  <a:cubicBezTo>
                    <a:pt x="2510" y="4363"/>
                    <a:pt x="2507" y="4386"/>
                    <a:pt x="2518" y="4396"/>
                  </a:cubicBezTo>
                  <a:cubicBezTo>
                    <a:pt x="2529" y="4407"/>
                    <a:pt x="2548" y="4401"/>
                    <a:pt x="2562" y="4385"/>
                  </a:cubicBezTo>
                  <a:cubicBezTo>
                    <a:pt x="2572" y="4373"/>
                    <a:pt x="2582" y="4364"/>
                    <a:pt x="2595" y="4355"/>
                  </a:cubicBezTo>
                  <a:cubicBezTo>
                    <a:pt x="2601" y="4350"/>
                    <a:pt x="2606" y="4346"/>
                    <a:pt x="2612" y="4340"/>
                  </a:cubicBezTo>
                  <a:cubicBezTo>
                    <a:pt x="2616" y="4337"/>
                    <a:pt x="2618" y="4335"/>
                    <a:pt x="2621" y="4331"/>
                  </a:cubicBezTo>
                  <a:cubicBezTo>
                    <a:pt x="2631" y="4319"/>
                    <a:pt x="2635" y="4301"/>
                    <a:pt x="2630" y="4290"/>
                  </a:cubicBezTo>
                  <a:cubicBezTo>
                    <a:pt x="2623" y="4276"/>
                    <a:pt x="2605" y="4277"/>
                    <a:pt x="2589" y="4290"/>
                  </a:cubicBezTo>
                  <a:close/>
                  <a:moveTo>
                    <a:pt x="3567" y="4293"/>
                  </a:moveTo>
                  <a:cubicBezTo>
                    <a:pt x="3542" y="4319"/>
                    <a:pt x="3537" y="4342"/>
                    <a:pt x="3531" y="4364"/>
                  </a:cubicBezTo>
                  <a:cubicBezTo>
                    <a:pt x="3522" y="4357"/>
                    <a:pt x="3499" y="4367"/>
                    <a:pt x="3514" y="4385"/>
                  </a:cubicBezTo>
                  <a:cubicBezTo>
                    <a:pt x="3531" y="4372"/>
                    <a:pt x="3545" y="4370"/>
                    <a:pt x="3561" y="4388"/>
                  </a:cubicBezTo>
                  <a:cubicBezTo>
                    <a:pt x="3579" y="4363"/>
                    <a:pt x="3615" y="4337"/>
                    <a:pt x="3599" y="4320"/>
                  </a:cubicBezTo>
                  <a:cubicBezTo>
                    <a:pt x="3575" y="4340"/>
                    <a:pt x="3570" y="4316"/>
                    <a:pt x="3567" y="4293"/>
                  </a:cubicBezTo>
                  <a:close/>
                  <a:moveTo>
                    <a:pt x="2840" y="4326"/>
                  </a:moveTo>
                  <a:cubicBezTo>
                    <a:pt x="2766" y="4291"/>
                    <a:pt x="2687" y="4448"/>
                    <a:pt x="2612" y="4491"/>
                  </a:cubicBezTo>
                  <a:cubicBezTo>
                    <a:pt x="2649" y="4526"/>
                    <a:pt x="2687" y="4477"/>
                    <a:pt x="2725" y="4512"/>
                  </a:cubicBezTo>
                  <a:cubicBezTo>
                    <a:pt x="2766" y="4448"/>
                    <a:pt x="2838" y="4375"/>
                    <a:pt x="2840" y="4326"/>
                  </a:cubicBezTo>
                  <a:close/>
                  <a:moveTo>
                    <a:pt x="4057" y="4331"/>
                  </a:moveTo>
                  <a:lnTo>
                    <a:pt x="4057" y="4334"/>
                  </a:lnTo>
                  <a:cubicBezTo>
                    <a:pt x="4070" y="4401"/>
                    <a:pt x="4079" y="4507"/>
                    <a:pt x="4057" y="4603"/>
                  </a:cubicBezTo>
                  <a:cubicBezTo>
                    <a:pt x="4035" y="4700"/>
                    <a:pt x="3979" y="4786"/>
                    <a:pt x="3850" y="4819"/>
                  </a:cubicBezTo>
                  <a:cubicBezTo>
                    <a:pt x="3838" y="4803"/>
                    <a:pt x="3844" y="4783"/>
                    <a:pt x="3850" y="4763"/>
                  </a:cubicBezTo>
                  <a:cubicBezTo>
                    <a:pt x="3856" y="4759"/>
                    <a:pt x="3862" y="4755"/>
                    <a:pt x="3868" y="4751"/>
                  </a:cubicBezTo>
                  <a:cubicBezTo>
                    <a:pt x="3872" y="4749"/>
                    <a:pt x="3874" y="4746"/>
                    <a:pt x="3877" y="4742"/>
                  </a:cubicBezTo>
                  <a:cubicBezTo>
                    <a:pt x="3884" y="4733"/>
                    <a:pt x="3886" y="4722"/>
                    <a:pt x="3883" y="4713"/>
                  </a:cubicBezTo>
                  <a:cubicBezTo>
                    <a:pt x="3878" y="4699"/>
                    <a:pt x="3865" y="4695"/>
                    <a:pt x="3850" y="4704"/>
                  </a:cubicBezTo>
                  <a:cubicBezTo>
                    <a:pt x="3841" y="4709"/>
                    <a:pt x="3832" y="4713"/>
                    <a:pt x="3824" y="4719"/>
                  </a:cubicBezTo>
                  <a:lnTo>
                    <a:pt x="3824" y="4716"/>
                  </a:lnTo>
                  <a:cubicBezTo>
                    <a:pt x="3777" y="4629"/>
                    <a:pt x="3716" y="4784"/>
                    <a:pt x="3661" y="4837"/>
                  </a:cubicBezTo>
                  <a:cubicBezTo>
                    <a:pt x="3572" y="4921"/>
                    <a:pt x="3463" y="4999"/>
                    <a:pt x="3395" y="5082"/>
                  </a:cubicBezTo>
                  <a:cubicBezTo>
                    <a:pt x="3373" y="5049"/>
                    <a:pt x="3463" y="4960"/>
                    <a:pt x="3487" y="4955"/>
                  </a:cubicBezTo>
                  <a:cubicBezTo>
                    <a:pt x="3482" y="4905"/>
                    <a:pt x="3467" y="4943"/>
                    <a:pt x="3431" y="4914"/>
                  </a:cubicBezTo>
                  <a:cubicBezTo>
                    <a:pt x="3495" y="4859"/>
                    <a:pt x="3544" y="4783"/>
                    <a:pt x="3593" y="4707"/>
                  </a:cubicBezTo>
                  <a:cubicBezTo>
                    <a:pt x="3642" y="4630"/>
                    <a:pt x="3691" y="4554"/>
                    <a:pt x="3747" y="4509"/>
                  </a:cubicBezTo>
                  <a:cubicBezTo>
                    <a:pt x="3733" y="4495"/>
                    <a:pt x="3705" y="4518"/>
                    <a:pt x="3720" y="4488"/>
                  </a:cubicBezTo>
                  <a:lnTo>
                    <a:pt x="3715" y="4482"/>
                  </a:lnTo>
                  <a:cubicBezTo>
                    <a:pt x="3768" y="4463"/>
                    <a:pt x="3807" y="4421"/>
                    <a:pt x="3842" y="4385"/>
                  </a:cubicBezTo>
                  <a:cubicBezTo>
                    <a:pt x="3851" y="4375"/>
                    <a:pt x="3859" y="4364"/>
                    <a:pt x="3868" y="4355"/>
                  </a:cubicBezTo>
                  <a:cubicBezTo>
                    <a:pt x="3869" y="4355"/>
                    <a:pt x="3870" y="4355"/>
                    <a:pt x="3871" y="4355"/>
                  </a:cubicBezTo>
                  <a:cubicBezTo>
                    <a:pt x="3886" y="4377"/>
                    <a:pt x="3905" y="4401"/>
                    <a:pt x="3945" y="4394"/>
                  </a:cubicBezTo>
                  <a:lnTo>
                    <a:pt x="3957" y="4391"/>
                  </a:lnTo>
                  <a:cubicBezTo>
                    <a:pt x="3971" y="4383"/>
                    <a:pt x="3983" y="4373"/>
                    <a:pt x="3995" y="4364"/>
                  </a:cubicBezTo>
                  <a:cubicBezTo>
                    <a:pt x="4012" y="4351"/>
                    <a:pt x="4028" y="4339"/>
                    <a:pt x="4042" y="4337"/>
                  </a:cubicBezTo>
                  <a:cubicBezTo>
                    <a:pt x="4048" y="4337"/>
                    <a:pt x="4053" y="4335"/>
                    <a:pt x="4057" y="4331"/>
                  </a:cubicBezTo>
                  <a:close/>
                  <a:moveTo>
                    <a:pt x="3425" y="4346"/>
                  </a:moveTo>
                  <a:cubicBezTo>
                    <a:pt x="3395" y="4364"/>
                    <a:pt x="3367" y="4400"/>
                    <a:pt x="3348" y="4447"/>
                  </a:cubicBezTo>
                  <a:cubicBezTo>
                    <a:pt x="3345" y="4454"/>
                    <a:pt x="3348" y="4461"/>
                    <a:pt x="3354" y="4461"/>
                  </a:cubicBezTo>
                  <a:cubicBezTo>
                    <a:pt x="3359" y="4461"/>
                    <a:pt x="3365" y="4457"/>
                    <a:pt x="3369" y="4453"/>
                  </a:cubicBezTo>
                  <a:cubicBezTo>
                    <a:pt x="3370" y="4451"/>
                    <a:pt x="3371" y="4449"/>
                    <a:pt x="3372" y="4447"/>
                  </a:cubicBezTo>
                  <a:cubicBezTo>
                    <a:pt x="3388" y="4408"/>
                    <a:pt x="3412" y="4380"/>
                    <a:pt x="3434" y="4367"/>
                  </a:cubicBezTo>
                  <a:cubicBezTo>
                    <a:pt x="3441" y="4363"/>
                    <a:pt x="3444" y="4355"/>
                    <a:pt x="3443" y="4349"/>
                  </a:cubicBezTo>
                  <a:cubicBezTo>
                    <a:pt x="3441" y="4343"/>
                    <a:pt x="3432" y="4342"/>
                    <a:pt x="3425" y="4346"/>
                  </a:cubicBezTo>
                  <a:close/>
                  <a:moveTo>
                    <a:pt x="18852" y="4373"/>
                  </a:moveTo>
                  <a:cubicBezTo>
                    <a:pt x="18757" y="4373"/>
                    <a:pt x="18879" y="4497"/>
                    <a:pt x="18911" y="4459"/>
                  </a:cubicBezTo>
                  <a:cubicBezTo>
                    <a:pt x="18878" y="4427"/>
                    <a:pt x="18902" y="4407"/>
                    <a:pt x="18852" y="4373"/>
                  </a:cubicBezTo>
                  <a:close/>
                  <a:moveTo>
                    <a:pt x="17753" y="4382"/>
                  </a:moveTo>
                  <a:cubicBezTo>
                    <a:pt x="17776" y="4411"/>
                    <a:pt x="17811" y="4435"/>
                    <a:pt x="17848" y="4461"/>
                  </a:cubicBezTo>
                  <a:cubicBezTo>
                    <a:pt x="17900" y="4500"/>
                    <a:pt x="17959" y="4545"/>
                    <a:pt x="17989" y="4618"/>
                  </a:cubicBezTo>
                  <a:cubicBezTo>
                    <a:pt x="17984" y="4626"/>
                    <a:pt x="17977" y="4629"/>
                    <a:pt x="17972" y="4633"/>
                  </a:cubicBezTo>
                  <a:cubicBezTo>
                    <a:pt x="17970" y="4624"/>
                    <a:pt x="17969" y="4618"/>
                    <a:pt x="17969" y="4609"/>
                  </a:cubicBezTo>
                  <a:cubicBezTo>
                    <a:pt x="17899" y="4555"/>
                    <a:pt x="17827" y="4485"/>
                    <a:pt x="17756" y="4420"/>
                  </a:cubicBezTo>
                  <a:lnTo>
                    <a:pt x="17753" y="4417"/>
                  </a:lnTo>
                  <a:cubicBezTo>
                    <a:pt x="17754" y="4407"/>
                    <a:pt x="17753" y="4394"/>
                    <a:pt x="17753" y="4382"/>
                  </a:cubicBezTo>
                  <a:close/>
                  <a:moveTo>
                    <a:pt x="2994" y="4399"/>
                  </a:moveTo>
                  <a:cubicBezTo>
                    <a:pt x="2965" y="4454"/>
                    <a:pt x="2868" y="4533"/>
                    <a:pt x="2887" y="4571"/>
                  </a:cubicBezTo>
                  <a:cubicBezTo>
                    <a:pt x="2931" y="4552"/>
                    <a:pt x="2981" y="4450"/>
                    <a:pt x="2994" y="4399"/>
                  </a:cubicBezTo>
                  <a:close/>
                  <a:moveTo>
                    <a:pt x="18598" y="4429"/>
                  </a:moveTo>
                  <a:cubicBezTo>
                    <a:pt x="18584" y="4422"/>
                    <a:pt x="18574" y="4429"/>
                    <a:pt x="18571" y="4441"/>
                  </a:cubicBezTo>
                  <a:cubicBezTo>
                    <a:pt x="18569" y="4453"/>
                    <a:pt x="18576" y="4467"/>
                    <a:pt x="18589" y="4473"/>
                  </a:cubicBezTo>
                  <a:cubicBezTo>
                    <a:pt x="18614" y="4485"/>
                    <a:pt x="18625" y="4511"/>
                    <a:pt x="18639" y="4550"/>
                  </a:cubicBezTo>
                  <a:cubicBezTo>
                    <a:pt x="18648" y="4573"/>
                    <a:pt x="18657" y="4596"/>
                    <a:pt x="18672" y="4618"/>
                  </a:cubicBezTo>
                  <a:cubicBezTo>
                    <a:pt x="18673" y="4620"/>
                    <a:pt x="18674" y="4620"/>
                    <a:pt x="18675" y="4621"/>
                  </a:cubicBezTo>
                  <a:cubicBezTo>
                    <a:pt x="18683" y="4631"/>
                    <a:pt x="18695" y="4635"/>
                    <a:pt x="18704" y="4630"/>
                  </a:cubicBezTo>
                  <a:cubicBezTo>
                    <a:pt x="18715" y="4624"/>
                    <a:pt x="18716" y="4610"/>
                    <a:pt x="18707" y="4597"/>
                  </a:cubicBezTo>
                  <a:cubicBezTo>
                    <a:pt x="18698" y="4583"/>
                    <a:pt x="18691" y="4564"/>
                    <a:pt x="18684" y="4544"/>
                  </a:cubicBezTo>
                  <a:cubicBezTo>
                    <a:pt x="18669" y="4505"/>
                    <a:pt x="18650" y="4454"/>
                    <a:pt x="18598" y="4429"/>
                  </a:cubicBezTo>
                  <a:close/>
                  <a:moveTo>
                    <a:pt x="3954" y="4453"/>
                  </a:moveTo>
                  <a:cubicBezTo>
                    <a:pt x="3952" y="4452"/>
                    <a:pt x="3952" y="4460"/>
                    <a:pt x="3954" y="4479"/>
                  </a:cubicBezTo>
                  <a:cubicBezTo>
                    <a:pt x="3972" y="4499"/>
                    <a:pt x="3929" y="4528"/>
                    <a:pt x="3907" y="4556"/>
                  </a:cubicBezTo>
                  <a:cubicBezTo>
                    <a:pt x="3926" y="4615"/>
                    <a:pt x="4024" y="4500"/>
                    <a:pt x="3998" y="4485"/>
                  </a:cubicBezTo>
                  <a:cubicBezTo>
                    <a:pt x="3983" y="4519"/>
                    <a:pt x="3961" y="4454"/>
                    <a:pt x="3954" y="4453"/>
                  </a:cubicBezTo>
                  <a:close/>
                  <a:moveTo>
                    <a:pt x="2864" y="4494"/>
                  </a:moveTo>
                  <a:cubicBezTo>
                    <a:pt x="2831" y="4531"/>
                    <a:pt x="2799" y="4504"/>
                    <a:pt x="2766" y="4541"/>
                  </a:cubicBezTo>
                  <a:cubicBezTo>
                    <a:pt x="2795" y="4570"/>
                    <a:pt x="2796" y="4599"/>
                    <a:pt x="2831" y="4642"/>
                  </a:cubicBezTo>
                  <a:cubicBezTo>
                    <a:pt x="2836" y="4648"/>
                    <a:pt x="2842" y="4655"/>
                    <a:pt x="2849" y="4662"/>
                  </a:cubicBezTo>
                  <a:cubicBezTo>
                    <a:pt x="2906" y="4589"/>
                    <a:pt x="2874" y="4545"/>
                    <a:pt x="2864" y="4494"/>
                  </a:cubicBezTo>
                  <a:close/>
                  <a:moveTo>
                    <a:pt x="2831" y="4642"/>
                  </a:moveTo>
                  <a:cubicBezTo>
                    <a:pt x="2825" y="4635"/>
                    <a:pt x="2813" y="4635"/>
                    <a:pt x="2804" y="4645"/>
                  </a:cubicBezTo>
                  <a:cubicBezTo>
                    <a:pt x="2795" y="4655"/>
                    <a:pt x="2790" y="4670"/>
                    <a:pt x="2796" y="4677"/>
                  </a:cubicBezTo>
                  <a:lnTo>
                    <a:pt x="2801" y="4686"/>
                  </a:lnTo>
                  <a:cubicBezTo>
                    <a:pt x="2801" y="4695"/>
                    <a:pt x="2795" y="4707"/>
                    <a:pt x="2778" y="4727"/>
                  </a:cubicBezTo>
                  <a:cubicBezTo>
                    <a:pt x="2766" y="4742"/>
                    <a:pt x="2753" y="4755"/>
                    <a:pt x="2745" y="4772"/>
                  </a:cubicBezTo>
                  <a:cubicBezTo>
                    <a:pt x="2739" y="4784"/>
                    <a:pt x="2742" y="4796"/>
                    <a:pt x="2751" y="4798"/>
                  </a:cubicBezTo>
                  <a:cubicBezTo>
                    <a:pt x="2760" y="4801"/>
                    <a:pt x="2772" y="4793"/>
                    <a:pt x="2778" y="4781"/>
                  </a:cubicBezTo>
                  <a:cubicBezTo>
                    <a:pt x="2782" y="4772"/>
                    <a:pt x="2793" y="4759"/>
                    <a:pt x="2801" y="4748"/>
                  </a:cubicBezTo>
                  <a:cubicBezTo>
                    <a:pt x="2808" y="4741"/>
                    <a:pt x="2813" y="4733"/>
                    <a:pt x="2819" y="4724"/>
                  </a:cubicBezTo>
                  <a:cubicBezTo>
                    <a:pt x="2833" y="4705"/>
                    <a:pt x="2844" y="4683"/>
                    <a:pt x="2840" y="4659"/>
                  </a:cubicBezTo>
                  <a:lnTo>
                    <a:pt x="2831" y="4642"/>
                  </a:lnTo>
                  <a:close/>
                  <a:moveTo>
                    <a:pt x="3239" y="4568"/>
                  </a:moveTo>
                  <a:cubicBezTo>
                    <a:pt x="3227" y="4568"/>
                    <a:pt x="3214" y="4580"/>
                    <a:pt x="3209" y="4594"/>
                  </a:cubicBezTo>
                  <a:cubicBezTo>
                    <a:pt x="3202" y="4617"/>
                    <a:pt x="3186" y="4639"/>
                    <a:pt x="3168" y="4662"/>
                  </a:cubicBezTo>
                  <a:cubicBezTo>
                    <a:pt x="3145" y="4693"/>
                    <a:pt x="3118" y="4727"/>
                    <a:pt x="3109" y="4769"/>
                  </a:cubicBezTo>
                  <a:cubicBezTo>
                    <a:pt x="3105" y="4783"/>
                    <a:pt x="3114" y="4791"/>
                    <a:pt x="3126" y="4789"/>
                  </a:cubicBezTo>
                  <a:cubicBezTo>
                    <a:pt x="3134" y="4788"/>
                    <a:pt x="3142" y="4785"/>
                    <a:pt x="3147" y="4778"/>
                  </a:cubicBezTo>
                  <a:cubicBezTo>
                    <a:pt x="3150" y="4773"/>
                    <a:pt x="3155" y="4768"/>
                    <a:pt x="3156" y="4763"/>
                  </a:cubicBezTo>
                  <a:cubicBezTo>
                    <a:pt x="3161" y="4737"/>
                    <a:pt x="3177" y="4713"/>
                    <a:pt x="3197" y="4686"/>
                  </a:cubicBezTo>
                  <a:cubicBezTo>
                    <a:pt x="3218" y="4659"/>
                    <a:pt x="3242" y="4630"/>
                    <a:pt x="3254" y="4594"/>
                  </a:cubicBezTo>
                  <a:cubicBezTo>
                    <a:pt x="3258" y="4580"/>
                    <a:pt x="3251" y="4567"/>
                    <a:pt x="3239" y="4568"/>
                  </a:cubicBezTo>
                  <a:close/>
                  <a:moveTo>
                    <a:pt x="2137" y="4583"/>
                  </a:moveTo>
                  <a:cubicBezTo>
                    <a:pt x="2120" y="4618"/>
                    <a:pt x="2021" y="4681"/>
                    <a:pt x="2066" y="4698"/>
                  </a:cubicBezTo>
                  <a:cubicBezTo>
                    <a:pt x="2081" y="4662"/>
                    <a:pt x="2180" y="4600"/>
                    <a:pt x="2137" y="4583"/>
                  </a:cubicBezTo>
                  <a:close/>
                  <a:moveTo>
                    <a:pt x="18970" y="4583"/>
                  </a:moveTo>
                  <a:cubicBezTo>
                    <a:pt x="18959" y="4585"/>
                    <a:pt x="18956" y="4604"/>
                    <a:pt x="18961" y="4624"/>
                  </a:cubicBezTo>
                  <a:cubicBezTo>
                    <a:pt x="18963" y="4629"/>
                    <a:pt x="18965" y="4635"/>
                    <a:pt x="18967" y="4639"/>
                  </a:cubicBezTo>
                  <a:cubicBezTo>
                    <a:pt x="18974" y="4651"/>
                    <a:pt x="18983" y="4659"/>
                    <a:pt x="18991" y="4656"/>
                  </a:cubicBezTo>
                  <a:cubicBezTo>
                    <a:pt x="19005" y="4653"/>
                    <a:pt x="19015" y="4659"/>
                    <a:pt x="19024" y="4668"/>
                  </a:cubicBezTo>
                  <a:cubicBezTo>
                    <a:pt x="19035" y="4681"/>
                    <a:pt x="19048" y="4678"/>
                    <a:pt x="19053" y="4662"/>
                  </a:cubicBezTo>
                  <a:cubicBezTo>
                    <a:pt x="19057" y="4647"/>
                    <a:pt x="19050" y="4621"/>
                    <a:pt x="19038" y="4609"/>
                  </a:cubicBezTo>
                  <a:cubicBezTo>
                    <a:pt x="19016" y="4585"/>
                    <a:pt x="18994" y="4576"/>
                    <a:pt x="18970" y="4583"/>
                  </a:cubicBezTo>
                  <a:close/>
                  <a:moveTo>
                    <a:pt x="4509" y="4591"/>
                  </a:moveTo>
                  <a:cubicBezTo>
                    <a:pt x="4479" y="4626"/>
                    <a:pt x="4447" y="4658"/>
                    <a:pt x="4418" y="4686"/>
                  </a:cubicBezTo>
                  <a:cubicBezTo>
                    <a:pt x="4417" y="4684"/>
                    <a:pt x="4416" y="4685"/>
                    <a:pt x="4415" y="4683"/>
                  </a:cubicBezTo>
                  <a:cubicBezTo>
                    <a:pt x="4445" y="4648"/>
                    <a:pt x="4479" y="4607"/>
                    <a:pt x="4509" y="4591"/>
                  </a:cubicBezTo>
                  <a:close/>
                  <a:moveTo>
                    <a:pt x="19195" y="4591"/>
                  </a:moveTo>
                  <a:cubicBezTo>
                    <a:pt x="19225" y="4626"/>
                    <a:pt x="19201" y="4649"/>
                    <a:pt x="19224" y="4683"/>
                  </a:cubicBezTo>
                  <a:lnTo>
                    <a:pt x="19289" y="4645"/>
                  </a:lnTo>
                  <a:cubicBezTo>
                    <a:pt x="19257" y="4620"/>
                    <a:pt x="19224" y="4580"/>
                    <a:pt x="19195" y="4591"/>
                  </a:cubicBezTo>
                  <a:close/>
                  <a:moveTo>
                    <a:pt x="4557" y="4665"/>
                  </a:moveTo>
                  <a:cubicBezTo>
                    <a:pt x="4553" y="4676"/>
                    <a:pt x="4547" y="4686"/>
                    <a:pt x="4539" y="4698"/>
                  </a:cubicBezTo>
                  <a:cubicBezTo>
                    <a:pt x="4539" y="4688"/>
                    <a:pt x="4546" y="4674"/>
                    <a:pt x="4557" y="4665"/>
                  </a:cubicBezTo>
                  <a:close/>
                  <a:moveTo>
                    <a:pt x="1945" y="4674"/>
                  </a:moveTo>
                  <a:cubicBezTo>
                    <a:pt x="1898" y="4708"/>
                    <a:pt x="1807" y="4744"/>
                    <a:pt x="1806" y="4831"/>
                  </a:cubicBezTo>
                  <a:cubicBezTo>
                    <a:pt x="1865" y="4884"/>
                    <a:pt x="1968" y="4737"/>
                    <a:pt x="1945" y="4674"/>
                  </a:cubicBezTo>
                  <a:close/>
                  <a:moveTo>
                    <a:pt x="4802" y="4730"/>
                  </a:moveTo>
                  <a:cubicBezTo>
                    <a:pt x="4831" y="4720"/>
                    <a:pt x="4861" y="4726"/>
                    <a:pt x="4888" y="4751"/>
                  </a:cubicBezTo>
                  <a:cubicBezTo>
                    <a:pt x="4859" y="4832"/>
                    <a:pt x="4777" y="4882"/>
                    <a:pt x="4716" y="4813"/>
                  </a:cubicBezTo>
                  <a:cubicBezTo>
                    <a:pt x="4746" y="4770"/>
                    <a:pt x="4773" y="4741"/>
                    <a:pt x="4802" y="4730"/>
                  </a:cubicBezTo>
                  <a:close/>
                  <a:moveTo>
                    <a:pt x="18805" y="4736"/>
                  </a:moveTo>
                  <a:cubicBezTo>
                    <a:pt x="18798" y="4741"/>
                    <a:pt x="18800" y="4749"/>
                    <a:pt x="18808" y="4754"/>
                  </a:cubicBezTo>
                  <a:cubicBezTo>
                    <a:pt x="18829" y="4769"/>
                    <a:pt x="18844" y="4790"/>
                    <a:pt x="18858" y="4816"/>
                  </a:cubicBezTo>
                  <a:cubicBezTo>
                    <a:pt x="18859" y="4818"/>
                    <a:pt x="18861" y="4820"/>
                    <a:pt x="18864" y="4822"/>
                  </a:cubicBezTo>
                  <a:cubicBezTo>
                    <a:pt x="18870" y="4826"/>
                    <a:pt x="18875" y="4831"/>
                    <a:pt x="18882" y="4831"/>
                  </a:cubicBezTo>
                  <a:cubicBezTo>
                    <a:pt x="18892" y="4830"/>
                    <a:pt x="18898" y="4823"/>
                    <a:pt x="18894" y="4816"/>
                  </a:cubicBezTo>
                  <a:cubicBezTo>
                    <a:pt x="18881" y="4792"/>
                    <a:pt x="18868" y="4761"/>
                    <a:pt x="18834" y="4739"/>
                  </a:cubicBezTo>
                  <a:cubicBezTo>
                    <a:pt x="18826" y="4734"/>
                    <a:pt x="18812" y="4732"/>
                    <a:pt x="18805" y="4736"/>
                  </a:cubicBezTo>
                  <a:close/>
                  <a:moveTo>
                    <a:pt x="17428" y="4775"/>
                  </a:moveTo>
                  <a:cubicBezTo>
                    <a:pt x="17446" y="4794"/>
                    <a:pt x="17462" y="4813"/>
                    <a:pt x="17478" y="4834"/>
                  </a:cubicBezTo>
                  <a:cubicBezTo>
                    <a:pt x="17494" y="4853"/>
                    <a:pt x="17508" y="4871"/>
                    <a:pt x="17522" y="4890"/>
                  </a:cubicBezTo>
                  <a:cubicBezTo>
                    <a:pt x="17524" y="4909"/>
                    <a:pt x="17529" y="4930"/>
                    <a:pt x="17537" y="4952"/>
                  </a:cubicBezTo>
                  <a:cubicBezTo>
                    <a:pt x="17558" y="4952"/>
                    <a:pt x="17572" y="4963"/>
                    <a:pt x="17585" y="4979"/>
                  </a:cubicBezTo>
                  <a:cubicBezTo>
                    <a:pt x="17588" y="4983"/>
                    <a:pt x="17591" y="4987"/>
                    <a:pt x="17593" y="4990"/>
                  </a:cubicBezTo>
                  <a:cubicBezTo>
                    <a:pt x="17603" y="5004"/>
                    <a:pt x="17612" y="5019"/>
                    <a:pt x="17620" y="5035"/>
                  </a:cubicBezTo>
                  <a:cubicBezTo>
                    <a:pt x="17609" y="5042"/>
                    <a:pt x="17598" y="5054"/>
                    <a:pt x="17590" y="5067"/>
                  </a:cubicBezTo>
                  <a:lnTo>
                    <a:pt x="17587" y="5061"/>
                  </a:lnTo>
                  <a:cubicBezTo>
                    <a:pt x="17555" y="5018"/>
                    <a:pt x="17505" y="4962"/>
                    <a:pt x="17455" y="4905"/>
                  </a:cubicBezTo>
                  <a:cubicBezTo>
                    <a:pt x="17441" y="4864"/>
                    <a:pt x="17431" y="4823"/>
                    <a:pt x="17428" y="4775"/>
                  </a:cubicBezTo>
                  <a:close/>
                  <a:moveTo>
                    <a:pt x="19369" y="4804"/>
                  </a:moveTo>
                  <a:cubicBezTo>
                    <a:pt x="19357" y="4804"/>
                    <a:pt x="19351" y="4817"/>
                    <a:pt x="19354" y="4831"/>
                  </a:cubicBezTo>
                  <a:cubicBezTo>
                    <a:pt x="19374" y="4900"/>
                    <a:pt x="19418" y="4949"/>
                    <a:pt x="19461" y="4999"/>
                  </a:cubicBezTo>
                  <a:cubicBezTo>
                    <a:pt x="19499" y="5043"/>
                    <a:pt x="19534" y="5086"/>
                    <a:pt x="19549" y="5138"/>
                  </a:cubicBezTo>
                  <a:cubicBezTo>
                    <a:pt x="19551" y="5142"/>
                    <a:pt x="19553" y="5144"/>
                    <a:pt x="19555" y="5147"/>
                  </a:cubicBezTo>
                  <a:cubicBezTo>
                    <a:pt x="19562" y="5155"/>
                    <a:pt x="19570" y="5162"/>
                    <a:pt x="19579" y="5162"/>
                  </a:cubicBezTo>
                  <a:cubicBezTo>
                    <a:pt x="19591" y="5161"/>
                    <a:pt x="19598" y="5149"/>
                    <a:pt x="19594" y="5135"/>
                  </a:cubicBezTo>
                  <a:cubicBezTo>
                    <a:pt x="19574" y="5068"/>
                    <a:pt x="19529" y="5018"/>
                    <a:pt x="19487" y="4970"/>
                  </a:cubicBezTo>
                  <a:cubicBezTo>
                    <a:pt x="19448" y="4925"/>
                    <a:pt x="19414" y="4883"/>
                    <a:pt x="19399" y="4831"/>
                  </a:cubicBezTo>
                  <a:cubicBezTo>
                    <a:pt x="19395" y="4817"/>
                    <a:pt x="19382" y="4805"/>
                    <a:pt x="19369" y="4804"/>
                  </a:cubicBezTo>
                  <a:close/>
                  <a:moveTo>
                    <a:pt x="2642" y="4810"/>
                  </a:moveTo>
                  <a:cubicBezTo>
                    <a:pt x="2615" y="4874"/>
                    <a:pt x="2586" y="4847"/>
                    <a:pt x="2559" y="4899"/>
                  </a:cubicBezTo>
                  <a:cubicBezTo>
                    <a:pt x="2604" y="4918"/>
                    <a:pt x="2683" y="4898"/>
                    <a:pt x="2683" y="4840"/>
                  </a:cubicBezTo>
                  <a:lnTo>
                    <a:pt x="2642" y="4810"/>
                  </a:lnTo>
                  <a:close/>
                  <a:moveTo>
                    <a:pt x="4314" y="4819"/>
                  </a:moveTo>
                  <a:cubicBezTo>
                    <a:pt x="4267" y="4896"/>
                    <a:pt x="4266" y="4964"/>
                    <a:pt x="4214" y="5044"/>
                  </a:cubicBezTo>
                  <a:cubicBezTo>
                    <a:pt x="4182" y="5065"/>
                    <a:pt x="4151" y="5088"/>
                    <a:pt x="4122" y="5114"/>
                  </a:cubicBezTo>
                  <a:cubicBezTo>
                    <a:pt x="4114" y="5117"/>
                    <a:pt x="4105" y="5118"/>
                    <a:pt x="4096" y="5120"/>
                  </a:cubicBezTo>
                  <a:cubicBezTo>
                    <a:pt x="4095" y="5127"/>
                    <a:pt x="4092" y="5135"/>
                    <a:pt x="4090" y="5144"/>
                  </a:cubicBezTo>
                  <a:cubicBezTo>
                    <a:pt x="4035" y="5199"/>
                    <a:pt x="3986" y="5261"/>
                    <a:pt x="3939" y="5324"/>
                  </a:cubicBezTo>
                  <a:cubicBezTo>
                    <a:pt x="3926" y="5342"/>
                    <a:pt x="3913" y="5360"/>
                    <a:pt x="3901" y="5377"/>
                  </a:cubicBezTo>
                  <a:cubicBezTo>
                    <a:pt x="3885" y="5378"/>
                    <a:pt x="3871" y="5372"/>
                    <a:pt x="3856" y="5360"/>
                  </a:cubicBezTo>
                  <a:cubicBezTo>
                    <a:pt x="3872" y="5330"/>
                    <a:pt x="3893" y="5301"/>
                    <a:pt x="3910" y="5271"/>
                  </a:cubicBezTo>
                  <a:cubicBezTo>
                    <a:pt x="3952" y="5235"/>
                    <a:pt x="4010" y="5200"/>
                    <a:pt x="4057" y="5144"/>
                  </a:cubicBezTo>
                  <a:cubicBezTo>
                    <a:pt x="4079" y="5118"/>
                    <a:pt x="4065" y="5082"/>
                    <a:pt x="4081" y="5058"/>
                  </a:cubicBezTo>
                  <a:cubicBezTo>
                    <a:pt x="4126" y="4989"/>
                    <a:pt x="4179" y="4926"/>
                    <a:pt x="4229" y="4881"/>
                  </a:cubicBezTo>
                  <a:cubicBezTo>
                    <a:pt x="4230" y="4883"/>
                    <a:pt x="4230" y="4885"/>
                    <a:pt x="4232" y="4887"/>
                  </a:cubicBezTo>
                  <a:cubicBezTo>
                    <a:pt x="4240" y="4877"/>
                    <a:pt x="4250" y="4868"/>
                    <a:pt x="4258" y="4857"/>
                  </a:cubicBezTo>
                  <a:cubicBezTo>
                    <a:pt x="4278" y="4843"/>
                    <a:pt x="4296" y="4828"/>
                    <a:pt x="4314" y="4819"/>
                  </a:cubicBezTo>
                  <a:close/>
                  <a:moveTo>
                    <a:pt x="18908" y="4890"/>
                  </a:moveTo>
                  <a:cubicBezTo>
                    <a:pt x="18927" y="5086"/>
                    <a:pt x="19112" y="4922"/>
                    <a:pt x="18908" y="4890"/>
                  </a:cubicBezTo>
                  <a:close/>
                  <a:moveTo>
                    <a:pt x="18554" y="4946"/>
                  </a:moveTo>
                  <a:cubicBezTo>
                    <a:pt x="18614" y="4995"/>
                    <a:pt x="18591" y="5058"/>
                    <a:pt x="18648" y="5035"/>
                  </a:cubicBezTo>
                  <a:cubicBezTo>
                    <a:pt x="18635" y="5004"/>
                    <a:pt x="18633" y="4976"/>
                    <a:pt x="18619" y="4946"/>
                  </a:cubicBezTo>
                  <a:cubicBezTo>
                    <a:pt x="18598" y="4972"/>
                    <a:pt x="18576" y="4946"/>
                    <a:pt x="18554" y="4946"/>
                  </a:cubicBezTo>
                  <a:close/>
                  <a:moveTo>
                    <a:pt x="2290" y="4952"/>
                  </a:moveTo>
                  <a:cubicBezTo>
                    <a:pt x="2069" y="5073"/>
                    <a:pt x="2324" y="5083"/>
                    <a:pt x="2290" y="4952"/>
                  </a:cubicBezTo>
                  <a:close/>
                  <a:moveTo>
                    <a:pt x="3986" y="4955"/>
                  </a:moveTo>
                  <a:cubicBezTo>
                    <a:pt x="3989" y="5001"/>
                    <a:pt x="3949" y="5085"/>
                    <a:pt x="3895" y="5046"/>
                  </a:cubicBezTo>
                  <a:cubicBezTo>
                    <a:pt x="3892" y="4988"/>
                    <a:pt x="3950" y="4968"/>
                    <a:pt x="3986" y="4955"/>
                  </a:cubicBezTo>
                  <a:close/>
                  <a:moveTo>
                    <a:pt x="19733" y="4979"/>
                  </a:moveTo>
                  <a:cubicBezTo>
                    <a:pt x="19741" y="5024"/>
                    <a:pt x="19777" y="5153"/>
                    <a:pt x="19842" y="5135"/>
                  </a:cubicBezTo>
                  <a:cubicBezTo>
                    <a:pt x="19805" y="5079"/>
                    <a:pt x="19811" y="4963"/>
                    <a:pt x="19733" y="4979"/>
                  </a:cubicBezTo>
                  <a:close/>
                  <a:moveTo>
                    <a:pt x="1732" y="4984"/>
                  </a:moveTo>
                  <a:cubicBezTo>
                    <a:pt x="1714" y="4983"/>
                    <a:pt x="1692" y="4996"/>
                    <a:pt x="1685" y="5014"/>
                  </a:cubicBezTo>
                  <a:cubicBezTo>
                    <a:pt x="1675" y="5035"/>
                    <a:pt x="1665" y="5053"/>
                    <a:pt x="1658" y="5082"/>
                  </a:cubicBezTo>
                  <a:cubicBezTo>
                    <a:pt x="1653" y="5099"/>
                    <a:pt x="1666" y="5113"/>
                    <a:pt x="1685" y="5111"/>
                  </a:cubicBezTo>
                  <a:cubicBezTo>
                    <a:pt x="1698" y="5110"/>
                    <a:pt x="1711" y="5101"/>
                    <a:pt x="1720" y="5091"/>
                  </a:cubicBezTo>
                  <a:cubicBezTo>
                    <a:pt x="1724" y="5087"/>
                    <a:pt x="1728" y="5081"/>
                    <a:pt x="1729" y="5076"/>
                  </a:cubicBezTo>
                  <a:cubicBezTo>
                    <a:pt x="1735" y="5052"/>
                    <a:pt x="1741" y="5036"/>
                    <a:pt x="1750" y="5017"/>
                  </a:cubicBezTo>
                  <a:cubicBezTo>
                    <a:pt x="1757" y="4999"/>
                    <a:pt x="1750" y="4986"/>
                    <a:pt x="1732" y="4984"/>
                  </a:cubicBezTo>
                  <a:close/>
                  <a:moveTo>
                    <a:pt x="2066" y="4987"/>
                  </a:moveTo>
                  <a:cubicBezTo>
                    <a:pt x="2054" y="4979"/>
                    <a:pt x="2033" y="4987"/>
                    <a:pt x="2021" y="5005"/>
                  </a:cubicBezTo>
                  <a:cubicBezTo>
                    <a:pt x="1950" y="5113"/>
                    <a:pt x="1888" y="5204"/>
                    <a:pt x="1829" y="5289"/>
                  </a:cubicBezTo>
                  <a:cubicBezTo>
                    <a:pt x="1792" y="5267"/>
                    <a:pt x="1823" y="5237"/>
                    <a:pt x="1773" y="5256"/>
                  </a:cubicBezTo>
                  <a:cubicBezTo>
                    <a:pt x="1720" y="5343"/>
                    <a:pt x="1769" y="5437"/>
                    <a:pt x="1817" y="5425"/>
                  </a:cubicBezTo>
                  <a:lnTo>
                    <a:pt x="1865" y="5339"/>
                  </a:lnTo>
                  <a:lnTo>
                    <a:pt x="1862" y="5339"/>
                  </a:lnTo>
                  <a:cubicBezTo>
                    <a:pt x="1924" y="5249"/>
                    <a:pt x="1990" y="5152"/>
                    <a:pt x="2066" y="5038"/>
                  </a:cubicBezTo>
                  <a:lnTo>
                    <a:pt x="2066" y="5035"/>
                  </a:lnTo>
                  <a:cubicBezTo>
                    <a:pt x="2077" y="5017"/>
                    <a:pt x="2077" y="4996"/>
                    <a:pt x="2066" y="4987"/>
                  </a:cubicBezTo>
                  <a:close/>
                  <a:moveTo>
                    <a:pt x="19032" y="4987"/>
                  </a:moveTo>
                  <a:cubicBezTo>
                    <a:pt x="18950" y="5011"/>
                    <a:pt x="18951" y="5045"/>
                    <a:pt x="18991" y="5082"/>
                  </a:cubicBezTo>
                  <a:cubicBezTo>
                    <a:pt x="19074" y="5058"/>
                    <a:pt x="19072" y="5025"/>
                    <a:pt x="19032" y="4987"/>
                  </a:cubicBezTo>
                  <a:close/>
                  <a:moveTo>
                    <a:pt x="18574" y="5014"/>
                  </a:moveTo>
                  <a:cubicBezTo>
                    <a:pt x="18489" y="5037"/>
                    <a:pt x="18567" y="5131"/>
                    <a:pt x="18631" y="5103"/>
                  </a:cubicBezTo>
                  <a:cubicBezTo>
                    <a:pt x="18627" y="5043"/>
                    <a:pt x="18578" y="5073"/>
                    <a:pt x="18574" y="5014"/>
                  </a:cubicBezTo>
                  <a:close/>
                  <a:moveTo>
                    <a:pt x="3632" y="5026"/>
                  </a:moveTo>
                  <a:cubicBezTo>
                    <a:pt x="3639" y="5032"/>
                    <a:pt x="3648" y="5036"/>
                    <a:pt x="3655" y="5038"/>
                  </a:cubicBezTo>
                  <a:cubicBezTo>
                    <a:pt x="3653" y="5047"/>
                    <a:pt x="3646" y="5057"/>
                    <a:pt x="3638" y="5067"/>
                  </a:cubicBezTo>
                  <a:cubicBezTo>
                    <a:pt x="3631" y="5055"/>
                    <a:pt x="3627" y="5042"/>
                    <a:pt x="3632" y="5026"/>
                  </a:cubicBezTo>
                  <a:close/>
                  <a:moveTo>
                    <a:pt x="17641" y="5073"/>
                  </a:moveTo>
                  <a:cubicBezTo>
                    <a:pt x="17645" y="5080"/>
                    <a:pt x="17650" y="5086"/>
                    <a:pt x="17655" y="5091"/>
                  </a:cubicBezTo>
                  <a:cubicBezTo>
                    <a:pt x="17660" y="5087"/>
                    <a:pt x="17663" y="5080"/>
                    <a:pt x="17667" y="5073"/>
                  </a:cubicBezTo>
                  <a:cubicBezTo>
                    <a:pt x="17715" y="5089"/>
                    <a:pt x="17726" y="5109"/>
                    <a:pt x="17782" y="5123"/>
                  </a:cubicBezTo>
                  <a:cubicBezTo>
                    <a:pt x="17786" y="5135"/>
                    <a:pt x="17792" y="5147"/>
                    <a:pt x="17797" y="5159"/>
                  </a:cubicBezTo>
                  <a:cubicBezTo>
                    <a:pt x="17801" y="5187"/>
                    <a:pt x="17805" y="5214"/>
                    <a:pt x="17821" y="5244"/>
                  </a:cubicBezTo>
                  <a:lnTo>
                    <a:pt x="17824" y="5239"/>
                  </a:lnTo>
                  <a:cubicBezTo>
                    <a:pt x="17827" y="5253"/>
                    <a:pt x="17828" y="5268"/>
                    <a:pt x="17830" y="5283"/>
                  </a:cubicBezTo>
                  <a:cubicBezTo>
                    <a:pt x="17834" y="5312"/>
                    <a:pt x="17840" y="5339"/>
                    <a:pt x="17848" y="5369"/>
                  </a:cubicBezTo>
                  <a:cubicBezTo>
                    <a:pt x="17824" y="5343"/>
                    <a:pt x="17802" y="5345"/>
                    <a:pt x="17780" y="5369"/>
                  </a:cubicBezTo>
                  <a:cubicBezTo>
                    <a:pt x="17770" y="5308"/>
                    <a:pt x="17733" y="5254"/>
                    <a:pt x="17697" y="5203"/>
                  </a:cubicBezTo>
                  <a:cubicBezTo>
                    <a:pt x="17708" y="5175"/>
                    <a:pt x="17697" y="5142"/>
                    <a:pt x="17694" y="5111"/>
                  </a:cubicBezTo>
                  <a:cubicBezTo>
                    <a:pt x="17676" y="5127"/>
                    <a:pt x="17671" y="5143"/>
                    <a:pt x="17670" y="5162"/>
                  </a:cubicBezTo>
                  <a:cubicBezTo>
                    <a:pt x="17652" y="5135"/>
                    <a:pt x="17637" y="5111"/>
                    <a:pt x="17629" y="5085"/>
                  </a:cubicBezTo>
                  <a:cubicBezTo>
                    <a:pt x="17632" y="5081"/>
                    <a:pt x="17636" y="5076"/>
                    <a:pt x="17641" y="5073"/>
                  </a:cubicBezTo>
                  <a:close/>
                  <a:moveTo>
                    <a:pt x="18232" y="5079"/>
                  </a:moveTo>
                  <a:lnTo>
                    <a:pt x="18300" y="5159"/>
                  </a:lnTo>
                  <a:cubicBezTo>
                    <a:pt x="18301" y="5161"/>
                    <a:pt x="18301" y="5165"/>
                    <a:pt x="18303" y="5168"/>
                  </a:cubicBezTo>
                  <a:cubicBezTo>
                    <a:pt x="18273" y="5172"/>
                    <a:pt x="18253" y="5183"/>
                    <a:pt x="18238" y="5203"/>
                  </a:cubicBezTo>
                  <a:cubicBezTo>
                    <a:pt x="18234" y="5198"/>
                    <a:pt x="18231" y="5195"/>
                    <a:pt x="18229" y="5188"/>
                  </a:cubicBezTo>
                  <a:lnTo>
                    <a:pt x="18235" y="5185"/>
                  </a:lnTo>
                  <a:cubicBezTo>
                    <a:pt x="18259" y="5155"/>
                    <a:pt x="18179" y="5104"/>
                    <a:pt x="18232" y="5079"/>
                  </a:cubicBezTo>
                  <a:close/>
                  <a:moveTo>
                    <a:pt x="2553" y="5111"/>
                  </a:moveTo>
                  <a:cubicBezTo>
                    <a:pt x="2544" y="5102"/>
                    <a:pt x="2527" y="5107"/>
                    <a:pt x="2515" y="5123"/>
                  </a:cubicBezTo>
                  <a:cubicBezTo>
                    <a:pt x="2488" y="5158"/>
                    <a:pt x="2470" y="5194"/>
                    <a:pt x="2453" y="5230"/>
                  </a:cubicBezTo>
                  <a:cubicBezTo>
                    <a:pt x="2438" y="5259"/>
                    <a:pt x="2426" y="5288"/>
                    <a:pt x="2408" y="5312"/>
                  </a:cubicBezTo>
                  <a:cubicBezTo>
                    <a:pt x="2397" y="5328"/>
                    <a:pt x="2395" y="5348"/>
                    <a:pt x="2406" y="5357"/>
                  </a:cubicBezTo>
                  <a:cubicBezTo>
                    <a:pt x="2415" y="5366"/>
                    <a:pt x="2432" y="5358"/>
                    <a:pt x="2444" y="5342"/>
                  </a:cubicBezTo>
                  <a:cubicBezTo>
                    <a:pt x="2450" y="5334"/>
                    <a:pt x="2454" y="5326"/>
                    <a:pt x="2459" y="5318"/>
                  </a:cubicBezTo>
                  <a:cubicBezTo>
                    <a:pt x="2473" y="5294"/>
                    <a:pt x="2485" y="5269"/>
                    <a:pt x="2497" y="5244"/>
                  </a:cubicBezTo>
                  <a:cubicBezTo>
                    <a:pt x="2512" y="5213"/>
                    <a:pt x="2527" y="5184"/>
                    <a:pt x="2547" y="5159"/>
                  </a:cubicBezTo>
                  <a:cubicBezTo>
                    <a:pt x="2560" y="5143"/>
                    <a:pt x="2563" y="5121"/>
                    <a:pt x="2553" y="5111"/>
                  </a:cubicBezTo>
                  <a:close/>
                  <a:moveTo>
                    <a:pt x="18415" y="5117"/>
                  </a:moveTo>
                  <a:lnTo>
                    <a:pt x="18418" y="5120"/>
                  </a:lnTo>
                  <a:cubicBezTo>
                    <a:pt x="18419" y="5122"/>
                    <a:pt x="18420" y="5122"/>
                    <a:pt x="18421" y="5123"/>
                  </a:cubicBezTo>
                  <a:cubicBezTo>
                    <a:pt x="18423" y="5127"/>
                    <a:pt x="18427" y="5131"/>
                    <a:pt x="18430" y="5135"/>
                  </a:cubicBezTo>
                  <a:cubicBezTo>
                    <a:pt x="18421" y="5193"/>
                    <a:pt x="18442" y="5256"/>
                    <a:pt x="18430" y="5312"/>
                  </a:cubicBezTo>
                  <a:cubicBezTo>
                    <a:pt x="18404" y="5273"/>
                    <a:pt x="18369" y="5237"/>
                    <a:pt x="18326" y="5191"/>
                  </a:cubicBezTo>
                  <a:cubicBezTo>
                    <a:pt x="18329" y="5192"/>
                    <a:pt x="18333" y="5192"/>
                    <a:pt x="18335" y="5191"/>
                  </a:cubicBezTo>
                  <a:cubicBezTo>
                    <a:pt x="18341" y="5188"/>
                    <a:pt x="18343" y="5178"/>
                    <a:pt x="18338" y="5171"/>
                  </a:cubicBezTo>
                  <a:cubicBezTo>
                    <a:pt x="18330" y="5158"/>
                    <a:pt x="18321" y="5146"/>
                    <a:pt x="18317" y="5138"/>
                  </a:cubicBezTo>
                  <a:lnTo>
                    <a:pt x="18323" y="5138"/>
                  </a:lnTo>
                  <a:cubicBezTo>
                    <a:pt x="18352" y="5093"/>
                    <a:pt x="18386" y="5162"/>
                    <a:pt x="18415" y="5117"/>
                  </a:cubicBezTo>
                  <a:close/>
                  <a:moveTo>
                    <a:pt x="3788" y="5188"/>
                  </a:moveTo>
                  <a:cubicBezTo>
                    <a:pt x="3775" y="5212"/>
                    <a:pt x="3762" y="5233"/>
                    <a:pt x="3750" y="5253"/>
                  </a:cubicBezTo>
                  <a:cubicBezTo>
                    <a:pt x="3743" y="5251"/>
                    <a:pt x="3735" y="5248"/>
                    <a:pt x="3726" y="5241"/>
                  </a:cubicBezTo>
                  <a:cubicBezTo>
                    <a:pt x="3743" y="5223"/>
                    <a:pt x="3746" y="5209"/>
                    <a:pt x="3738" y="5197"/>
                  </a:cubicBezTo>
                  <a:cubicBezTo>
                    <a:pt x="3763" y="5180"/>
                    <a:pt x="3779" y="5180"/>
                    <a:pt x="3788" y="5188"/>
                  </a:cubicBezTo>
                  <a:close/>
                  <a:moveTo>
                    <a:pt x="18131" y="5191"/>
                  </a:moveTo>
                  <a:cubicBezTo>
                    <a:pt x="18107" y="5163"/>
                    <a:pt x="18191" y="5181"/>
                    <a:pt x="18211" y="5209"/>
                  </a:cubicBezTo>
                  <a:cubicBezTo>
                    <a:pt x="18214" y="5215"/>
                    <a:pt x="18219" y="5220"/>
                    <a:pt x="18223" y="5227"/>
                  </a:cubicBezTo>
                  <a:cubicBezTo>
                    <a:pt x="18213" y="5246"/>
                    <a:pt x="18206" y="5270"/>
                    <a:pt x="18199" y="5292"/>
                  </a:cubicBezTo>
                  <a:cubicBezTo>
                    <a:pt x="18172" y="5248"/>
                    <a:pt x="18147" y="5194"/>
                    <a:pt x="18131" y="5191"/>
                  </a:cubicBezTo>
                  <a:close/>
                  <a:moveTo>
                    <a:pt x="3454" y="5206"/>
                  </a:moveTo>
                  <a:cubicBezTo>
                    <a:pt x="3466" y="5215"/>
                    <a:pt x="3471" y="5226"/>
                    <a:pt x="3472" y="5239"/>
                  </a:cubicBezTo>
                  <a:cubicBezTo>
                    <a:pt x="3471" y="5242"/>
                    <a:pt x="3470" y="5244"/>
                    <a:pt x="3469" y="5247"/>
                  </a:cubicBezTo>
                  <a:cubicBezTo>
                    <a:pt x="3465" y="5258"/>
                    <a:pt x="3465" y="5267"/>
                    <a:pt x="3469" y="5274"/>
                  </a:cubicBezTo>
                  <a:cubicBezTo>
                    <a:pt x="3456" y="5320"/>
                    <a:pt x="3421" y="5369"/>
                    <a:pt x="3463" y="5371"/>
                  </a:cubicBezTo>
                  <a:cubicBezTo>
                    <a:pt x="3419" y="5464"/>
                    <a:pt x="3427" y="5329"/>
                    <a:pt x="3398" y="5380"/>
                  </a:cubicBezTo>
                  <a:lnTo>
                    <a:pt x="3395" y="5386"/>
                  </a:lnTo>
                  <a:cubicBezTo>
                    <a:pt x="3391" y="5385"/>
                    <a:pt x="3388" y="5384"/>
                    <a:pt x="3384" y="5383"/>
                  </a:cubicBezTo>
                  <a:cubicBezTo>
                    <a:pt x="3380" y="5383"/>
                    <a:pt x="3375" y="5381"/>
                    <a:pt x="3372" y="5380"/>
                  </a:cubicBezTo>
                  <a:cubicBezTo>
                    <a:pt x="3381" y="5348"/>
                    <a:pt x="3420" y="5273"/>
                    <a:pt x="3454" y="5206"/>
                  </a:cubicBezTo>
                  <a:close/>
                  <a:moveTo>
                    <a:pt x="4376" y="5265"/>
                  </a:moveTo>
                  <a:cubicBezTo>
                    <a:pt x="4317" y="5391"/>
                    <a:pt x="4230" y="5421"/>
                    <a:pt x="4146" y="5569"/>
                  </a:cubicBezTo>
                  <a:cubicBezTo>
                    <a:pt x="4184" y="5433"/>
                    <a:pt x="4238" y="5296"/>
                    <a:pt x="4376" y="5265"/>
                  </a:cubicBezTo>
                  <a:close/>
                  <a:moveTo>
                    <a:pt x="2772" y="5304"/>
                  </a:moveTo>
                  <a:cubicBezTo>
                    <a:pt x="2734" y="5293"/>
                    <a:pt x="2606" y="5442"/>
                    <a:pt x="2766" y="5380"/>
                  </a:cubicBezTo>
                  <a:cubicBezTo>
                    <a:pt x="2788" y="5327"/>
                    <a:pt x="2785" y="5307"/>
                    <a:pt x="2772" y="5304"/>
                  </a:cubicBezTo>
                  <a:close/>
                  <a:moveTo>
                    <a:pt x="18303" y="5324"/>
                  </a:moveTo>
                  <a:cubicBezTo>
                    <a:pt x="18305" y="5329"/>
                    <a:pt x="18306" y="5334"/>
                    <a:pt x="18308" y="5339"/>
                  </a:cubicBezTo>
                  <a:cubicBezTo>
                    <a:pt x="18298" y="5348"/>
                    <a:pt x="18289" y="5353"/>
                    <a:pt x="18279" y="5354"/>
                  </a:cubicBezTo>
                  <a:cubicBezTo>
                    <a:pt x="18284" y="5344"/>
                    <a:pt x="18291" y="5335"/>
                    <a:pt x="18303" y="5324"/>
                  </a:cubicBezTo>
                  <a:close/>
                  <a:moveTo>
                    <a:pt x="17957" y="5369"/>
                  </a:moveTo>
                  <a:cubicBezTo>
                    <a:pt x="17993" y="5396"/>
                    <a:pt x="18028" y="5407"/>
                    <a:pt x="18063" y="5425"/>
                  </a:cubicBezTo>
                  <a:cubicBezTo>
                    <a:pt x="18058" y="5450"/>
                    <a:pt x="18036" y="5449"/>
                    <a:pt x="18031" y="5490"/>
                  </a:cubicBezTo>
                  <a:cubicBezTo>
                    <a:pt x="18029" y="5491"/>
                    <a:pt x="18026" y="5491"/>
                    <a:pt x="18025" y="5493"/>
                  </a:cubicBezTo>
                  <a:cubicBezTo>
                    <a:pt x="18003" y="5448"/>
                    <a:pt x="17983" y="5403"/>
                    <a:pt x="17957" y="5369"/>
                  </a:cubicBezTo>
                  <a:close/>
                  <a:moveTo>
                    <a:pt x="19582" y="5371"/>
                  </a:moveTo>
                  <a:cubicBezTo>
                    <a:pt x="19512" y="5403"/>
                    <a:pt x="19540" y="5469"/>
                    <a:pt x="19576" y="5540"/>
                  </a:cubicBezTo>
                  <a:cubicBezTo>
                    <a:pt x="19530" y="5564"/>
                    <a:pt x="19525" y="5604"/>
                    <a:pt x="19552" y="5655"/>
                  </a:cubicBezTo>
                  <a:cubicBezTo>
                    <a:pt x="19549" y="5655"/>
                    <a:pt x="19546" y="5654"/>
                    <a:pt x="19544" y="5655"/>
                  </a:cubicBezTo>
                  <a:lnTo>
                    <a:pt x="19529" y="5667"/>
                  </a:lnTo>
                  <a:cubicBezTo>
                    <a:pt x="19523" y="5662"/>
                    <a:pt x="19515" y="5654"/>
                    <a:pt x="19508" y="5646"/>
                  </a:cubicBezTo>
                  <a:cubicBezTo>
                    <a:pt x="19490" y="5626"/>
                    <a:pt x="19461" y="5595"/>
                    <a:pt x="19425" y="5599"/>
                  </a:cubicBezTo>
                  <a:cubicBezTo>
                    <a:pt x="19350" y="5530"/>
                    <a:pt x="19296" y="5464"/>
                    <a:pt x="19260" y="5392"/>
                  </a:cubicBezTo>
                  <a:cubicBezTo>
                    <a:pt x="19253" y="5378"/>
                    <a:pt x="19239" y="5370"/>
                    <a:pt x="19227" y="5374"/>
                  </a:cubicBezTo>
                  <a:cubicBezTo>
                    <a:pt x="19216" y="5379"/>
                    <a:pt x="19211" y="5395"/>
                    <a:pt x="19219" y="5410"/>
                  </a:cubicBezTo>
                  <a:cubicBezTo>
                    <a:pt x="19232" y="5437"/>
                    <a:pt x="19248" y="5461"/>
                    <a:pt x="19266" y="5487"/>
                  </a:cubicBezTo>
                  <a:cubicBezTo>
                    <a:pt x="19302" y="5538"/>
                    <a:pt x="19348" y="5589"/>
                    <a:pt x="19405" y="5640"/>
                  </a:cubicBezTo>
                  <a:cubicBezTo>
                    <a:pt x="19405" y="5672"/>
                    <a:pt x="19415" y="5703"/>
                    <a:pt x="19425" y="5726"/>
                  </a:cubicBezTo>
                  <a:cubicBezTo>
                    <a:pt x="19426" y="5728"/>
                    <a:pt x="19428" y="5730"/>
                    <a:pt x="19428" y="5732"/>
                  </a:cubicBezTo>
                  <a:cubicBezTo>
                    <a:pt x="19436" y="5743"/>
                    <a:pt x="19448" y="5750"/>
                    <a:pt x="19458" y="5747"/>
                  </a:cubicBezTo>
                  <a:cubicBezTo>
                    <a:pt x="19469" y="5743"/>
                    <a:pt x="19473" y="5728"/>
                    <a:pt x="19467" y="5714"/>
                  </a:cubicBezTo>
                  <a:cubicBezTo>
                    <a:pt x="19461" y="5703"/>
                    <a:pt x="19454" y="5681"/>
                    <a:pt x="19452" y="5661"/>
                  </a:cubicBezTo>
                  <a:cubicBezTo>
                    <a:pt x="19457" y="5663"/>
                    <a:pt x="19462" y="5670"/>
                    <a:pt x="19476" y="5685"/>
                  </a:cubicBezTo>
                  <a:cubicBezTo>
                    <a:pt x="19492" y="5703"/>
                    <a:pt x="19512" y="5725"/>
                    <a:pt x="19538" y="5732"/>
                  </a:cubicBezTo>
                  <a:lnTo>
                    <a:pt x="19549" y="5735"/>
                  </a:lnTo>
                  <a:lnTo>
                    <a:pt x="19558" y="5729"/>
                  </a:lnTo>
                  <a:cubicBezTo>
                    <a:pt x="19565" y="5724"/>
                    <a:pt x="19574" y="5719"/>
                    <a:pt x="19582" y="5714"/>
                  </a:cubicBezTo>
                  <a:cubicBezTo>
                    <a:pt x="19584" y="5713"/>
                    <a:pt x="19583" y="5711"/>
                    <a:pt x="19585" y="5708"/>
                  </a:cubicBezTo>
                  <a:cubicBezTo>
                    <a:pt x="19657" y="5711"/>
                    <a:pt x="19698" y="5794"/>
                    <a:pt x="19742" y="5894"/>
                  </a:cubicBezTo>
                  <a:cubicBezTo>
                    <a:pt x="19800" y="5880"/>
                    <a:pt x="19789" y="5836"/>
                    <a:pt x="19804" y="5803"/>
                  </a:cubicBezTo>
                  <a:cubicBezTo>
                    <a:pt x="19745" y="5743"/>
                    <a:pt x="19738" y="5671"/>
                    <a:pt x="19721" y="5596"/>
                  </a:cubicBezTo>
                  <a:cubicBezTo>
                    <a:pt x="19704" y="5521"/>
                    <a:pt x="19678" y="5444"/>
                    <a:pt x="19582" y="5371"/>
                  </a:cubicBezTo>
                  <a:close/>
                  <a:moveTo>
                    <a:pt x="3345" y="5398"/>
                  </a:moveTo>
                  <a:cubicBezTo>
                    <a:pt x="3346" y="5402"/>
                    <a:pt x="3347" y="5405"/>
                    <a:pt x="3351" y="5407"/>
                  </a:cubicBezTo>
                  <a:cubicBezTo>
                    <a:pt x="3358" y="5409"/>
                    <a:pt x="3366" y="5412"/>
                    <a:pt x="3372" y="5413"/>
                  </a:cubicBezTo>
                  <a:cubicBezTo>
                    <a:pt x="3373" y="5413"/>
                    <a:pt x="3373" y="5412"/>
                    <a:pt x="3375" y="5413"/>
                  </a:cubicBezTo>
                  <a:lnTo>
                    <a:pt x="3375" y="5416"/>
                  </a:lnTo>
                  <a:cubicBezTo>
                    <a:pt x="3295" y="5551"/>
                    <a:pt x="3277" y="5573"/>
                    <a:pt x="3206" y="5646"/>
                  </a:cubicBezTo>
                  <a:cubicBezTo>
                    <a:pt x="3213" y="5516"/>
                    <a:pt x="3307" y="5512"/>
                    <a:pt x="3345" y="5398"/>
                  </a:cubicBezTo>
                  <a:close/>
                  <a:moveTo>
                    <a:pt x="1537" y="5416"/>
                  </a:moveTo>
                  <a:cubicBezTo>
                    <a:pt x="1524" y="5409"/>
                    <a:pt x="1505" y="5417"/>
                    <a:pt x="1495" y="5436"/>
                  </a:cubicBezTo>
                  <a:cubicBezTo>
                    <a:pt x="1404" y="5608"/>
                    <a:pt x="1322" y="5760"/>
                    <a:pt x="1244" y="5897"/>
                  </a:cubicBezTo>
                  <a:cubicBezTo>
                    <a:pt x="1234" y="5916"/>
                    <a:pt x="1235" y="5939"/>
                    <a:pt x="1247" y="5948"/>
                  </a:cubicBezTo>
                  <a:cubicBezTo>
                    <a:pt x="1259" y="5956"/>
                    <a:pt x="1278" y="5946"/>
                    <a:pt x="1289" y="5927"/>
                  </a:cubicBezTo>
                  <a:cubicBezTo>
                    <a:pt x="1367" y="5787"/>
                    <a:pt x="1450" y="5636"/>
                    <a:pt x="1543" y="5463"/>
                  </a:cubicBezTo>
                  <a:cubicBezTo>
                    <a:pt x="1553" y="5444"/>
                    <a:pt x="1550" y="5423"/>
                    <a:pt x="1537" y="5416"/>
                  </a:cubicBezTo>
                  <a:close/>
                  <a:moveTo>
                    <a:pt x="2645" y="5463"/>
                  </a:moveTo>
                  <a:cubicBezTo>
                    <a:pt x="2630" y="5477"/>
                    <a:pt x="2615" y="5494"/>
                    <a:pt x="2603" y="5525"/>
                  </a:cubicBezTo>
                  <a:lnTo>
                    <a:pt x="2601" y="5519"/>
                  </a:lnTo>
                  <a:cubicBezTo>
                    <a:pt x="2528" y="5568"/>
                    <a:pt x="2475" y="5715"/>
                    <a:pt x="2441" y="5797"/>
                  </a:cubicBezTo>
                  <a:lnTo>
                    <a:pt x="2512" y="5838"/>
                  </a:lnTo>
                  <a:cubicBezTo>
                    <a:pt x="2543" y="5712"/>
                    <a:pt x="2660" y="5589"/>
                    <a:pt x="2642" y="5519"/>
                  </a:cubicBezTo>
                  <a:cubicBezTo>
                    <a:pt x="2648" y="5509"/>
                    <a:pt x="2653" y="5502"/>
                    <a:pt x="2660" y="5496"/>
                  </a:cubicBezTo>
                  <a:cubicBezTo>
                    <a:pt x="2669" y="5487"/>
                    <a:pt x="2676" y="5472"/>
                    <a:pt x="2671" y="5463"/>
                  </a:cubicBezTo>
                  <a:cubicBezTo>
                    <a:pt x="2667" y="5454"/>
                    <a:pt x="2655" y="5454"/>
                    <a:pt x="2645" y="5463"/>
                  </a:cubicBezTo>
                  <a:close/>
                  <a:moveTo>
                    <a:pt x="18066" y="5510"/>
                  </a:moveTo>
                  <a:lnTo>
                    <a:pt x="18069" y="5519"/>
                  </a:lnTo>
                  <a:cubicBezTo>
                    <a:pt x="18118" y="5589"/>
                    <a:pt x="18180" y="5642"/>
                    <a:pt x="18238" y="5696"/>
                  </a:cubicBezTo>
                  <a:cubicBezTo>
                    <a:pt x="18236" y="5705"/>
                    <a:pt x="18229" y="5712"/>
                    <a:pt x="18220" y="5720"/>
                  </a:cubicBezTo>
                  <a:cubicBezTo>
                    <a:pt x="18147" y="5705"/>
                    <a:pt x="18103" y="5648"/>
                    <a:pt x="18066" y="5578"/>
                  </a:cubicBezTo>
                  <a:cubicBezTo>
                    <a:pt x="18058" y="5563"/>
                    <a:pt x="18050" y="5547"/>
                    <a:pt x="18043" y="5531"/>
                  </a:cubicBezTo>
                  <a:cubicBezTo>
                    <a:pt x="18051" y="5526"/>
                    <a:pt x="18060" y="5518"/>
                    <a:pt x="18066" y="5510"/>
                  </a:cubicBezTo>
                  <a:close/>
                  <a:moveTo>
                    <a:pt x="19818" y="5561"/>
                  </a:moveTo>
                  <a:cubicBezTo>
                    <a:pt x="19805" y="5560"/>
                    <a:pt x="19797" y="5570"/>
                    <a:pt x="19801" y="5581"/>
                  </a:cubicBezTo>
                  <a:cubicBezTo>
                    <a:pt x="19811" y="5615"/>
                    <a:pt x="19828" y="5642"/>
                    <a:pt x="19854" y="5676"/>
                  </a:cubicBezTo>
                  <a:cubicBezTo>
                    <a:pt x="19863" y="5687"/>
                    <a:pt x="19876" y="5692"/>
                    <a:pt x="19886" y="5688"/>
                  </a:cubicBezTo>
                  <a:cubicBezTo>
                    <a:pt x="19897" y="5683"/>
                    <a:pt x="19898" y="5672"/>
                    <a:pt x="19889" y="5661"/>
                  </a:cubicBezTo>
                  <a:cubicBezTo>
                    <a:pt x="19868" y="5633"/>
                    <a:pt x="19856" y="5609"/>
                    <a:pt x="19848" y="5581"/>
                  </a:cubicBezTo>
                  <a:cubicBezTo>
                    <a:pt x="19844" y="5569"/>
                    <a:pt x="19831" y="5561"/>
                    <a:pt x="19818" y="5561"/>
                  </a:cubicBezTo>
                  <a:close/>
                  <a:moveTo>
                    <a:pt x="2447" y="5590"/>
                  </a:moveTo>
                  <a:cubicBezTo>
                    <a:pt x="2428" y="5591"/>
                    <a:pt x="2401" y="5596"/>
                    <a:pt x="2376" y="5637"/>
                  </a:cubicBezTo>
                  <a:cubicBezTo>
                    <a:pt x="2367" y="5651"/>
                    <a:pt x="2366" y="5669"/>
                    <a:pt x="2373" y="5679"/>
                  </a:cubicBezTo>
                  <a:cubicBezTo>
                    <a:pt x="2380" y="5688"/>
                    <a:pt x="2392" y="5687"/>
                    <a:pt x="2400" y="5673"/>
                  </a:cubicBezTo>
                  <a:cubicBezTo>
                    <a:pt x="2408" y="5658"/>
                    <a:pt x="2421" y="5654"/>
                    <a:pt x="2441" y="5652"/>
                  </a:cubicBezTo>
                  <a:cubicBezTo>
                    <a:pt x="2448" y="5651"/>
                    <a:pt x="2455" y="5644"/>
                    <a:pt x="2459" y="5634"/>
                  </a:cubicBezTo>
                  <a:cubicBezTo>
                    <a:pt x="2460" y="5630"/>
                    <a:pt x="2461" y="5625"/>
                    <a:pt x="2462" y="5620"/>
                  </a:cubicBezTo>
                  <a:cubicBezTo>
                    <a:pt x="2464" y="5602"/>
                    <a:pt x="2457" y="5589"/>
                    <a:pt x="2447" y="5590"/>
                  </a:cubicBezTo>
                  <a:close/>
                  <a:moveTo>
                    <a:pt x="19910" y="5753"/>
                  </a:moveTo>
                  <a:cubicBezTo>
                    <a:pt x="19954" y="5790"/>
                    <a:pt x="19927" y="5808"/>
                    <a:pt x="19966" y="5844"/>
                  </a:cubicBezTo>
                  <a:cubicBezTo>
                    <a:pt x="20064" y="5853"/>
                    <a:pt x="19946" y="5730"/>
                    <a:pt x="19910" y="5753"/>
                  </a:cubicBezTo>
                  <a:close/>
                  <a:moveTo>
                    <a:pt x="19263" y="5770"/>
                  </a:moveTo>
                  <a:cubicBezTo>
                    <a:pt x="19251" y="5777"/>
                    <a:pt x="19249" y="5793"/>
                    <a:pt x="19260" y="5806"/>
                  </a:cubicBezTo>
                  <a:lnTo>
                    <a:pt x="19295" y="5847"/>
                  </a:lnTo>
                  <a:cubicBezTo>
                    <a:pt x="19306" y="5860"/>
                    <a:pt x="19324" y="5865"/>
                    <a:pt x="19337" y="5859"/>
                  </a:cubicBezTo>
                  <a:cubicBezTo>
                    <a:pt x="19349" y="5853"/>
                    <a:pt x="19353" y="5836"/>
                    <a:pt x="19343" y="5824"/>
                  </a:cubicBezTo>
                  <a:lnTo>
                    <a:pt x="19304" y="5782"/>
                  </a:lnTo>
                  <a:cubicBezTo>
                    <a:pt x="19294" y="5769"/>
                    <a:pt x="19275" y="5764"/>
                    <a:pt x="19263" y="5770"/>
                  </a:cubicBezTo>
                  <a:close/>
                  <a:moveTo>
                    <a:pt x="17957" y="5800"/>
                  </a:moveTo>
                  <a:cubicBezTo>
                    <a:pt x="17957" y="5807"/>
                    <a:pt x="17955" y="5813"/>
                    <a:pt x="17954" y="5821"/>
                  </a:cubicBezTo>
                  <a:cubicBezTo>
                    <a:pt x="17945" y="5823"/>
                    <a:pt x="17933" y="5824"/>
                    <a:pt x="17924" y="5829"/>
                  </a:cubicBezTo>
                  <a:cubicBezTo>
                    <a:pt x="17914" y="5799"/>
                    <a:pt x="17939" y="5804"/>
                    <a:pt x="17957" y="5800"/>
                  </a:cubicBezTo>
                  <a:close/>
                  <a:moveTo>
                    <a:pt x="18267" y="5812"/>
                  </a:moveTo>
                  <a:cubicBezTo>
                    <a:pt x="18268" y="5819"/>
                    <a:pt x="18273" y="5829"/>
                    <a:pt x="18279" y="5838"/>
                  </a:cubicBezTo>
                  <a:cubicBezTo>
                    <a:pt x="18271" y="5837"/>
                    <a:pt x="18260" y="5839"/>
                    <a:pt x="18252" y="5841"/>
                  </a:cubicBezTo>
                  <a:cubicBezTo>
                    <a:pt x="18252" y="5830"/>
                    <a:pt x="18255" y="5820"/>
                    <a:pt x="18267" y="5812"/>
                  </a:cubicBezTo>
                  <a:close/>
                  <a:moveTo>
                    <a:pt x="20253" y="5812"/>
                  </a:moveTo>
                  <a:cubicBezTo>
                    <a:pt x="20286" y="5849"/>
                    <a:pt x="20290" y="5876"/>
                    <a:pt x="20294" y="5903"/>
                  </a:cubicBezTo>
                  <a:cubicBezTo>
                    <a:pt x="20393" y="5884"/>
                    <a:pt x="20338" y="5790"/>
                    <a:pt x="20253" y="5812"/>
                  </a:cubicBezTo>
                  <a:close/>
                  <a:moveTo>
                    <a:pt x="18781" y="5815"/>
                  </a:moveTo>
                  <a:cubicBezTo>
                    <a:pt x="18784" y="5833"/>
                    <a:pt x="18788" y="5853"/>
                    <a:pt x="18805" y="5877"/>
                  </a:cubicBezTo>
                  <a:cubicBezTo>
                    <a:pt x="18758" y="5867"/>
                    <a:pt x="18787" y="5891"/>
                    <a:pt x="18749" y="5915"/>
                  </a:cubicBezTo>
                  <a:cubicBezTo>
                    <a:pt x="18706" y="5866"/>
                    <a:pt x="18740" y="5839"/>
                    <a:pt x="18781" y="5815"/>
                  </a:cubicBezTo>
                  <a:close/>
                  <a:moveTo>
                    <a:pt x="18288" y="5853"/>
                  </a:moveTo>
                  <a:cubicBezTo>
                    <a:pt x="18313" y="5890"/>
                    <a:pt x="18354" y="5928"/>
                    <a:pt x="18362" y="5939"/>
                  </a:cubicBezTo>
                  <a:cubicBezTo>
                    <a:pt x="18377" y="5994"/>
                    <a:pt x="18296" y="5922"/>
                    <a:pt x="18273" y="5930"/>
                  </a:cubicBezTo>
                  <a:cubicBezTo>
                    <a:pt x="18278" y="5919"/>
                    <a:pt x="18275" y="5908"/>
                    <a:pt x="18270" y="5894"/>
                  </a:cubicBezTo>
                  <a:cubicBezTo>
                    <a:pt x="18280" y="5882"/>
                    <a:pt x="18287" y="5868"/>
                    <a:pt x="18288" y="5853"/>
                  </a:cubicBezTo>
                  <a:close/>
                  <a:moveTo>
                    <a:pt x="19171" y="5889"/>
                  </a:moveTo>
                  <a:cubicBezTo>
                    <a:pt x="19097" y="5907"/>
                    <a:pt x="19117" y="5941"/>
                    <a:pt x="19180" y="5986"/>
                  </a:cubicBezTo>
                  <a:cubicBezTo>
                    <a:pt x="19254" y="5968"/>
                    <a:pt x="19202" y="5927"/>
                    <a:pt x="19171" y="5889"/>
                  </a:cubicBezTo>
                  <a:close/>
                  <a:moveTo>
                    <a:pt x="3824" y="5906"/>
                  </a:moveTo>
                  <a:cubicBezTo>
                    <a:pt x="3826" y="5909"/>
                    <a:pt x="3825" y="5911"/>
                    <a:pt x="3827" y="5915"/>
                  </a:cubicBezTo>
                  <a:lnTo>
                    <a:pt x="3806" y="5951"/>
                  </a:lnTo>
                  <a:cubicBezTo>
                    <a:pt x="3805" y="5949"/>
                    <a:pt x="3804" y="5948"/>
                    <a:pt x="3803" y="5948"/>
                  </a:cubicBezTo>
                  <a:cubicBezTo>
                    <a:pt x="3810" y="5934"/>
                    <a:pt x="3818" y="5920"/>
                    <a:pt x="3824" y="5906"/>
                  </a:cubicBezTo>
                  <a:close/>
                  <a:moveTo>
                    <a:pt x="1844" y="5909"/>
                  </a:moveTo>
                  <a:cubicBezTo>
                    <a:pt x="1829" y="5952"/>
                    <a:pt x="1726" y="6032"/>
                    <a:pt x="1773" y="6051"/>
                  </a:cubicBezTo>
                  <a:cubicBezTo>
                    <a:pt x="1787" y="6008"/>
                    <a:pt x="1891" y="5929"/>
                    <a:pt x="1844" y="5909"/>
                  </a:cubicBezTo>
                  <a:close/>
                  <a:moveTo>
                    <a:pt x="1448" y="5962"/>
                  </a:moveTo>
                  <a:cubicBezTo>
                    <a:pt x="1393" y="5987"/>
                    <a:pt x="1336" y="6084"/>
                    <a:pt x="1342" y="6143"/>
                  </a:cubicBezTo>
                  <a:lnTo>
                    <a:pt x="1345" y="6143"/>
                  </a:lnTo>
                  <a:cubicBezTo>
                    <a:pt x="1310" y="6185"/>
                    <a:pt x="1306" y="6232"/>
                    <a:pt x="1303" y="6270"/>
                  </a:cubicBezTo>
                  <a:cubicBezTo>
                    <a:pt x="1302" y="6289"/>
                    <a:pt x="1302" y="6308"/>
                    <a:pt x="1297" y="6326"/>
                  </a:cubicBezTo>
                  <a:lnTo>
                    <a:pt x="1292" y="6329"/>
                  </a:lnTo>
                  <a:cubicBezTo>
                    <a:pt x="1284" y="6335"/>
                    <a:pt x="1275" y="6342"/>
                    <a:pt x="1268" y="6355"/>
                  </a:cubicBezTo>
                  <a:cubicBezTo>
                    <a:pt x="1261" y="6367"/>
                    <a:pt x="1261" y="6380"/>
                    <a:pt x="1268" y="6385"/>
                  </a:cubicBezTo>
                  <a:cubicBezTo>
                    <a:pt x="1275" y="6390"/>
                    <a:pt x="1288" y="6388"/>
                    <a:pt x="1294" y="6376"/>
                  </a:cubicBezTo>
                  <a:cubicBezTo>
                    <a:pt x="1296" y="6374"/>
                    <a:pt x="1300" y="6370"/>
                    <a:pt x="1303" y="6367"/>
                  </a:cubicBezTo>
                  <a:cubicBezTo>
                    <a:pt x="1309" y="6363"/>
                    <a:pt x="1315" y="6356"/>
                    <a:pt x="1321" y="6349"/>
                  </a:cubicBezTo>
                  <a:lnTo>
                    <a:pt x="1324" y="6346"/>
                  </a:lnTo>
                  <a:lnTo>
                    <a:pt x="1327" y="6341"/>
                  </a:lnTo>
                  <a:cubicBezTo>
                    <a:pt x="1336" y="6313"/>
                    <a:pt x="1337" y="6286"/>
                    <a:pt x="1339" y="6261"/>
                  </a:cubicBezTo>
                  <a:cubicBezTo>
                    <a:pt x="1341" y="6229"/>
                    <a:pt x="1345" y="6205"/>
                    <a:pt x="1359" y="6181"/>
                  </a:cubicBezTo>
                  <a:lnTo>
                    <a:pt x="1362" y="6178"/>
                  </a:lnTo>
                  <a:cubicBezTo>
                    <a:pt x="1363" y="6177"/>
                    <a:pt x="1362" y="6176"/>
                    <a:pt x="1362" y="6175"/>
                  </a:cubicBezTo>
                  <a:cubicBezTo>
                    <a:pt x="1416" y="6161"/>
                    <a:pt x="1455" y="6049"/>
                    <a:pt x="1498" y="5965"/>
                  </a:cubicBezTo>
                  <a:cubicBezTo>
                    <a:pt x="1483" y="5953"/>
                    <a:pt x="1466" y="5954"/>
                    <a:pt x="1448" y="5962"/>
                  </a:cubicBezTo>
                  <a:close/>
                  <a:moveTo>
                    <a:pt x="2349" y="6010"/>
                  </a:moveTo>
                  <a:cubicBezTo>
                    <a:pt x="2303" y="6051"/>
                    <a:pt x="2235" y="6097"/>
                    <a:pt x="2338" y="6104"/>
                  </a:cubicBezTo>
                  <a:cubicBezTo>
                    <a:pt x="2394" y="6061"/>
                    <a:pt x="2386" y="6032"/>
                    <a:pt x="2349" y="6010"/>
                  </a:cubicBezTo>
                  <a:close/>
                  <a:moveTo>
                    <a:pt x="19691" y="6013"/>
                  </a:moveTo>
                  <a:lnTo>
                    <a:pt x="19638" y="6042"/>
                  </a:lnTo>
                  <a:lnTo>
                    <a:pt x="19680" y="6107"/>
                  </a:lnTo>
                  <a:lnTo>
                    <a:pt x="19733" y="6078"/>
                  </a:lnTo>
                  <a:lnTo>
                    <a:pt x="19691" y="6013"/>
                  </a:lnTo>
                  <a:close/>
                  <a:moveTo>
                    <a:pt x="3756" y="6016"/>
                  </a:moveTo>
                  <a:cubicBezTo>
                    <a:pt x="3759" y="6022"/>
                    <a:pt x="3758" y="6033"/>
                    <a:pt x="3753" y="6042"/>
                  </a:cubicBezTo>
                  <a:cubicBezTo>
                    <a:pt x="3751" y="6037"/>
                    <a:pt x="3749" y="6033"/>
                    <a:pt x="3747" y="6027"/>
                  </a:cubicBezTo>
                  <a:cubicBezTo>
                    <a:pt x="3750" y="6025"/>
                    <a:pt x="3753" y="6019"/>
                    <a:pt x="3756" y="6016"/>
                  </a:cubicBezTo>
                  <a:close/>
                  <a:moveTo>
                    <a:pt x="3723" y="6030"/>
                  </a:moveTo>
                  <a:cubicBezTo>
                    <a:pt x="3726" y="6042"/>
                    <a:pt x="3730" y="6053"/>
                    <a:pt x="3735" y="6063"/>
                  </a:cubicBezTo>
                  <a:cubicBezTo>
                    <a:pt x="3723" y="6071"/>
                    <a:pt x="3710" y="6073"/>
                    <a:pt x="3703" y="6054"/>
                  </a:cubicBezTo>
                  <a:cubicBezTo>
                    <a:pt x="3704" y="6051"/>
                    <a:pt x="3704" y="6047"/>
                    <a:pt x="3706" y="6045"/>
                  </a:cubicBezTo>
                  <a:cubicBezTo>
                    <a:pt x="3711" y="6045"/>
                    <a:pt x="3716" y="6042"/>
                    <a:pt x="3720" y="6036"/>
                  </a:cubicBezTo>
                  <a:lnTo>
                    <a:pt x="3723" y="6030"/>
                  </a:lnTo>
                  <a:close/>
                  <a:moveTo>
                    <a:pt x="1744" y="6051"/>
                  </a:moveTo>
                  <a:lnTo>
                    <a:pt x="1693" y="6128"/>
                  </a:lnTo>
                  <a:lnTo>
                    <a:pt x="1741" y="6146"/>
                  </a:lnTo>
                  <a:lnTo>
                    <a:pt x="1788" y="6066"/>
                  </a:lnTo>
                  <a:lnTo>
                    <a:pt x="1744" y="6051"/>
                  </a:lnTo>
                  <a:close/>
                  <a:moveTo>
                    <a:pt x="3351" y="6089"/>
                  </a:moveTo>
                  <a:cubicBezTo>
                    <a:pt x="3365" y="6093"/>
                    <a:pt x="3375" y="6106"/>
                    <a:pt x="3378" y="6125"/>
                  </a:cubicBezTo>
                  <a:cubicBezTo>
                    <a:pt x="3361" y="6138"/>
                    <a:pt x="3344" y="6141"/>
                    <a:pt x="3324" y="6137"/>
                  </a:cubicBezTo>
                  <a:cubicBezTo>
                    <a:pt x="3333" y="6121"/>
                    <a:pt x="3342" y="6105"/>
                    <a:pt x="3351" y="6089"/>
                  </a:cubicBezTo>
                  <a:close/>
                  <a:moveTo>
                    <a:pt x="2757" y="6101"/>
                  </a:moveTo>
                  <a:cubicBezTo>
                    <a:pt x="2767" y="6099"/>
                    <a:pt x="2777" y="6103"/>
                    <a:pt x="2790" y="6119"/>
                  </a:cubicBezTo>
                  <a:cubicBezTo>
                    <a:pt x="2772" y="6178"/>
                    <a:pt x="2739" y="6142"/>
                    <a:pt x="2719" y="6181"/>
                  </a:cubicBezTo>
                  <a:cubicBezTo>
                    <a:pt x="2723" y="6221"/>
                    <a:pt x="2766" y="6212"/>
                    <a:pt x="2825" y="6237"/>
                  </a:cubicBezTo>
                  <a:cubicBezTo>
                    <a:pt x="2799" y="6276"/>
                    <a:pt x="2790" y="6307"/>
                    <a:pt x="2790" y="6335"/>
                  </a:cubicBezTo>
                  <a:cubicBezTo>
                    <a:pt x="2769" y="6357"/>
                    <a:pt x="2757" y="6384"/>
                    <a:pt x="2745" y="6408"/>
                  </a:cubicBezTo>
                  <a:cubicBezTo>
                    <a:pt x="2738" y="6425"/>
                    <a:pt x="2731" y="6440"/>
                    <a:pt x="2722" y="6453"/>
                  </a:cubicBezTo>
                  <a:cubicBezTo>
                    <a:pt x="2701" y="6450"/>
                    <a:pt x="2681" y="6451"/>
                    <a:pt x="2660" y="6450"/>
                  </a:cubicBezTo>
                  <a:cubicBezTo>
                    <a:pt x="2675" y="6393"/>
                    <a:pt x="2735" y="6275"/>
                    <a:pt x="2683" y="6213"/>
                  </a:cubicBezTo>
                  <a:cubicBezTo>
                    <a:pt x="2707" y="6175"/>
                    <a:pt x="2727" y="6107"/>
                    <a:pt x="2757" y="6101"/>
                  </a:cubicBezTo>
                  <a:close/>
                  <a:moveTo>
                    <a:pt x="2258" y="6208"/>
                  </a:moveTo>
                  <a:cubicBezTo>
                    <a:pt x="2240" y="6207"/>
                    <a:pt x="2218" y="6213"/>
                    <a:pt x="2210" y="6222"/>
                  </a:cubicBezTo>
                  <a:cubicBezTo>
                    <a:pt x="2196" y="6241"/>
                    <a:pt x="2193" y="6257"/>
                    <a:pt x="2190" y="6273"/>
                  </a:cubicBezTo>
                  <a:lnTo>
                    <a:pt x="2187" y="6287"/>
                  </a:lnTo>
                  <a:cubicBezTo>
                    <a:pt x="2184" y="6296"/>
                    <a:pt x="2197" y="6301"/>
                    <a:pt x="2216" y="6299"/>
                  </a:cubicBezTo>
                  <a:cubicBezTo>
                    <a:pt x="2230" y="6298"/>
                    <a:pt x="2243" y="6296"/>
                    <a:pt x="2252" y="6290"/>
                  </a:cubicBezTo>
                  <a:cubicBezTo>
                    <a:pt x="2255" y="6288"/>
                    <a:pt x="2258" y="6285"/>
                    <a:pt x="2258" y="6281"/>
                  </a:cubicBezTo>
                  <a:lnTo>
                    <a:pt x="2261" y="6267"/>
                  </a:lnTo>
                  <a:cubicBezTo>
                    <a:pt x="2263" y="6253"/>
                    <a:pt x="2268" y="6240"/>
                    <a:pt x="2278" y="6225"/>
                  </a:cubicBezTo>
                  <a:cubicBezTo>
                    <a:pt x="2285" y="6216"/>
                    <a:pt x="2277" y="6208"/>
                    <a:pt x="2258" y="6208"/>
                  </a:cubicBezTo>
                  <a:close/>
                  <a:moveTo>
                    <a:pt x="1903" y="6225"/>
                  </a:moveTo>
                  <a:cubicBezTo>
                    <a:pt x="1856" y="6281"/>
                    <a:pt x="1844" y="6323"/>
                    <a:pt x="1865" y="6352"/>
                  </a:cubicBezTo>
                  <a:cubicBezTo>
                    <a:pt x="1928" y="6329"/>
                    <a:pt x="1998" y="6234"/>
                    <a:pt x="1903" y="6225"/>
                  </a:cubicBezTo>
                  <a:close/>
                  <a:moveTo>
                    <a:pt x="19414" y="6290"/>
                  </a:moveTo>
                  <a:cubicBezTo>
                    <a:pt x="19394" y="6285"/>
                    <a:pt x="19374" y="6288"/>
                    <a:pt x="19352" y="6308"/>
                  </a:cubicBezTo>
                  <a:cubicBezTo>
                    <a:pt x="19401" y="6357"/>
                    <a:pt x="19375" y="6347"/>
                    <a:pt x="19414" y="6417"/>
                  </a:cubicBezTo>
                  <a:cubicBezTo>
                    <a:pt x="19437" y="6385"/>
                    <a:pt x="19488" y="6364"/>
                    <a:pt x="19470" y="6314"/>
                  </a:cubicBezTo>
                  <a:cubicBezTo>
                    <a:pt x="19451" y="6308"/>
                    <a:pt x="19433" y="6295"/>
                    <a:pt x="19414" y="6290"/>
                  </a:cubicBezTo>
                  <a:close/>
                  <a:moveTo>
                    <a:pt x="1049" y="6367"/>
                  </a:moveTo>
                  <a:cubicBezTo>
                    <a:pt x="1042" y="6362"/>
                    <a:pt x="1032" y="6365"/>
                    <a:pt x="1026" y="6376"/>
                  </a:cubicBezTo>
                  <a:cubicBezTo>
                    <a:pt x="1015" y="6396"/>
                    <a:pt x="1004" y="6412"/>
                    <a:pt x="993" y="6429"/>
                  </a:cubicBezTo>
                  <a:cubicBezTo>
                    <a:pt x="992" y="6432"/>
                    <a:pt x="989" y="6435"/>
                    <a:pt x="987" y="6438"/>
                  </a:cubicBezTo>
                  <a:cubicBezTo>
                    <a:pt x="944" y="6440"/>
                    <a:pt x="915" y="6499"/>
                    <a:pt x="872" y="6500"/>
                  </a:cubicBezTo>
                  <a:cubicBezTo>
                    <a:pt x="846" y="6568"/>
                    <a:pt x="868" y="6600"/>
                    <a:pt x="884" y="6639"/>
                  </a:cubicBezTo>
                  <a:cubicBezTo>
                    <a:pt x="868" y="6688"/>
                    <a:pt x="844" y="6736"/>
                    <a:pt x="819" y="6787"/>
                  </a:cubicBezTo>
                  <a:cubicBezTo>
                    <a:pt x="806" y="6811"/>
                    <a:pt x="795" y="6838"/>
                    <a:pt x="783" y="6863"/>
                  </a:cubicBezTo>
                  <a:cubicBezTo>
                    <a:pt x="689" y="6916"/>
                    <a:pt x="630" y="7064"/>
                    <a:pt x="689" y="7153"/>
                  </a:cubicBezTo>
                  <a:cubicBezTo>
                    <a:pt x="763" y="7106"/>
                    <a:pt x="813" y="7177"/>
                    <a:pt x="845" y="7070"/>
                  </a:cubicBezTo>
                  <a:cubicBezTo>
                    <a:pt x="794" y="7079"/>
                    <a:pt x="816" y="6971"/>
                    <a:pt x="813" y="6896"/>
                  </a:cubicBezTo>
                  <a:lnTo>
                    <a:pt x="804" y="6896"/>
                  </a:lnTo>
                  <a:cubicBezTo>
                    <a:pt x="816" y="6866"/>
                    <a:pt x="830" y="6838"/>
                    <a:pt x="845" y="6807"/>
                  </a:cubicBezTo>
                  <a:cubicBezTo>
                    <a:pt x="867" y="6765"/>
                    <a:pt x="890" y="6722"/>
                    <a:pt x="907" y="6677"/>
                  </a:cubicBezTo>
                  <a:cubicBezTo>
                    <a:pt x="914" y="6661"/>
                    <a:pt x="918" y="6644"/>
                    <a:pt x="922" y="6627"/>
                  </a:cubicBezTo>
                  <a:lnTo>
                    <a:pt x="928" y="6636"/>
                  </a:lnTo>
                  <a:cubicBezTo>
                    <a:pt x="955" y="6582"/>
                    <a:pt x="989" y="6555"/>
                    <a:pt x="1011" y="6473"/>
                  </a:cubicBezTo>
                  <a:lnTo>
                    <a:pt x="1002" y="6473"/>
                  </a:lnTo>
                  <a:cubicBezTo>
                    <a:pt x="1007" y="6465"/>
                    <a:pt x="1012" y="6460"/>
                    <a:pt x="1017" y="6453"/>
                  </a:cubicBezTo>
                  <a:cubicBezTo>
                    <a:pt x="1028" y="6435"/>
                    <a:pt x="1037" y="6419"/>
                    <a:pt x="1049" y="6397"/>
                  </a:cubicBezTo>
                  <a:cubicBezTo>
                    <a:pt x="1050" y="6396"/>
                    <a:pt x="1052" y="6395"/>
                    <a:pt x="1052" y="6394"/>
                  </a:cubicBezTo>
                  <a:cubicBezTo>
                    <a:pt x="1056" y="6383"/>
                    <a:pt x="1055" y="6372"/>
                    <a:pt x="1049" y="6367"/>
                  </a:cubicBezTo>
                  <a:close/>
                  <a:moveTo>
                    <a:pt x="2816" y="6388"/>
                  </a:moveTo>
                  <a:cubicBezTo>
                    <a:pt x="2820" y="6398"/>
                    <a:pt x="2818" y="6410"/>
                    <a:pt x="2807" y="6426"/>
                  </a:cubicBezTo>
                  <a:cubicBezTo>
                    <a:pt x="2841" y="6433"/>
                    <a:pt x="2859" y="6358"/>
                    <a:pt x="2899" y="6400"/>
                  </a:cubicBezTo>
                  <a:cubicBezTo>
                    <a:pt x="2830" y="6465"/>
                    <a:pt x="2802" y="6574"/>
                    <a:pt x="2766" y="6668"/>
                  </a:cubicBezTo>
                  <a:cubicBezTo>
                    <a:pt x="2763" y="6677"/>
                    <a:pt x="2761" y="6684"/>
                    <a:pt x="2757" y="6692"/>
                  </a:cubicBezTo>
                  <a:cubicBezTo>
                    <a:pt x="2752" y="6696"/>
                    <a:pt x="2745" y="6702"/>
                    <a:pt x="2739" y="6704"/>
                  </a:cubicBezTo>
                  <a:cubicBezTo>
                    <a:pt x="2730" y="6728"/>
                    <a:pt x="2723" y="6747"/>
                    <a:pt x="2719" y="6763"/>
                  </a:cubicBezTo>
                  <a:cubicBezTo>
                    <a:pt x="2686" y="6810"/>
                    <a:pt x="2642" y="6844"/>
                    <a:pt x="2571" y="6849"/>
                  </a:cubicBezTo>
                  <a:lnTo>
                    <a:pt x="2568" y="6849"/>
                  </a:lnTo>
                  <a:cubicBezTo>
                    <a:pt x="2585" y="6778"/>
                    <a:pt x="2622" y="6717"/>
                    <a:pt x="2663" y="6654"/>
                  </a:cubicBezTo>
                  <a:cubicBezTo>
                    <a:pt x="2689" y="6613"/>
                    <a:pt x="2715" y="6571"/>
                    <a:pt x="2736" y="6527"/>
                  </a:cubicBezTo>
                  <a:cubicBezTo>
                    <a:pt x="2739" y="6521"/>
                    <a:pt x="2743" y="6515"/>
                    <a:pt x="2745" y="6509"/>
                  </a:cubicBezTo>
                  <a:cubicBezTo>
                    <a:pt x="2768" y="6485"/>
                    <a:pt x="2781" y="6457"/>
                    <a:pt x="2793" y="6432"/>
                  </a:cubicBezTo>
                  <a:cubicBezTo>
                    <a:pt x="2800" y="6416"/>
                    <a:pt x="2807" y="6400"/>
                    <a:pt x="2816" y="6388"/>
                  </a:cubicBezTo>
                  <a:close/>
                  <a:moveTo>
                    <a:pt x="19898" y="6403"/>
                  </a:moveTo>
                  <a:cubicBezTo>
                    <a:pt x="19839" y="6429"/>
                    <a:pt x="19845" y="6485"/>
                    <a:pt x="19812" y="6524"/>
                  </a:cubicBezTo>
                  <a:cubicBezTo>
                    <a:pt x="19872" y="6568"/>
                    <a:pt x="19927" y="6634"/>
                    <a:pt x="19984" y="6692"/>
                  </a:cubicBezTo>
                  <a:cubicBezTo>
                    <a:pt x="19990" y="6705"/>
                    <a:pt x="19994" y="6719"/>
                    <a:pt x="19999" y="6733"/>
                  </a:cubicBezTo>
                  <a:cubicBezTo>
                    <a:pt x="20003" y="6746"/>
                    <a:pt x="20008" y="6760"/>
                    <a:pt x="20013" y="6772"/>
                  </a:cubicBezTo>
                  <a:cubicBezTo>
                    <a:pt x="20018" y="6781"/>
                    <a:pt x="20027" y="6786"/>
                    <a:pt x="20034" y="6784"/>
                  </a:cubicBezTo>
                  <a:cubicBezTo>
                    <a:pt x="20041" y="6781"/>
                    <a:pt x="20044" y="6770"/>
                    <a:pt x="20040" y="6760"/>
                  </a:cubicBezTo>
                  <a:cubicBezTo>
                    <a:pt x="20035" y="6749"/>
                    <a:pt x="20032" y="6738"/>
                    <a:pt x="20028" y="6728"/>
                  </a:cubicBezTo>
                  <a:cubicBezTo>
                    <a:pt x="20022" y="6709"/>
                    <a:pt x="20015" y="6691"/>
                    <a:pt x="20005" y="6671"/>
                  </a:cubicBezTo>
                  <a:lnTo>
                    <a:pt x="20016" y="6671"/>
                  </a:lnTo>
                  <a:cubicBezTo>
                    <a:pt x="20004" y="6599"/>
                    <a:pt x="19966" y="6453"/>
                    <a:pt x="19898" y="6403"/>
                  </a:cubicBezTo>
                  <a:close/>
                  <a:moveTo>
                    <a:pt x="1557" y="6450"/>
                  </a:moveTo>
                  <a:cubicBezTo>
                    <a:pt x="1548" y="6486"/>
                    <a:pt x="1432" y="6560"/>
                    <a:pt x="1498" y="6571"/>
                  </a:cubicBezTo>
                  <a:cubicBezTo>
                    <a:pt x="1570" y="6548"/>
                    <a:pt x="1591" y="6482"/>
                    <a:pt x="1557" y="6450"/>
                  </a:cubicBezTo>
                  <a:close/>
                  <a:moveTo>
                    <a:pt x="2645" y="6506"/>
                  </a:moveTo>
                  <a:cubicBezTo>
                    <a:pt x="2662" y="6507"/>
                    <a:pt x="2677" y="6507"/>
                    <a:pt x="2692" y="6509"/>
                  </a:cubicBezTo>
                  <a:cubicBezTo>
                    <a:pt x="2673" y="6547"/>
                    <a:pt x="2649" y="6585"/>
                    <a:pt x="2624" y="6624"/>
                  </a:cubicBezTo>
                  <a:cubicBezTo>
                    <a:pt x="2585" y="6686"/>
                    <a:pt x="2544" y="6752"/>
                    <a:pt x="2524" y="6828"/>
                  </a:cubicBezTo>
                  <a:cubicBezTo>
                    <a:pt x="2507" y="6855"/>
                    <a:pt x="2485" y="6848"/>
                    <a:pt x="2468" y="6872"/>
                  </a:cubicBezTo>
                  <a:cubicBezTo>
                    <a:pt x="2418" y="6809"/>
                    <a:pt x="2549" y="6695"/>
                    <a:pt x="2598" y="6666"/>
                  </a:cubicBezTo>
                  <a:cubicBezTo>
                    <a:pt x="2564" y="6621"/>
                    <a:pt x="2570" y="6563"/>
                    <a:pt x="2645" y="6506"/>
                  </a:cubicBezTo>
                  <a:close/>
                  <a:moveTo>
                    <a:pt x="20947" y="6512"/>
                  </a:moveTo>
                  <a:cubicBezTo>
                    <a:pt x="20888" y="6543"/>
                    <a:pt x="20942" y="6610"/>
                    <a:pt x="20983" y="6660"/>
                  </a:cubicBezTo>
                  <a:cubicBezTo>
                    <a:pt x="21056" y="6653"/>
                    <a:pt x="20991" y="6535"/>
                    <a:pt x="20947" y="6512"/>
                  </a:cubicBezTo>
                  <a:close/>
                  <a:moveTo>
                    <a:pt x="2343" y="6598"/>
                  </a:moveTo>
                  <a:cubicBezTo>
                    <a:pt x="2322" y="6628"/>
                    <a:pt x="2328" y="6720"/>
                    <a:pt x="2320" y="6796"/>
                  </a:cubicBezTo>
                  <a:cubicBezTo>
                    <a:pt x="2312" y="6871"/>
                    <a:pt x="2291" y="6933"/>
                    <a:pt x="2208" y="6911"/>
                  </a:cubicBezTo>
                  <a:cubicBezTo>
                    <a:pt x="2226" y="6840"/>
                    <a:pt x="2265" y="6860"/>
                    <a:pt x="2252" y="6807"/>
                  </a:cubicBezTo>
                  <a:cubicBezTo>
                    <a:pt x="2199" y="6817"/>
                    <a:pt x="2182" y="6830"/>
                    <a:pt x="2175" y="6899"/>
                  </a:cubicBezTo>
                  <a:cubicBezTo>
                    <a:pt x="2168" y="6886"/>
                    <a:pt x="2167" y="6876"/>
                    <a:pt x="2166" y="6863"/>
                  </a:cubicBezTo>
                  <a:cubicBezTo>
                    <a:pt x="2169" y="6865"/>
                    <a:pt x="2171" y="6863"/>
                    <a:pt x="2175" y="6863"/>
                  </a:cubicBezTo>
                  <a:cubicBezTo>
                    <a:pt x="2188" y="6834"/>
                    <a:pt x="2191" y="6814"/>
                    <a:pt x="2184" y="6798"/>
                  </a:cubicBezTo>
                  <a:cubicBezTo>
                    <a:pt x="2205" y="6758"/>
                    <a:pt x="2236" y="6712"/>
                    <a:pt x="2243" y="6654"/>
                  </a:cubicBezTo>
                  <a:cubicBezTo>
                    <a:pt x="2281" y="6656"/>
                    <a:pt x="2315" y="6636"/>
                    <a:pt x="2343" y="6598"/>
                  </a:cubicBezTo>
                  <a:close/>
                  <a:moveTo>
                    <a:pt x="20539" y="6601"/>
                  </a:moveTo>
                  <a:cubicBezTo>
                    <a:pt x="20526" y="6605"/>
                    <a:pt x="20522" y="6621"/>
                    <a:pt x="20531" y="6636"/>
                  </a:cubicBezTo>
                  <a:cubicBezTo>
                    <a:pt x="20533" y="6641"/>
                    <a:pt x="20536" y="6650"/>
                    <a:pt x="20539" y="6660"/>
                  </a:cubicBezTo>
                  <a:cubicBezTo>
                    <a:pt x="20547" y="6679"/>
                    <a:pt x="20556" y="6701"/>
                    <a:pt x="20569" y="6725"/>
                  </a:cubicBezTo>
                  <a:cubicBezTo>
                    <a:pt x="20575" y="6739"/>
                    <a:pt x="20594" y="6750"/>
                    <a:pt x="20607" y="6745"/>
                  </a:cubicBezTo>
                  <a:cubicBezTo>
                    <a:pt x="20620" y="6740"/>
                    <a:pt x="20625" y="6725"/>
                    <a:pt x="20616" y="6710"/>
                  </a:cubicBezTo>
                  <a:cubicBezTo>
                    <a:pt x="20606" y="6691"/>
                    <a:pt x="20596" y="6668"/>
                    <a:pt x="20590" y="6651"/>
                  </a:cubicBezTo>
                  <a:cubicBezTo>
                    <a:pt x="20584" y="6637"/>
                    <a:pt x="20582" y="6626"/>
                    <a:pt x="20578" y="6618"/>
                  </a:cubicBezTo>
                  <a:cubicBezTo>
                    <a:pt x="20569" y="6604"/>
                    <a:pt x="20553" y="6596"/>
                    <a:pt x="20539" y="6601"/>
                  </a:cubicBezTo>
                  <a:close/>
                  <a:moveTo>
                    <a:pt x="3032" y="6633"/>
                  </a:moveTo>
                  <a:cubicBezTo>
                    <a:pt x="3049" y="6687"/>
                    <a:pt x="3010" y="6767"/>
                    <a:pt x="2964" y="6813"/>
                  </a:cubicBezTo>
                  <a:cubicBezTo>
                    <a:pt x="2911" y="6765"/>
                    <a:pt x="3005" y="6689"/>
                    <a:pt x="3032" y="6633"/>
                  </a:cubicBezTo>
                  <a:close/>
                  <a:moveTo>
                    <a:pt x="19532" y="6663"/>
                  </a:moveTo>
                  <a:cubicBezTo>
                    <a:pt x="19523" y="6694"/>
                    <a:pt x="19490" y="6721"/>
                    <a:pt x="19570" y="6775"/>
                  </a:cubicBezTo>
                  <a:cubicBezTo>
                    <a:pt x="19650" y="6770"/>
                    <a:pt x="19606" y="6659"/>
                    <a:pt x="19532" y="6663"/>
                  </a:cubicBezTo>
                  <a:close/>
                  <a:moveTo>
                    <a:pt x="19984" y="6816"/>
                  </a:moveTo>
                  <a:cubicBezTo>
                    <a:pt x="19916" y="6824"/>
                    <a:pt x="19886" y="6914"/>
                    <a:pt x="19972" y="6917"/>
                  </a:cubicBezTo>
                  <a:cubicBezTo>
                    <a:pt x="19950" y="6875"/>
                    <a:pt x="20065" y="6874"/>
                    <a:pt x="19984" y="6816"/>
                  </a:cubicBezTo>
                  <a:close/>
                  <a:moveTo>
                    <a:pt x="3218" y="6858"/>
                  </a:moveTo>
                  <a:cubicBezTo>
                    <a:pt x="3253" y="6860"/>
                    <a:pt x="3250" y="6880"/>
                    <a:pt x="3259" y="6896"/>
                  </a:cubicBezTo>
                  <a:cubicBezTo>
                    <a:pt x="3239" y="6960"/>
                    <a:pt x="3201" y="7046"/>
                    <a:pt x="3159" y="7138"/>
                  </a:cubicBezTo>
                  <a:cubicBezTo>
                    <a:pt x="3149" y="7159"/>
                    <a:pt x="3139" y="7180"/>
                    <a:pt x="3129" y="7200"/>
                  </a:cubicBezTo>
                  <a:cubicBezTo>
                    <a:pt x="3117" y="7185"/>
                    <a:pt x="3107" y="7165"/>
                    <a:pt x="3106" y="7141"/>
                  </a:cubicBezTo>
                  <a:cubicBezTo>
                    <a:pt x="3106" y="7145"/>
                    <a:pt x="3132" y="7016"/>
                    <a:pt x="3138" y="6988"/>
                  </a:cubicBezTo>
                  <a:cubicBezTo>
                    <a:pt x="3232" y="7038"/>
                    <a:pt x="3168" y="6917"/>
                    <a:pt x="3218" y="6858"/>
                  </a:cubicBezTo>
                  <a:close/>
                  <a:moveTo>
                    <a:pt x="20253" y="6858"/>
                  </a:moveTo>
                  <a:lnTo>
                    <a:pt x="20241" y="6872"/>
                  </a:lnTo>
                  <a:lnTo>
                    <a:pt x="20241" y="6878"/>
                  </a:lnTo>
                  <a:cubicBezTo>
                    <a:pt x="20247" y="6895"/>
                    <a:pt x="20251" y="6914"/>
                    <a:pt x="20256" y="6931"/>
                  </a:cubicBezTo>
                  <a:cubicBezTo>
                    <a:pt x="20265" y="6968"/>
                    <a:pt x="20276" y="7004"/>
                    <a:pt x="20294" y="7041"/>
                  </a:cubicBezTo>
                  <a:cubicBezTo>
                    <a:pt x="20299" y="7051"/>
                    <a:pt x="20305" y="7062"/>
                    <a:pt x="20312" y="7073"/>
                  </a:cubicBezTo>
                  <a:cubicBezTo>
                    <a:pt x="20316" y="7080"/>
                    <a:pt x="20324" y="7083"/>
                    <a:pt x="20330" y="7079"/>
                  </a:cubicBezTo>
                  <a:cubicBezTo>
                    <a:pt x="20335" y="7076"/>
                    <a:pt x="20337" y="7068"/>
                    <a:pt x="20333" y="7061"/>
                  </a:cubicBezTo>
                  <a:cubicBezTo>
                    <a:pt x="20306" y="7019"/>
                    <a:pt x="20294" y="6974"/>
                    <a:pt x="20282" y="6928"/>
                  </a:cubicBezTo>
                  <a:cubicBezTo>
                    <a:pt x="20278" y="6913"/>
                    <a:pt x="20272" y="6900"/>
                    <a:pt x="20268" y="6884"/>
                  </a:cubicBezTo>
                  <a:lnTo>
                    <a:pt x="20273" y="6878"/>
                  </a:lnTo>
                  <a:cubicBezTo>
                    <a:pt x="20277" y="6873"/>
                    <a:pt x="20277" y="6863"/>
                    <a:pt x="20270" y="6858"/>
                  </a:cubicBezTo>
                  <a:cubicBezTo>
                    <a:pt x="20265" y="6852"/>
                    <a:pt x="20257" y="6853"/>
                    <a:pt x="20253" y="6858"/>
                  </a:cubicBezTo>
                  <a:close/>
                  <a:moveTo>
                    <a:pt x="1699" y="6875"/>
                  </a:moveTo>
                  <a:cubicBezTo>
                    <a:pt x="1705" y="6863"/>
                    <a:pt x="1696" y="6870"/>
                    <a:pt x="1655" y="6917"/>
                  </a:cubicBezTo>
                  <a:cubicBezTo>
                    <a:pt x="1574" y="7050"/>
                    <a:pt x="1615" y="7003"/>
                    <a:pt x="1655" y="6946"/>
                  </a:cubicBezTo>
                  <a:cubicBezTo>
                    <a:pt x="1676" y="6918"/>
                    <a:pt x="1694" y="6887"/>
                    <a:pt x="1699" y="6875"/>
                  </a:cubicBezTo>
                  <a:close/>
                  <a:moveTo>
                    <a:pt x="19254" y="6887"/>
                  </a:moveTo>
                  <a:cubicBezTo>
                    <a:pt x="19268" y="6885"/>
                    <a:pt x="19278" y="6894"/>
                    <a:pt x="19287" y="6917"/>
                  </a:cubicBezTo>
                  <a:lnTo>
                    <a:pt x="19289" y="6914"/>
                  </a:lnTo>
                  <a:cubicBezTo>
                    <a:pt x="19293" y="6924"/>
                    <a:pt x="19296" y="6935"/>
                    <a:pt x="19298" y="6946"/>
                  </a:cubicBezTo>
                  <a:cubicBezTo>
                    <a:pt x="19304" y="6969"/>
                    <a:pt x="19310" y="6993"/>
                    <a:pt x="19322" y="7017"/>
                  </a:cubicBezTo>
                  <a:cubicBezTo>
                    <a:pt x="19325" y="7023"/>
                    <a:pt x="19330" y="7029"/>
                    <a:pt x="19334" y="7035"/>
                  </a:cubicBezTo>
                  <a:lnTo>
                    <a:pt x="19328" y="7035"/>
                  </a:lnTo>
                  <a:cubicBezTo>
                    <a:pt x="19333" y="7061"/>
                    <a:pt x="19327" y="7082"/>
                    <a:pt x="19301" y="7094"/>
                  </a:cubicBezTo>
                  <a:cubicBezTo>
                    <a:pt x="19295" y="7047"/>
                    <a:pt x="19221" y="6949"/>
                    <a:pt x="19254" y="6887"/>
                  </a:cubicBezTo>
                  <a:close/>
                  <a:moveTo>
                    <a:pt x="2408" y="6923"/>
                  </a:moveTo>
                  <a:cubicBezTo>
                    <a:pt x="2450" y="6930"/>
                    <a:pt x="2427" y="6974"/>
                    <a:pt x="2479" y="6976"/>
                  </a:cubicBezTo>
                  <a:cubicBezTo>
                    <a:pt x="2470" y="7015"/>
                    <a:pt x="2461" y="7055"/>
                    <a:pt x="2459" y="7091"/>
                  </a:cubicBezTo>
                  <a:cubicBezTo>
                    <a:pt x="2458" y="7091"/>
                    <a:pt x="2457" y="7091"/>
                    <a:pt x="2456" y="7091"/>
                  </a:cubicBezTo>
                  <a:cubicBezTo>
                    <a:pt x="2445" y="7091"/>
                    <a:pt x="2437" y="7101"/>
                    <a:pt x="2435" y="7115"/>
                  </a:cubicBezTo>
                  <a:cubicBezTo>
                    <a:pt x="2433" y="7128"/>
                    <a:pt x="2440" y="7139"/>
                    <a:pt x="2450" y="7138"/>
                  </a:cubicBezTo>
                  <a:cubicBezTo>
                    <a:pt x="2452" y="7138"/>
                    <a:pt x="2453" y="7138"/>
                    <a:pt x="2456" y="7138"/>
                  </a:cubicBezTo>
                  <a:cubicBezTo>
                    <a:pt x="2457" y="7138"/>
                    <a:pt x="2458" y="7138"/>
                    <a:pt x="2459" y="7138"/>
                  </a:cubicBezTo>
                  <a:cubicBezTo>
                    <a:pt x="2462" y="7185"/>
                    <a:pt x="2479" y="7224"/>
                    <a:pt x="2518" y="7251"/>
                  </a:cubicBezTo>
                  <a:cubicBezTo>
                    <a:pt x="2502" y="7265"/>
                    <a:pt x="2434" y="7322"/>
                    <a:pt x="2485" y="7286"/>
                  </a:cubicBezTo>
                  <a:cubicBezTo>
                    <a:pt x="2476" y="7361"/>
                    <a:pt x="2398" y="7411"/>
                    <a:pt x="2335" y="7481"/>
                  </a:cubicBezTo>
                  <a:cubicBezTo>
                    <a:pt x="2335" y="7464"/>
                    <a:pt x="2331" y="7448"/>
                    <a:pt x="2323" y="7437"/>
                  </a:cubicBezTo>
                  <a:cubicBezTo>
                    <a:pt x="2301" y="7481"/>
                    <a:pt x="2266" y="7510"/>
                    <a:pt x="2290" y="7540"/>
                  </a:cubicBezTo>
                  <a:cubicBezTo>
                    <a:pt x="2283" y="7552"/>
                    <a:pt x="2275" y="7565"/>
                    <a:pt x="2270" y="7578"/>
                  </a:cubicBezTo>
                  <a:cubicBezTo>
                    <a:pt x="2242" y="7461"/>
                    <a:pt x="2178" y="7366"/>
                    <a:pt x="2196" y="7221"/>
                  </a:cubicBezTo>
                  <a:cubicBezTo>
                    <a:pt x="2292" y="7175"/>
                    <a:pt x="2354" y="6989"/>
                    <a:pt x="2408" y="6923"/>
                  </a:cubicBezTo>
                  <a:close/>
                  <a:moveTo>
                    <a:pt x="19869" y="6926"/>
                  </a:moveTo>
                  <a:cubicBezTo>
                    <a:pt x="19860" y="6931"/>
                    <a:pt x="19859" y="6943"/>
                    <a:pt x="19866" y="6955"/>
                  </a:cubicBezTo>
                  <a:cubicBezTo>
                    <a:pt x="19875" y="6972"/>
                    <a:pt x="19882" y="6993"/>
                    <a:pt x="19889" y="7014"/>
                  </a:cubicBezTo>
                  <a:cubicBezTo>
                    <a:pt x="19895" y="7032"/>
                    <a:pt x="19899" y="7049"/>
                    <a:pt x="19907" y="7067"/>
                  </a:cubicBezTo>
                  <a:cubicBezTo>
                    <a:pt x="19913" y="7080"/>
                    <a:pt x="19922" y="7094"/>
                    <a:pt x="19931" y="7106"/>
                  </a:cubicBezTo>
                  <a:lnTo>
                    <a:pt x="19928" y="7106"/>
                  </a:lnTo>
                  <a:cubicBezTo>
                    <a:pt x="19883" y="7161"/>
                    <a:pt x="19883" y="7018"/>
                    <a:pt x="19839" y="7073"/>
                  </a:cubicBezTo>
                  <a:cubicBezTo>
                    <a:pt x="19869" y="7139"/>
                    <a:pt x="19899" y="7205"/>
                    <a:pt x="19928" y="7271"/>
                  </a:cubicBezTo>
                  <a:cubicBezTo>
                    <a:pt x="19959" y="7203"/>
                    <a:pt x="19963" y="7231"/>
                    <a:pt x="20028" y="7253"/>
                  </a:cubicBezTo>
                  <a:cubicBezTo>
                    <a:pt x="20015" y="7194"/>
                    <a:pt x="20071" y="7172"/>
                    <a:pt x="20037" y="7103"/>
                  </a:cubicBezTo>
                  <a:cubicBezTo>
                    <a:pt x="20005" y="7110"/>
                    <a:pt x="19983" y="7066"/>
                    <a:pt x="19951" y="7070"/>
                  </a:cubicBezTo>
                  <a:cubicBezTo>
                    <a:pt x="19940" y="7052"/>
                    <a:pt x="19933" y="7030"/>
                    <a:pt x="19925" y="7005"/>
                  </a:cubicBezTo>
                  <a:cubicBezTo>
                    <a:pt x="19917" y="6982"/>
                    <a:pt x="19911" y="6957"/>
                    <a:pt x="19898" y="6934"/>
                  </a:cubicBezTo>
                  <a:cubicBezTo>
                    <a:pt x="19892" y="6923"/>
                    <a:pt x="19878" y="6920"/>
                    <a:pt x="19869" y="6926"/>
                  </a:cubicBezTo>
                  <a:close/>
                  <a:moveTo>
                    <a:pt x="18684" y="6943"/>
                  </a:moveTo>
                  <a:lnTo>
                    <a:pt x="18710" y="6993"/>
                  </a:lnTo>
                  <a:lnTo>
                    <a:pt x="18681" y="7008"/>
                  </a:lnTo>
                  <a:lnTo>
                    <a:pt x="18654" y="6958"/>
                  </a:lnTo>
                  <a:lnTo>
                    <a:pt x="18684" y="6943"/>
                  </a:lnTo>
                  <a:close/>
                  <a:moveTo>
                    <a:pt x="2881" y="6958"/>
                  </a:moveTo>
                  <a:cubicBezTo>
                    <a:pt x="2907" y="6975"/>
                    <a:pt x="2902" y="7007"/>
                    <a:pt x="2878" y="7050"/>
                  </a:cubicBezTo>
                  <a:cubicBezTo>
                    <a:pt x="2863" y="7046"/>
                    <a:pt x="2853" y="7041"/>
                    <a:pt x="2849" y="7032"/>
                  </a:cubicBezTo>
                  <a:cubicBezTo>
                    <a:pt x="2848" y="7023"/>
                    <a:pt x="2847" y="7014"/>
                    <a:pt x="2846" y="7005"/>
                  </a:cubicBezTo>
                  <a:cubicBezTo>
                    <a:pt x="2849" y="6987"/>
                    <a:pt x="2863" y="6966"/>
                    <a:pt x="2881" y="6958"/>
                  </a:cubicBezTo>
                  <a:close/>
                  <a:moveTo>
                    <a:pt x="644" y="6999"/>
                  </a:moveTo>
                  <a:cubicBezTo>
                    <a:pt x="628" y="7013"/>
                    <a:pt x="525" y="7080"/>
                    <a:pt x="588" y="7097"/>
                  </a:cubicBezTo>
                  <a:cubicBezTo>
                    <a:pt x="604" y="7083"/>
                    <a:pt x="707" y="7017"/>
                    <a:pt x="644" y="6999"/>
                  </a:cubicBezTo>
                  <a:close/>
                  <a:moveTo>
                    <a:pt x="1856" y="7008"/>
                  </a:moveTo>
                  <a:cubicBezTo>
                    <a:pt x="1857" y="7020"/>
                    <a:pt x="1862" y="7031"/>
                    <a:pt x="1868" y="7041"/>
                  </a:cubicBezTo>
                  <a:cubicBezTo>
                    <a:pt x="1844" y="7093"/>
                    <a:pt x="1823" y="7146"/>
                    <a:pt x="1803" y="7200"/>
                  </a:cubicBezTo>
                  <a:cubicBezTo>
                    <a:pt x="1802" y="7198"/>
                    <a:pt x="1799" y="7196"/>
                    <a:pt x="1797" y="7194"/>
                  </a:cubicBezTo>
                  <a:cubicBezTo>
                    <a:pt x="1794" y="7192"/>
                    <a:pt x="1791" y="7189"/>
                    <a:pt x="1788" y="7186"/>
                  </a:cubicBezTo>
                  <a:cubicBezTo>
                    <a:pt x="1802" y="7127"/>
                    <a:pt x="1829" y="7066"/>
                    <a:pt x="1856" y="7008"/>
                  </a:cubicBezTo>
                  <a:close/>
                  <a:moveTo>
                    <a:pt x="1005" y="7017"/>
                  </a:moveTo>
                  <a:cubicBezTo>
                    <a:pt x="995" y="7015"/>
                    <a:pt x="985" y="7027"/>
                    <a:pt x="981" y="7041"/>
                  </a:cubicBezTo>
                  <a:cubicBezTo>
                    <a:pt x="969" y="7087"/>
                    <a:pt x="951" y="7124"/>
                    <a:pt x="925" y="7156"/>
                  </a:cubicBezTo>
                  <a:lnTo>
                    <a:pt x="925" y="7150"/>
                  </a:lnTo>
                  <a:cubicBezTo>
                    <a:pt x="887" y="7172"/>
                    <a:pt x="846" y="7180"/>
                    <a:pt x="822" y="7251"/>
                  </a:cubicBezTo>
                  <a:cubicBezTo>
                    <a:pt x="834" y="7277"/>
                    <a:pt x="855" y="7296"/>
                    <a:pt x="896" y="7301"/>
                  </a:cubicBezTo>
                  <a:cubicBezTo>
                    <a:pt x="918" y="7277"/>
                    <a:pt x="939" y="7243"/>
                    <a:pt x="952" y="7186"/>
                  </a:cubicBezTo>
                  <a:cubicBezTo>
                    <a:pt x="975" y="7154"/>
                    <a:pt x="994" y="7120"/>
                    <a:pt x="1008" y="7079"/>
                  </a:cubicBezTo>
                  <a:cubicBezTo>
                    <a:pt x="1011" y="7069"/>
                    <a:pt x="1014" y="7058"/>
                    <a:pt x="1017" y="7047"/>
                  </a:cubicBezTo>
                  <a:cubicBezTo>
                    <a:pt x="1021" y="7033"/>
                    <a:pt x="1015" y="7019"/>
                    <a:pt x="1005" y="7017"/>
                  </a:cubicBezTo>
                  <a:close/>
                  <a:moveTo>
                    <a:pt x="2843" y="7109"/>
                  </a:moveTo>
                  <a:cubicBezTo>
                    <a:pt x="2864" y="7128"/>
                    <a:pt x="2861" y="7207"/>
                    <a:pt x="2828" y="7212"/>
                  </a:cubicBezTo>
                  <a:cubicBezTo>
                    <a:pt x="2803" y="7193"/>
                    <a:pt x="2806" y="7172"/>
                    <a:pt x="2810" y="7153"/>
                  </a:cubicBezTo>
                  <a:cubicBezTo>
                    <a:pt x="2812" y="7154"/>
                    <a:pt x="2814" y="7156"/>
                    <a:pt x="2816" y="7156"/>
                  </a:cubicBezTo>
                  <a:cubicBezTo>
                    <a:pt x="2824" y="7158"/>
                    <a:pt x="2830" y="7151"/>
                    <a:pt x="2834" y="7141"/>
                  </a:cubicBezTo>
                  <a:cubicBezTo>
                    <a:pt x="2834" y="7140"/>
                    <a:pt x="2834" y="7139"/>
                    <a:pt x="2834" y="7138"/>
                  </a:cubicBezTo>
                  <a:cubicBezTo>
                    <a:pt x="2837" y="7128"/>
                    <a:pt x="2841" y="7119"/>
                    <a:pt x="2843" y="7109"/>
                  </a:cubicBezTo>
                  <a:close/>
                  <a:moveTo>
                    <a:pt x="20791" y="7118"/>
                  </a:moveTo>
                  <a:cubicBezTo>
                    <a:pt x="20759" y="7125"/>
                    <a:pt x="20735" y="7160"/>
                    <a:pt x="20720" y="7239"/>
                  </a:cubicBezTo>
                  <a:lnTo>
                    <a:pt x="20728" y="7242"/>
                  </a:lnTo>
                  <a:cubicBezTo>
                    <a:pt x="20720" y="7261"/>
                    <a:pt x="20707" y="7297"/>
                    <a:pt x="20717" y="7333"/>
                  </a:cubicBezTo>
                  <a:cubicBezTo>
                    <a:pt x="20717" y="7335"/>
                    <a:pt x="20716" y="7338"/>
                    <a:pt x="20717" y="7339"/>
                  </a:cubicBezTo>
                  <a:cubicBezTo>
                    <a:pt x="20722" y="7354"/>
                    <a:pt x="20735" y="7364"/>
                    <a:pt x="20746" y="7363"/>
                  </a:cubicBezTo>
                  <a:cubicBezTo>
                    <a:pt x="20759" y="7361"/>
                    <a:pt x="20765" y="7344"/>
                    <a:pt x="20761" y="7327"/>
                  </a:cubicBezTo>
                  <a:cubicBezTo>
                    <a:pt x="20760" y="7322"/>
                    <a:pt x="20759" y="7309"/>
                    <a:pt x="20764" y="7295"/>
                  </a:cubicBezTo>
                  <a:lnTo>
                    <a:pt x="20776" y="7292"/>
                  </a:lnTo>
                  <a:cubicBezTo>
                    <a:pt x="20804" y="7311"/>
                    <a:pt x="20823" y="7361"/>
                    <a:pt x="20841" y="7416"/>
                  </a:cubicBezTo>
                  <a:lnTo>
                    <a:pt x="20888" y="7401"/>
                  </a:lnTo>
                  <a:lnTo>
                    <a:pt x="20891" y="7398"/>
                  </a:lnTo>
                  <a:cubicBezTo>
                    <a:pt x="20892" y="7415"/>
                    <a:pt x="20898" y="7432"/>
                    <a:pt x="20900" y="7448"/>
                  </a:cubicBezTo>
                  <a:cubicBezTo>
                    <a:pt x="20903" y="7466"/>
                    <a:pt x="20905" y="7485"/>
                    <a:pt x="20906" y="7502"/>
                  </a:cubicBezTo>
                  <a:cubicBezTo>
                    <a:pt x="20906" y="7504"/>
                    <a:pt x="20905" y="7506"/>
                    <a:pt x="20906" y="7508"/>
                  </a:cubicBezTo>
                  <a:cubicBezTo>
                    <a:pt x="20908" y="7513"/>
                    <a:pt x="20913" y="7518"/>
                    <a:pt x="20918" y="7519"/>
                  </a:cubicBezTo>
                  <a:cubicBezTo>
                    <a:pt x="20924" y="7521"/>
                    <a:pt x="20930" y="7513"/>
                    <a:pt x="20929" y="7505"/>
                  </a:cubicBezTo>
                  <a:cubicBezTo>
                    <a:pt x="20929" y="7486"/>
                    <a:pt x="20923" y="7467"/>
                    <a:pt x="20921" y="7448"/>
                  </a:cubicBezTo>
                  <a:cubicBezTo>
                    <a:pt x="20918" y="7430"/>
                    <a:pt x="20916" y="7416"/>
                    <a:pt x="20915" y="7398"/>
                  </a:cubicBezTo>
                  <a:cubicBezTo>
                    <a:pt x="20914" y="7391"/>
                    <a:pt x="20911" y="7383"/>
                    <a:pt x="20906" y="7381"/>
                  </a:cubicBezTo>
                  <a:cubicBezTo>
                    <a:pt x="20899" y="7304"/>
                    <a:pt x="20941" y="7260"/>
                    <a:pt x="20906" y="7165"/>
                  </a:cubicBezTo>
                  <a:cubicBezTo>
                    <a:pt x="20863" y="7131"/>
                    <a:pt x="20822" y="7110"/>
                    <a:pt x="20791" y="7118"/>
                  </a:cubicBezTo>
                  <a:close/>
                  <a:moveTo>
                    <a:pt x="1767" y="7203"/>
                  </a:moveTo>
                  <a:cubicBezTo>
                    <a:pt x="1771" y="7209"/>
                    <a:pt x="1775" y="7214"/>
                    <a:pt x="1779" y="7218"/>
                  </a:cubicBezTo>
                  <a:cubicBezTo>
                    <a:pt x="1818" y="7293"/>
                    <a:pt x="1706" y="7419"/>
                    <a:pt x="1673" y="7525"/>
                  </a:cubicBezTo>
                  <a:cubicBezTo>
                    <a:pt x="1698" y="7633"/>
                    <a:pt x="1667" y="7733"/>
                    <a:pt x="1625" y="7833"/>
                  </a:cubicBezTo>
                  <a:cubicBezTo>
                    <a:pt x="1584" y="7932"/>
                    <a:pt x="1532" y="8032"/>
                    <a:pt x="1516" y="8137"/>
                  </a:cubicBezTo>
                  <a:cubicBezTo>
                    <a:pt x="1455" y="8165"/>
                    <a:pt x="1434" y="8240"/>
                    <a:pt x="1424" y="8326"/>
                  </a:cubicBezTo>
                  <a:cubicBezTo>
                    <a:pt x="1415" y="8412"/>
                    <a:pt x="1416" y="8510"/>
                    <a:pt x="1395" y="8589"/>
                  </a:cubicBezTo>
                  <a:cubicBezTo>
                    <a:pt x="1390" y="8607"/>
                    <a:pt x="1356" y="8635"/>
                    <a:pt x="1345" y="8675"/>
                  </a:cubicBezTo>
                  <a:cubicBezTo>
                    <a:pt x="1309" y="8803"/>
                    <a:pt x="1275" y="8849"/>
                    <a:pt x="1244" y="8943"/>
                  </a:cubicBezTo>
                  <a:cubicBezTo>
                    <a:pt x="1248" y="9031"/>
                    <a:pt x="1275" y="9095"/>
                    <a:pt x="1277" y="9186"/>
                  </a:cubicBezTo>
                  <a:cubicBezTo>
                    <a:pt x="1271" y="9201"/>
                    <a:pt x="1265" y="9218"/>
                    <a:pt x="1259" y="9233"/>
                  </a:cubicBezTo>
                  <a:cubicBezTo>
                    <a:pt x="1258" y="9233"/>
                    <a:pt x="1257" y="9233"/>
                    <a:pt x="1256" y="9233"/>
                  </a:cubicBezTo>
                  <a:cubicBezTo>
                    <a:pt x="1246" y="9240"/>
                    <a:pt x="1242" y="9254"/>
                    <a:pt x="1244" y="9268"/>
                  </a:cubicBezTo>
                  <a:cubicBezTo>
                    <a:pt x="1216" y="9342"/>
                    <a:pt x="1186" y="9420"/>
                    <a:pt x="1167" y="9499"/>
                  </a:cubicBezTo>
                  <a:cubicBezTo>
                    <a:pt x="1168" y="9426"/>
                    <a:pt x="1144" y="9355"/>
                    <a:pt x="1150" y="9280"/>
                  </a:cubicBezTo>
                  <a:cubicBezTo>
                    <a:pt x="1157" y="9173"/>
                    <a:pt x="1224" y="9054"/>
                    <a:pt x="1197" y="8943"/>
                  </a:cubicBezTo>
                  <a:cubicBezTo>
                    <a:pt x="1198" y="8938"/>
                    <a:pt x="1199" y="8934"/>
                    <a:pt x="1200" y="8929"/>
                  </a:cubicBezTo>
                  <a:cubicBezTo>
                    <a:pt x="1233" y="8917"/>
                    <a:pt x="1231" y="8825"/>
                    <a:pt x="1265" y="8816"/>
                  </a:cubicBezTo>
                  <a:cubicBezTo>
                    <a:pt x="1255" y="8759"/>
                    <a:pt x="1266" y="8680"/>
                    <a:pt x="1268" y="8613"/>
                  </a:cubicBezTo>
                  <a:cubicBezTo>
                    <a:pt x="1324" y="8393"/>
                    <a:pt x="1395" y="8179"/>
                    <a:pt x="1469" y="7971"/>
                  </a:cubicBezTo>
                  <a:cubicBezTo>
                    <a:pt x="1559" y="7717"/>
                    <a:pt x="1662" y="7460"/>
                    <a:pt x="1767" y="7203"/>
                  </a:cubicBezTo>
                  <a:close/>
                  <a:moveTo>
                    <a:pt x="19387" y="7236"/>
                  </a:moveTo>
                  <a:cubicBezTo>
                    <a:pt x="19450" y="7354"/>
                    <a:pt x="19447" y="7450"/>
                    <a:pt x="19425" y="7487"/>
                  </a:cubicBezTo>
                  <a:cubicBezTo>
                    <a:pt x="19387" y="7389"/>
                    <a:pt x="19311" y="7275"/>
                    <a:pt x="19387" y="7236"/>
                  </a:cubicBezTo>
                  <a:close/>
                  <a:moveTo>
                    <a:pt x="1575" y="7277"/>
                  </a:moveTo>
                  <a:lnTo>
                    <a:pt x="1543" y="7354"/>
                  </a:lnTo>
                  <a:lnTo>
                    <a:pt x="1605" y="7372"/>
                  </a:lnTo>
                  <a:lnTo>
                    <a:pt x="1637" y="7295"/>
                  </a:lnTo>
                  <a:lnTo>
                    <a:pt x="1575" y="7277"/>
                  </a:lnTo>
                  <a:close/>
                  <a:moveTo>
                    <a:pt x="18817" y="7307"/>
                  </a:moveTo>
                  <a:cubicBezTo>
                    <a:pt x="18857" y="7316"/>
                    <a:pt x="18864" y="7364"/>
                    <a:pt x="18873" y="7407"/>
                  </a:cubicBezTo>
                  <a:cubicBezTo>
                    <a:pt x="18872" y="7407"/>
                    <a:pt x="18868" y="7408"/>
                    <a:pt x="18867" y="7407"/>
                  </a:cubicBezTo>
                  <a:cubicBezTo>
                    <a:pt x="18853" y="7416"/>
                    <a:pt x="18850" y="7429"/>
                    <a:pt x="18849" y="7446"/>
                  </a:cubicBezTo>
                  <a:cubicBezTo>
                    <a:pt x="18812" y="7418"/>
                    <a:pt x="18807" y="7362"/>
                    <a:pt x="18817" y="7307"/>
                  </a:cubicBezTo>
                  <a:close/>
                  <a:moveTo>
                    <a:pt x="20383" y="7307"/>
                  </a:moveTo>
                  <a:cubicBezTo>
                    <a:pt x="20369" y="7308"/>
                    <a:pt x="20360" y="7319"/>
                    <a:pt x="20365" y="7330"/>
                  </a:cubicBezTo>
                  <a:cubicBezTo>
                    <a:pt x="20374" y="7349"/>
                    <a:pt x="20378" y="7366"/>
                    <a:pt x="20383" y="7386"/>
                  </a:cubicBezTo>
                  <a:cubicBezTo>
                    <a:pt x="20388" y="7412"/>
                    <a:pt x="20396" y="7439"/>
                    <a:pt x="20409" y="7466"/>
                  </a:cubicBezTo>
                  <a:lnTo>
                    <a:pt x="20409" y="7469"/>
                  </a:lnTo>
                  <a:cubicBezTo>
                    <a:pt x="20416" y="7479"/>
                    <a:pt x="20429" y="7486"/>
                    <a:pt x="20442" y="7484"/>
                  </a:cubicBezTo>
                  <a:cubicBezTo>
                    <a:pt x="20455" y="7482"/>
                    <a:pt x="20462" y="7472"/>
                    <a:pt x="20457" y="7460"/>
                  </a:cubicBezTo>
                  <a:cubicBezTo>
                    <a:pt x="20445" y="7438"/>
                    <a:pt x="20442" y="7414"/>
                    <a:pt x="20436" y="7389"/>
                  </a:cubicBezTo>
                  <a:cubicBezTo>
                    <a:pt x="20431" y="7368"/>
                    <a:pt x="20425" y="7346"/>
                    <a:pt x="20415" y="7324"/>
                  </a:cubicBezTo>
                  <a:cubicBezTo>
                    <a:pt x="20410" y="7313"/>
                    <a:pt x="20396" y="7305"/>
                    <a:pt x="20383" y="7307"/>
                  </a:cubicBezTo>
                  <a:close/>
                  <a:moveTo>
                    <a:pt x="1043" y="7318"/>
                  </a:moveTo>
                  <a:cubicBezTo>
                    <a:pt x="1027" y="7405"/>
                    <a:pt x="974" y="7403"/>
                    <a:pt x="955" y="7481"/>
                  </a:cubicBezTo>
                  <a:cubicBezTo>
                    <a:pt x="1013" y="7527"/>
                    <a:pt x="1071" y="7332"/>
                    <a:pt x="1043" y="7318"/>
                  </a:cubicBezTo>
                  <a:close/>
                  <a:moveTo>
                    <a:pt x="2270" y="7321"/>
                  </a:moveTo>
                  <a:cubicBezTo>
                    <a:pt x="2328" y="7339"/>
                    <a:pt x="2239" y="7393"/>
                    <a:pt x="2225" y="7404"/>
                  </a:cubicBezTo>
                  <a:cubicBezTo>
                    <a:pt x="2351" y="7456"/>
                    <a:pt x="2334" y="7271"/>
                    <a:pt x="2270" y="7321"/>
                  </a:cubicBezTo>
                  <a:close/>
                  <a:moveTo>
                    <a:pt x="863" y="7345"/>
                  </a:moveTo>
                  <a:cubicBezTo>
                    <a:pt x="824" y="7397"/>
                    <a:pt x="765" y="7443"/>
                    <a:pt x="715" y="7502"/>
                  </a:cubicBezTo>
                  <a:cubicBezTo>
                    <a:pt x="665" y="7560"/>
                    <a:pt x="624" y="7629"/>
                    <a:pt x="627" y="7726"/>
                  </a:cubicBezTo>
                  <a:cubicBezTo>
                    <a:pt x="676" y="7627"/>
                    <a:pt x="719" y="7744"/>
                    <a:pt x="783" y="7744"/>
                  </a:cubicBezTo>
                  <a:cubicBezTo>
                    <a:pt x="867" y="7647"/>
                    <a:pt x="891" y="7447"/>
                    <a:pt x="863" y="7345"/>
                  </a:cubicBezTo>
                  <a:close/>
                  <a:moveTo>
                    <a:pt x="20064" y="7386"/>
                  </a:moveTo>
                  <a:cubicBezTo>
                    <a:pt x="20044" y="7387"/>
                    <a:pt x="20035" y="7399"/>
                    <a:pt x="20040" y="7410"/>
                  </a:cubicBezTo>
                  <a:cubicBezTo>
                    <a:pt x="20045" y="7421"/>
                    <a:pt x="20049" y="7428"/>
                    <a:pt x="20052" y="7437"/>
                  </a:cubicBezTo>
                  <a:cubicBezTo>
                    <a:pt x="20055" y="7446"/>
                    <a:pt x="20058" y="7454"/>
                    <a:pt x="20064" y="7463"/>
                  </a:cubicBezTo>
                  <a:cubicBezTo>
                    <a:pt x="20064" y="7464"/>
                    <a:pt x="20066" y="7468"/>
                    <a:pt x="20067" y="7469"/>
                  </a:cubicBezTo>
                  <a:cubicBezTo>
                    <a:pt x="20074" y="7478"/>
                    <a:pt x="20091" y="7482"/>
                    <a:pt x="20108" y="7481"/>
                  </a:cubicBezTo>
                  <a:cubicBezTo>
                    <a:pt x="20127" y="7480"/>
                    <a:pt x="20137" y="7471"/>
                    <a:pt x="20132" y="7460"/>
                  </a:cubicBezTo>
                  <a:cubicBezTo>
                    <a:pt x="20127" y="7452"/>
                    <a:pt x="20126" y="7445"/>
                    <a:pt x="20123" y="7437"/>
                  </a:cubicBezTo>
                  <a:cubicBezTo>
                    <a:pt x="20120" y="7427"/>
                    <a:pt x="20113" y="7416"/>
                    <a:pt x="20108" y="7404"/>
                  </a:cubicBezTo>
                  <a:cubicBezTo>
                    <a:pt x="20103" y="7393"/>
                    <a:pt x="20083" y="7385"/>
                    <a:pt x="20064" y="7386"/>
                  </a:cubicBezTo>
                  <a:close/>
                  <a:moveTo>
                    <a:pt x="556" y="7413"/>
                  </a:moveTo>
                  <a:cubicBezTo>
                    <a:pt x="522" y="7498"/>
                    <a:pt x="480" y="7475"/>
                    <a:pt x="470" y="7522"/>
                  </a:cubicBezTo>
                  <a:cubicBezTo>
                    <a:pt x="460" y="7480"/>
                    <a:pt x="426" y="7458"/>
                    <a:pt x="384" y="7443"/>
                  </a:cubicBezTo>
                  <a:cubicBezTo>
                    <a:pt x="283" y="7599"/>
                    <a:pt x="357" y="7644"/>
                    <a:pt x="426" y="7673"/>
                  </a:cubicBezTo>
                  <a:cubicBezTo>
                    <a:pt x="412" y="7768"/>
                    <a:pt x="364" y="7760"/>
                    <a:pt x="346" y="7841"/>
                  </a:cubicBezTo>
                  <a:cubicBezTo>
                    <a:pt x="433" y="7894"/>
                    <a:pt x="519" y="7773"/>
                    <a:pt x="574" y="7658"/>
                  </a:cubicBezTo>
                  <a:cubicBezTo>
                    <a:pt x="540" y="7558"/>
                    <a:pt x="611" y="7489"/>
                    <a:pt x="556" y="7413"/>
                  </a:cubicBezTo>
                  <a:close/>
                  <a:moveTo>
                    <a:pt x="20259" y="7454"/>
                  </a:moveTo>
                  <a:cubicBezTo>
                    <a:pt x="20286" y="7495"/>
                    <a:pt x="20295" y="7581"/>
                    <a:pt x="20353" y="7537"/>
                  </a:cubicBezTo>
                  <a:cubicBezTo>
                    <a:pt x="20333" y="7481"/>
                    <a:pt x="20302" y="7448"/>
                    <a:pt x="20259" y="7454"/>
                  </a:cubicBezTo>
                  <a:close/>
                  <a:moveTo>
                    <a:pt x="975" y="7511"/>
                  </a:moveTo>
                  <a:cubicBezTo>
                    <a:pt x="940" y="7551"/>
                    <a:pt x="872" y="7615"/>
                    <a:pt x="890" y="7670"/>
                  </a:cubicBezTo>
                  <a:cubicBezTo>
                    <a:pt x="934" y="7690"/>
                    <a:pt x="1002" y="7549"/>
                    <a:pt x="975" y="7511"/>
                  </a:cubicBezTo>
                  <a:close/>
                  <a:moveTo>
                    <a:pt x="19165" y="7511"/>
                  </a:moveTo>
                  <a:cubicBezTo>
                    <a:pt x="19164" y="7513"/>
                    <a:pt x="19167" y="7521"/>
                    <a:pt x="19165" y="7522"/>
                  </a:cubicBezTo>
                  <a:cubicBezTo>
                    <a:pt x="19165" y="7519"/>
                    <a:pt x="19163" y="7517"/>
                    <a:pt x="19162" y="7513"/>
                  </a:cubicBezTo>
                  <a:cubicBezTo>
                    <a:pt x="19164" y="7513"/>
                    <a:pt x="19165" y="7511"/>
                    <a:pt x="19165" y="7511"/>
                  </a:cubicBezTo>
                  <a:close/>
                  <a:moveTo>
                    <a:pt x="20672" y="7552"/>
                  </a:moveTo>
                  <a:cubicBezTo>
                    <a:pt x="20693" y="7605"/>
                    <a:pt x="20611" y="7611"/>
                    <a:pt x="20661" y="7676"/>
                  </a:cubicBezTo>
                  <a:cubicBezTo>
                    <a:pt x="20744" y="7665"/>
                    <a:pt x="20778" y="7550"/>
                    <a:pt x="20672" y="7552"/>
                  </a:cubicBezTo>
                  <a:close/>
                  <a:moveTo>
                    <a:pt x="2039" y="7620"/>
                  </a:moveTo>
                  <a:cubicBezTo>
                    <a:pt x="2108" y="7635"/>
                    <a:pt x="2036" y="7709"/>
                    <a:pt x="2063" y="7720"/>
                  </a:cubicBezTo>
                  <a:lnTo>
                    <a:pt x="2066" y="7720"/>
                  </a:lnTo>
                  <a:cubicBezTo>
                    <a:pt x="2060" y="7733"/>
                    <a:pt x="2055" y="7747"/>
                    <a:pt x="2051" y="7759"/>
                  </a:cubicBezTo>
                  <a:lnTo>
                    <a:pt x="2045" y="7773"/>
                  </a:lnTo>
                  <a:cubicBezTo>
                    <a:pt x="2043" y="7778"/>
                    <a:pt x="2042" y="7781"/>
                    <a:pt x="2042" y="7785"/>
                  </a:cubicBezTo>
                  <a:cubicBezTo>
                    <a:pt x="2017" y="7785"/>
                    <a:pt x="2003" y="7808"/>
                    <a:pt x="1971" y="7788"/>
                  </a:cubicBezTo>
                  <a:lnTo>
                    <a:pt x="1971" y="7794"/>
                  </a:lnTo>
                  <a:cubicBezTo>
                    <a:pt x="1965" y="7789"/>
                    <a:pt x="1955" y="7784"/>
                    <a:pt x="1948" y="7779"/>
                  </a:cubicBezTo>
                  <a:cubicBezTo>
                    <a:pt x="1939" y="7772"/>
                    <a:pt x="1937" y="7756"/>
                    <a:pt x="1927" y="7750"/>
                  </a:cubicBezTo>
                  <a:cubicBezTo>
                    <a:pt x="1963" y="7730"/>
                    <a:pt x="1982" y="7668"/>
                    <a:pt x="2039" y="7620"/>
                  </a:cubicBezTo>
                  <a:close/>
                  <a:moveTo>
                    <a:pt x="20915" y="7655"/>
                  </a:moveTo>
                  <a:cubicBezTo>
                    <a:pt x="21010" y="7704"/>
                    <a:pt x="20879" y="7764"/>
                    <a:pt x="21006" y="7768"/>
                  </a:cubicBezTo>
                  <a:cubicBezTo>
                    <a:pt x="21018" y="7751"/>
                    <a:pt x="21009" y="7649"/>
                    <a:pt x="20915" y="7655"/>
                  </a:cubicBezTo>
                  <a:close/>
                  <a:moveTo>
                    <a:pt x="2169" y="7738"/>
                  </a:moveTo>
                  <a:cubicBezTo>
                    <a:pt x="2186" y="7742"/>
                    <a:pt x="2196" y="7761"/>
                    <a:pt x="2181" y="7806"/>
                  </a:cubicBezTo>
                  <a:cubicBezTo>
                    <a:pt x="2132" y="7797"/>
                    <a:pt x="2111" y="7815"/>
                    <a:pt x="2098" y="7782"/>
                  </a:cubicBezTo>
                  <a:lnTo>
                    <a:pt x="2098" y="7779"/>
                  </a:lnTo>
                  <a:cubicBezTo>
                    <a:pt x="2101" y="7771"/>
                    <a:pt x="2104" y="7763"/>
                    <a:pt x="2107" y="7756"/>
                  </a:cubicBezTo>
                  <a:cubicBezTo>
                    <a:pt x="2126" y="7743"/>
                    <a:pt x="2152" y="7734"/>
                    <a:pt x="2169" y="7738"/>
                  </a:cubicBezTo>
                  <a:close/>
                  <a:moveTo>
                    <a:pt x="1776" y="7776"/>
                  </a:moveTo>
                  <a:cubicBezTo>
                    <a:pt x="1809" y="7787"/>
                    <a:pt x="1780" y="7841"/>
                    <a:pt x="1829" y="7838"/>
                  </a:cubicBezTo>
                  <a:cubicBezTo>
                    <a:pt x="1824" y="7871"/>
                    <a:pt x="1818" y="7893"/>
                    <a:pt x="1815" y="7906"/>
                  </a:cubicBezTo>
                  <a:lnTo>
                    <a:pt x="1803" y="7927"/>
                  </a:lnTo>
                  <a:lnTo>
                    <a:pt x="1791" y="7948"/>
                  </a:lnTo>
                  <a:cubicBezTo>
                    <a:pt x="1791" y="7949"/>
                    <a:pt x="1791" y="7950"/>
                    <a:pt x="1791" y="7951"/>
                  </a:cubicBezTo>
                  <a:cubicBezTo>
                    <a:pt x="1773" y="7947"/>
                    <a:pt x="1740" y="7947"/>
                    <a:pt x="1685" y="7966"/>
                  </a:cubicBezTo>
                  <a:cubicBezTo>
                    <a:pt x="1672" y="7871"/>
                    <a:pt x="1740" y="7852"/>
                    <a:pt x="1776" y="7776"/>
                  </a:cubicBezTo>
                  <a:close/>
                  <a:moveTo>
                    <a:pt x="19242" y="7779"/>
                  </a:moveTo>
                  <a:cubicBezTo>
                    <a:pt x="19271" y="7773"/>
                    <a:pt x="19289" y="7798"/>
                    <a:pt x="19301" y="7841"/>
                  </a:cubicBezTo>
                  <a:cubicBezTo>
                    <a:pt x="19282" y="7845"/>
                    <a:pt x="19275" y="7855"/>
                    <a:pt x="19278" y="7871"/>
                  </a:cubicBezTo>
                  <a:cubicBezTo>
                    <a:pt x="19276" y="7871"/>
                    <a:pt x="19273" y="7871"/>
                    <a:pt x="19272" y="7871"/>
                  </a:cubicBezTo>
                  <a:cubicBezTo>
                    <a:pt x="19262" y="7841"/>
                    <a:pt x="19253" y="7811"/>
                    <a:pt x="19242" y="7779"/>
                  </a:cubicBezTo>
                  <a:close/>
                  <a:moveTo>
                    <a:pt x="1111" y="7821"/>
                  </a:moveTo>
                  <a:cubicBezTo>
                    <a:pt x="1101" y="7823"/>
                    <a:pt x="1094" y="7837"/>
                    <a:pt x="1094" y="7850"/>
                  </a:cubicBezTo>
                  <a:cubicBezTo>
                    <a:pt x="1094" y="7886"/>
                    <a:pt x="1077" y="7920"/>
                    <a:pt x="1061" y="7957"/>
                  </a:cubicBezTo>
                  <a:cubicBezTo>
                    <a:pt x="1044" y="7995"/>
                    <a:pt x="1026" y="8036"/>
                    <a:pt x="1023" y="8084"/>
                  </a:cubicBezTo>
                  <a:cubicBezTo>
                    <a:pt x="1022" y="8098"/>
                    <a:pt x="1030" y="8109"/>
                    <a:pt x="1040" y="8107"/>
                  </a:cubicBezTo>
                  <a:cubicBezTo>
                    <a:pt x="1050" y="8106"/>
                    <a:pt x="1060" y="8092"/>
                    <a:pt x="1061" y="8078"/>
                  </a:cubicBezTo>
                  <a:cubicBezTo>
                    <a:pt x="1063" y="8043"/>
                    <a:pt x="1075" y="8011"/>
                    <a:pt x="1091" y="7977"/>
                  </a:cubicBezTo>
                  <a:cubicBezTo>
                    <a:pt x="1102" y="7952"/>
                    <a:pt x="1116" y="7926"/>
                    <a:pt x="1123" y="7898"/>
                  </a:cubicBezTo>
                  <a:cubicBezTo>
                    <a:pt x="1128" y="7880"/>
                    <a:pt x="1129" y="7862"/>
                    <a:pt x="1129" y="7841"/>
                  </a:cubicBezTo>
                  <a:cubicBezTo>
                    <a:pt x="1129" y="7828"/>
                    <a:pt x="1122" y="7818"/>
                    <a:pt x="1111" y="7821"/>
                  </a:cubicBezTo>
                  <a:close/>
                  <a:moveTo>
                    <a:pt x="1924" y="7821"/>
                  </a:moveTo>
                  <a:cubicBezTo>
                    <a:pt x="1925" y="7822"/>
                    <a:pt x="1928" y="7823"/>
                    <a:pt x="1930" y="7824"/>
                  </a:cubicBezTo>
                  <a:cubicBezTo>
                    <a:pt x="1934" y="7826"/>
                    <a:pt x="1938" y="7827"/>
                    <a:pt x="1942" y="7830"/>
                  </a:cubicBezTo>
                  <a:cubicBezTo>
                    <a:pt x="1926" y="7942"/>
                    <a:pt x="1902" y="7961"/>
                    <a:pt x="1868" y="8087"/>
                  </a:cubicBezTo>
                  <a:lnTo>
                    <a:pt x="1871" y="8087"/>
                  </a:lnTo>
                  <a:cubicBezTo>
                    <a:pt x="1865" y="8095"/>
                    <a:pt x="1860" y="8099"/>
                    <a:pt x="1856" y="8104"/>
                  </a:cubicBezTo>
                  <a:cubicBezTo>
                    <a:pt x="1848" y="8113"/>
                    <a:pt x="1848" y="8128"/>
                    <a:pt x="1853" y="8137"/>
                  </a:cubicBezTo>
                  <a:cubicBezTo>
                    <a:pt x="1858" y="8145"/>
                    <a:pt x="1869" y="8145"/>
                    <a:pt x="1877" y="8137"/>
                  </a:cubicBezTo>
                  <a:cubicBezTo>
                    <a:pt x="1882" y="8132"/>
                    <a:pt x="1888" y="8125"/>
                    <a:pt x="1894" y="8116"/>
                  </a:cubicBezTo>
                  <a:cubicBezTo>
                    <a:pt x="1920" y="8148"/>
                    <a:pt x="1967" y="8164"/>
                    <a:pt x="2001" y="8190"/>
                  </a:cubicBezTo>
                  <a:cubicBezTo>
                    <a:pt x="2022" y="8152"/>
                    <a:pt x="2055" y="8141"/>
                    <a:pt x="2089" y="8134"/>
                  </a:cubicBezTo>
                  <a:cubicBezTo>
                    <a:pt x="2089" y="8135"/>
                    <a:pt x="2087" y="8138"/>
                    <a:pt x="2086" y="8140"/>
                  </a:cubicBezTo>
                  <a:lnTo>
                    <a:pt x="2086" y="8146"/>
                  </a:lnTo>
                  <a:cubicBezTo>
                    <a:pt x="2076" y="8201"/>
                    <a:pt x="2057" y="8294"/>
                    <a:pt x="2116" y="8323"/>
                  </a:cubicBezTo>
                  <a:cubicBezTo>
                    <a:pt x="2117" y="8324"/>
                    <a:pt x="2120" y="8323"/>
                    <a:pt x="2122" y="8323"/>
                  </a:cubicBezTo>
                  <a:cubicBezTo>
                    <a:pt x="2110" y="8374"/>
                    <a:pt x="2096" y="8422"/>
                    <a:pt x="2078" y="8462"/>
                  </a:cubicBezTo>
                  <a:cubicBezTo>
                    <a:pt x="2068" y="8453"/>
                    <a:pt x="2062" y="8437"/>
                    <a:pt x="2057" y="8403"/>
                  </a:cubicBezTo>
                  <a:cubicBezTo>
                    <a:pt x="2065" y="8375"/>
                    <a:pt x="2070" y="8347"/>
                    <a:pt x="2083" y="8326"/>
                  </a:cubicBezTo>
                  <a:cubicBezTo>
                    <a:pt x="2085" y="8323"/>
                    <a:pt x="2089" y="8321"/>
                    <a:pt x="2089" y="8317"/>
                  </a:cubicBezTo>
                  <a:cubicBezTo>
                    <a:pt x="2092" y="8307"/>
                    <a:pt x="2087" y="8294"/>
                    <a:pt x="2080" y="8288"/>
                  </a:cubicBezTo>
                  <a:cubicBezTo>
                    <a:pt x="2071" y="8279"/>
                    <a:pt x="2059" y="8284"/>
                    <a:pt x="2051" y="8296"/>
                  </a:cubicBezTo>
                  <a:cubicBezTo>
                    <a:pt x="2033" y="8326"/>
                    <a:pt x="2022" y="8359"/>
                    <a:pt x="2013" y="8391"/>
                  </a:cubicBezTo>
                  <a:cubicBezTo>
                    <a:pt x="2007" y="8410"/>
                    <a:pt x="2002" y="8430"/>
                    <a:pt x="1995" y="8447"/>
                  </a:cubicBezTo>
                  <a:lnTo>
                    <a:pt x="1992" y="8441"/>
                  </a:lnTo>
                  <a:cubicBezTo>
                    <a:pt x="1964" y="8457"/>
                    <a:pt x="1944" y="8490"/>
                    <a:pt x="1921" y="8515"/>
                  </a:cubicBezTo>
                  <a:cubicBezTo>
                    <a:pt x="1914" y="8507"/>
                    <a:pt x="1906" y="8502"/>
                    <a:pt x="1897" y="8497"/>
                  </a:cubicBezTo>
                  <a:cubicBezTo>
                    <a:pt x="1899" y="8480"/>
                    <a:pt x="1898" y="8467"/>
                    <a:pt x="1888" y="8459"/>
                  </a:cubicBezTo>
                  <a:cubicBezTo>
                    <a:pt x="1885" y="8470"/>
                    <a:pt x="1880" y="8481"/>
                    <a:pt x="1877" y="8491"/>
                  </a:cubicBezTo>
                  <a:cubicBezTo>
                    <a:pt x="1853" y="8488"/>
                    <a:pt x="1830" y="8493"/>
                    <a:pt x="1815" y="8497"/>
                  </a:cubicBezTo>
                  <a:cubicBezTo>
                    <a:pt x="1807" y="8499"/>
                    <a:pt x="1802" y="8508"/>
                    <a:pt x="1803" y="8518"/>
                  </a:cubicBezTo>
                  <a:cubicBezTo>
                    <a:pt x="1803" y="8527"/>
                    <a:pt x="1810" y="8535"/>
                    <a:pt x="1817" y="8533"/>
                  </a:cubicBezTo>
                  <a:cubicBezTo>
                    <a:pt x="1835" y="8528"/>
                    <a:pt x="1851" y="8524"/>
                    <a:pt x="1865" y="8524"/>
                  </a:cubicBezTo>
                  <a:cubicBezTo>
                    <a:pt x="1846" y="8570"/>
                    <a:pt x="1833" y="8613"/>
                    <a:pt x="1862" y="8648"/>
                  </a:cubicBezTo>
                  <a:cubicBezTo>
                    <a:pt x="1863" y="8617"/>
                    <a:pt x="1881" y="8571"/>
                    <a:pt x="1891" y="8533"/>
                  </a:cubicBezTo>
                  <a:cubicBezTo>
                    <a:pt x="1896" y="8536"/>
                    <a:pt x="1897" y="8537"/>
                    <a:pt x="1900" y="8542"/>
                  </a:cubicBezTo>
                  <a:cubicBezTo>
                    <a:pt x="1910" y="8618"/>
                    <a:pt x="1930" y="8643"/>
                    <a:pt x="1924" y="8763"/>
                  </a:cubicBezTo>
                  <a:cubicBezTo>
                    <a:pt x="1944" y="8762"/>
                    <a:pt x="1954" y="8746"/>
                    <a:pt x="1965" y="8728"/>
                  </a:cubicBezTo>
                  <a:cubicBezTo>
                    <a:pt x="1982" y="8811"/>
                    <a:pt x="1955" y="8828"/>
                    <a:pt x="1924" y="8849"/>
                  </a:cubicBezTo>
                  <a:cubicBezTo>
                    <a:pt x="1893" y="8870"/>
                    <a:pt x="1858" y="8895"/>
                    <a:pt x="1862" y="9000"/>
                  </a:cubicBezTo>
                  <a:lnTo>
                    <a:pt x="1868" y="8997"/>
                  </a:lnTo>
                  <a:cubicBezTo>
                    <a:pt x="1864" y="9031"/>
                    <a:pt x="1852" y="9066"/>
                    <a:pt x="1838" y="9100"/>
                  </a:cubicBezTo>
                  <a:cubicBezTo>
                    <a:pt x="1818" y="9149"/>
                    <a:pt x="1798" y="9200"/>
                    <a:pt x="1809" y="9260"/>
                  </a:cubicBezTo>
                  <a:lnTo>
                    <a:pt x="1806" y="9260"/>
                  </a:lnTo>
                  <a:cubicBezTo>
                    <a:pt x="1785" y="9270"/>
                    <a:pt x="1777" y="9338"/>
                    <a:pt x="1767" y="9390"/>
                  </a:cubicBezTo>
                  <a:cubicBezTo>
                    <a:pt x="1758" y="9440"/>
                    <a:pt x="1747" y="9478"/>
                    <a:pt x="1717" y="9431"/>
                  </a:cubicBezTo>
                  <a:cubicBezTo>
                    <a:pt x="1729" y="9411"/>
                    <a:pt x="1735" y="9389"/>
                    <a:pt x="1738" y="9366"/>
                  </a:cubicBezTo>
                  <a:cubicBezTo>
                    <a:pt x="1741" y="9341"/>
                    <a:pt x="1741" y="9316"/>
                    <a:pt x="1741" y="9292"/>
                  </a:cubicBezTo>
                  <a:cubicBezTo>
                    <a:pt x="1740" y="9252"/>
                    <a:pt x="1738" y="9215"/>
                    <a:pt x="1755" y="9186"/>
                  </a:cubicBezTo>
                  <a:cubicBezTo>
                    <a:pt x="1762" y="9175"/>
                    <a:pt x="1760" y="9161"/>
                    <a:pt x="1752" y="9153"/>
                  </a:cubicBezTo>
                  <a:cubicBezTo>
                    <a:pt x="1744" y="9146"/>
                    <a:pt x="1732" y="9148"/>
                    <a:pt x="1726" y="9159"/>
                  </a:cubicBezTo>
                  <a:cubicBezTo>
                    <a:pt x="1700" y="9202"/>
                    <a:pt x="1701" y="9251"/>
                    <a:pt x="1702" y="9295"/>
                  </a:cubicBezTo>
                  <a:cubicBezTo>
                    <a:pt x="1704" y="9342"/>
                    <a:pt x="1701" y="9375"/>
                    <a:pt x="1685" y="9401"/>
                  </a:cubicBezTo>
                  <a:cubicBezTo>
                    <a:pt x="1675" y="9383"/>
                    <a:pt x="1589" y="9330"/>
                    <a:pt x="1596" y="9413"/>
                  </a:cubicBezTo>
                  <a:cubicBezTo>
                    <a:pt x="1559" y="9396"/>
                    <a:pt x="1593" y="9331"/>
                    <a:pt x="1628" y="9266"/>
                  </a:cubicBezTo>
                  <a:cubicBezTo>
                    <a:pt x="1663" y="9200"/>
                    <a:pt x="1698" y="9133"/>
                    <a:pt x="1655" y="9103"/>
                  </a:cubicBezTo>
                  <a:cubicBezTo>
                    <a:pt x="1665" y="8990"/>
                    <a:pt x="1686" y="8819"/>
                    <a:pt x="1708" y="8633"/>
                  </a:cubicBezTo>
                  <a:cubicBezTo>
                    <a:pt x="1709" y="8634"/>
                    <a:pt x="1711" y="8635"/>
                    <a:pt x="1711" y="8636"/>
                  </a:cubicBezTo>
                  <a:cubicBezTo>
                    <a:pt x="1723" y="8610"/>
                    <a:pt x="1730" y="8589"/>
                    <a:pt x="1735" y="8568"/>
                  </a:cubicBezTo>
                  <a:cubicBezTo>
                    <a:pt x="1768" y="8571"/>
                    <a:pt x="1773" y="8525"/>
                    <a:pt x="1773" y="8462"/>
                  </a:cubicBezTo>
                  <a:cubicBezTo>
                    <a:pt x="1773" y="8390"/>
                    <a:pt x="1767" y="8294"/>
                    <a:pt x="1779" y="8226"/>
                  </a:cubicBezTo>
                  <a:cubicBezTo>
                    <a:pt x="1800" y="8103"/>
                    <a:pt x="1866" y="8039"/>
                    <a:pt x="1847" y="7963"/>
                  </a:cubicBezTo>
                  <a:cubicBezTo>
                    <a:pt x="1884" y="7945"/>
                    <a:pt x="1892" y="7853"/>
                    <a:pt x="1924" y="7821"/>
                  </a:cubicBezTo>
                  <a:close/>
                  <a:moveTo>
                    <a:pt x="851" y="7865"/>
                  </a:moveTo>
                  <a:cubicBezTo>
                    <a:pt x="841" y="7867"/>
                    <a:pt x="831" y="7881"/>
                    <a:pt x="831" y="7895"/>
                  </a:cubicBezTo>
                  <a:cubicBezTo>
                    <a:pt x="829" y="7927"/>
                    <a:pt x="818" y="7956"/>
                    <a:pt x="804" y="7986"/>
                  </a:cubicBezTo>
                  <a:cubicBezTo>
                    <a:pt x="791" y="8015"/>
                    <a:pt x="778" y="8045"/>
                    <a:pt x="774" y="8081"/>
                  </a:cubicBezTo>
                  <a:lnTo>
                    <a:pt x="769" y="8078"/>
                  </a:lnTo>
                  <a:cubicBezTo>
                    <a:pt x="745" y="8165"/>
                    <a:pt x="648" y="8252"/>
                    <a:pt x="736" y="8302"/>
                  </a:cubicBezTo>
                  <a:cubicBezTo>
                    <a:pt x="799" y="8308"/>
                    <a:pt x="847" y="8122"/>
                    <a:pt x="813" y="8066"/>
                  </a:cubicBezTo>
                  <a:cubicBezTo>
                    <a:pt x="817" y="8047"/>
                    <a:pt x="824" y="8028"/>
                    <a:pt x="834" y="8007"/>
                  </a:cubicBezTo>
                  <a:cubicBezTo>
                    <a:pt x="844" y="7985"/>
                    <a:pt x="856" y="7960"/>
                    <a:pt x="863" y="7933"/>
                  </a:cubicBezTo>
                  <a:cubicBezTo>
                    <a:pt x="867" y="7919"/>
                    <a:pt x="869" y="7905"/>
                    <a:pt x="869" y="7889"/>
                  </a:cubicBezTo>
                  <a:cubicBezTo>
                    <a:pt x="869" y="7875"/>
                    <a:pt x="861" y="7863"/>
                    <a:pt x="851" y="7865"/>
                  </a:cubicBezTo>
                  <a:close/>
                  <a:moveTo>
                    <a:pt x="19901" y="7960"/>
                  </a:moveTo>
                  <a:cubicBezTo>
                    <a:pt x="19938" y="7993"/>
                    <a:pt x="19877" y="8072"/>
                    <a:pt x="19990" y="8078"/>
                  </a:cubicBezTo>
                  <a:cubicBezTo>
                    <a:pt x="20007" y="8060"/>
                    <a:pt x="19985" y="7956"/>
                    <a:pt x="19901" y="7960"/>
                  </a:cubicBezTo>
                  <a:close/>
                  <a:moveTo>
                    <a:pt x="20214" y="7995"/>
                  </a:moveTo>
                  <a:cubicBezTo>
                    <a:pt x="20172" y="8037"/>
                    <a:pt x="20141" y="8105"/>
                    <a:pt x="20259" y="8125"/>
                  </a:cubicBezTo>
                  <a:cubicBezTo>
                    <a:pt x="20247" y="8092"/>
                    <a:pt x="20317" y="8008"/>
                    <a:pt x="20214" y="7995"/>
                  </a:cubicBezTo>
                  <a:close/>
                  <a:moveTo>
                    <a:pt x="20932" y="8004"/>
                  </a:moveTo>
                  <a:cubicBezTo>
                    <a:pt x="20887" y="8088"/>
                    <a:pt x="20832" y="8161"/>
                    <a:pt x="20867" y="8311"/>
                  </a:cubicBezTo>
                  <a:cubicBezTo>
                    <a:pt x="20921" y="8338"/>
                    <a:pt x="20922" y="8281"/>
                    <a:pt x="20974" y="8332"/>
                  </a:cubicBezTo>
                  <a:cubicBezTo>
                    <a:pt x="20950" y="8221"/>
                    <a:pt x="20993" y="8087"/>
                    <a:pt x="20932" y="8004"/>
                  </a:cubicBezTo>
                  <a:close/>
                  <a:moveTo>
                    <a:pt x="19083" y="8007"/>
                  </a:moveTo>
                  <a:cubicBezTo>
                    <a:pt x="19074" y="8103"/>
                    <a:pt x="19147" y="8198"/>
                    <a:pt x="19118" y="8258"/>
                  </a:cubicBezTo>
                  <a:cubicBezTo>
                    <a:pt x="19054" y="8215"/>
                    <a:pt x="19069" y="8141"/>
                    <a:pt x="19035" y="8125"/>
                  </a:cubicBezTo>
                  <a:cubicBezTo>
                    <a:pt x="19052" y="8101"/>
                    <a:pt x="19046" y="8081"/>
                    <a:pt x="19047" y="8060"/>
                  </a:cubicBezTo>
                  <a:cubicBezTo>
                    <a:pt x="19050" y="8052"/>
                    <a:pt x="19051" y="8045"/>
                    <a:pt x="19053" y="8036"/>
                  </a:cubicBezTo>
                  <a:cubicBezTo>
                    <a:pt x="19058" y="8027"/>
                    <a:pt x="19069" y="8017"/>
                    <a:pt x="19083" y="8007"/>
                  </a:cubicBezTo>
                  <a:close/>
                  <a:moveTo>
                    <a:pt x="19307" y="8093"/>
                  </a:moveTo>
                  <a:lnTo>
                    <a:pt x="19319" y="8128"/>
                  </a:lnTo>
                  <a:cubicBezTo>
                    <a:pt x="19316" y="8127"/>
                    <a:pt x="19311" y="8126"/>
                    <a:pt x="19307" y="8128"/>
                  </a:cubicBezTo>
                  <a:cubicBezTo>
                    <a:pt x="19304" y="8130"/>
                    <a:pt x="19301" y="8133"/>
                    <a:pt x="19298" y="8134"/>
                  </a:cubicBezTo>
                  <a:cubicBezTo>
                    <a:pt x="19302" y="8121"/>
                    <a:pt x="19306" y="8106"/>
                    <a:pt x="19307" y="8093"/>
                  </a:cubicBezTo>
                  <a:close/>
                  <a:moveTo>
                    <a:pt x="20631" y="8096"/>
                  </a:moveTo>
                  <a:cubicBezTo>
                    <a:pt x="20590" y="8089"/>
                    <a:pt x="20543" y="8117"/>
                    <a:pt x="20522" y="8169"/>
                  </a:cubicBezTo>
                  <a:cubicBezTo>
                    <a:pt x="20500" y="8222"/>
                    <a:pt x="20504" y="8297"/>
                    <a:pt x="20563" y="8394"/>
                  </a:cubicBezTo>
                  <a:cubicBezTo>
                    <a:pt x="20569" y="8409"/>
                    <a:pt x="20573" y="8425"/>
                    <a:pt x="20575" y="8444"/>
                  </a:cubicBezTo>
                  <a:cubicBezTo>
                    <a:pt x="20578" y="8472"/>
                    <a:pt x="20583" y="8506"/>
                    <a:pt x="20601" y="8533"/>
                  </a:cubicBezTo>
                  <a:cubicBezTo>
                    <a:pt x="20608" y="8542"/>
                    <a:pt x="20619" y="8542"/>
                    <a:pt x="20625" y="8536"/>
                  </a:cubicBezTo>
                  <a:cubicBezTo>
                    <a:pt x="20631" y="8529"/>
                    <a:pt x="20631" y="8515"/>
                    <a:pt x="20625" y="8506"/>
                  </a:cubicBezTo>
                  <a:cubicBezTo>
                    <a:pt x="20614" y="8490"/>
                    <a:pt x="20610" y="8469"/>
                    <a:pt x="20607" y="8444"/>
                  </a:cubicBezTo>
                  <a:cubicBezTo>
                    <a:pt x="20604" y="8418"/>
                    <a:pt x="20599" y="8390"/>
                    <a:pt x="20584" y="8364"/>
                  </a:cubicBezTo>
                  <a:lnTo>
                    <a:pt x="20590" y="8364"/>
                  </a:lnTo>
                  <a:lnTo>
                    <a:pt x="20566" y="8279"/>
                  </a:lnTo>
                  <a:cubicBezTo>
                    <a:pt x="20619" y="8280"/>
                    <a:pt x="20601" y="8284"/>
                    <a:pt x="20646" y="8255"/>
                  </a:cubicBezTo>
                  <a:cubicBezTo>
                    <a:pt x="20642" y="8164"/>
                    <a:pt x="20650" y="8183"/>
                    <a:pt x="20631" y="8096"/>
                  </a:cubicBezTo>
                  <a:close/>
                  <a:moveTo>
                    <a:pt x="1611" y="8113"/>
                  </a:moveTo>
                  <a:cubicBezTo>
                    <a:pt x="1625" y="8117"/>
                    <a:pt x="1626" y="8134"/>
                    <a:pt x="1634" y="8143"/>
                  </a:cubicBezTo>
                  <a:cubicBezTo>
                    <a:pt x="1624" y="8177"/>
                    <a:pt x="1619" y="8187"/>
                    <a:pt x="1617" y="8190"/>
                  </a:cubicBezTo>
                  <a:lnTo>
                    <a:pt x="1611" y="8184"/>
                  </a:lnTo>
                  <a:lnTo>
                    <a:pt x="1605" y="8208"/>
                  </a:lnTo>
                  <a:cubicBezTo>
                    <a:pt x="1567" y="8192"/>
                    <a:pt x="1582" y="8137"/>
                    <a:pt x="1611" y="8113"/>
                  </a:cubicBezTo>
                  <a:close/>
                  <a:moveTo>
                    <a:pt x="2160" y="8119"/>
                  </a:moveTo>
                  <a:cubicBezTo>
                    <a:pt x="2151" y="8164"/>
                    <a:pt x="2143" y="8210"/>
                    <a:pt x="2134" y="8255"/>
                  </a:cubicBezTo>
                  <a:cubicBezTo>
                    <a:pt x="2119" y="8241"/>
                    <a:pt x="2122" y="8207"/>
                    <a:pt x="2134" y="8149"/>
                  </a:cubicBezTo>
                  <a:lnTo>
                    <a:pt x="2134" y="8143"/>
                  </a:lnTo>
                  <a:cubicBezTo>
                    <a:pt x="2135" y="8137"/>
                    <a:pt x="2135" y="8131"/>
                    <a:pt x="2134" y="8125"/>
                  </a:cubicBezTo>
                  <a:cubicBezTo>
                    <a:pt x="2143" y="8124"/>
                    <a:pt x="2152" y="8121"/>
                    <a:pt x="2160" y="8119"/>
                  </a:cubicBezTo>
                  <a:close/>
                  <a:moveTo>
                    <a:pt x="1658" y="8149"/>
                  </a:moveTo>
                  <a:lnTo>
                    <a:pt x="1723" y="8166"/>
                  </a:lnTo>
                  <a:cubicBezTo>
                    <a:pt x="1667" y="8265"/>
                    <a:pt x="1629" y="8443"/>
                    <a:pt x="1581" y="8462"/>
                  </a:cubicBezTo>
                  <a:cubicBezTo>
                    <a:pt x="1585" y="8378"/>
                    <a:pt x="1611" y="8316"/>
                    <a:pt x="1643" y="8193"/>
                  </a:cubicBezTo>
                  <a:lnTo>
                    <a:pt x="1640" y="8193"/>
                  </a:lnTo>
                  <a:cubicBezTo>
                    <a:pt x="1644" y="8184"/>
                    <a:pt x="1651" y="8170"/>
                    <a:pt x="1658" y="8149"/>
                  </a:cubicBezTo>
                  <a:close/>
                  <a:moveTo>
                    <a:pt x="384" y="8152"/>
                  </a:moveTo>
                  <a:cubicBezTo>
                    <a:pt x="342" y="8179"/>
                    <a:pt x="321" y="8275"/>
                    <a:pt x="358" y="8276"/>
                  </a:cubicBezTo>
                  <a:cubicBezTo>
                    <a:pt x="440" y="8231"/>
                    <a:pt x="364" y="8192"/>
                    <a:pt x="435" y="8155"/>
                  </a:cubicBezTo>
                  <a:cubicBezTo>
                    <a:pt x="417" y="8142"/>
                    <a:pt x="399" y="8143"/>
                    <a:pt x="384" y="8152"/>
                  </a:cubicBezTo>
                  <a:close/>
                  <a:moveTo>
                    <a:pt x="19313" y="8172"/>
                  </a:moveTo>
                  <a:cubicBezTo>
                    <a:pt x="19314" y="8172"/>
                    <a:pt x="19315" y="8173"/>
                    <a:pt x="19316" y="8172"/>
                  </a:cubicBezTo>
                  <a:cubicBezTo>
                    <a:pt x="19349" y="8213"/>
                    <a:pt x="19390" y="8233"/>
                    <a:pt x="19419" y="8282"/>
                  </a:cubicBezTo>
                  <a:cubicBezTo>
                    <a:pt x="19420" y="8286"/>
                    <a:pt x="19422" y="8290"/>
                    <a:pt x="19425" y="8293"/>
                  </a:cubicBezTo>
                  <a:cubicBezTo>
                    <a:pt x="19426" y="8295"/>
                    <a:pt x="19428" y="8295"/>
                    <a:pt x="19428" y="8296"/>
                  </a:cubicBezTo>
                  <a:cubicBezTo>
                    <a:pt x="19434" y="8308"/>
                    <a:pt x="19439" y="8320"/>
                    <a:pt x="19443" y="8335"/>
                  </a:cubicBezTo>
                  <a:cubicBezTo>
                    <a:pt x="19444" y="8345"/>
                    <a:pt x="19444" y="8357"/>
                    <a:pt x="19443" y="8370"/>
                  </a:cubicBezTo>
                  <a:cubicBezTo>
                    <a:pt x="19443" y="8373"/>
                    <a:pt x="19443" y="8373"/>
                    <a:pt x="19443" y="8376"/>
                  </a:cubicBezTo>
                  <a:cubicBezTo>
                    <a:pt x="19402" y="8407"/>
                    <a:pt x="19383" y="8495"/>
                    <a:pt x="19437" y="8500"/>
                  </a:cubicBezTo>
                  <a:lnTo>
                    <a:pt x="19440" y="8503"/>
                  </a:lnTo>
                  <a:cubicBezTo>
                    <a:pt x="19435" y="8510"/>
                    <a:pt x="19431" y="8519"/>
                    <a:pt x="19425" y="8527"/>
                  </a:cubicBezTo>
                  <a:cubicBezTo>
                    <a:pt x="19423" y="8531"/>
                    <a:pt x="19420" y="8534"/>
                    <a:pt x="19417" y="8539"/>
                  </a:cubicBezTo>
                  <a:cubicBezTo>
                    <a:pt x="19413" y="8527"/>
                    <a:pt x="19406" y="8519"/>
                    <a:pt x="19396" y="8512"/>
                  </a:cubicBezTo>
                  <a:cubicBezTo>
                    <a:pt x="19381" y="8409"/>
                    <a:pt x="19365" y="8307"/>
                    <a:pt x="19360" y="8223"/>
                  </a:cubicBezTo>
                  <a:cubicBezTo>
                    <a:pt x="19343" y="8200"/>
                    <a:pt x="19315" y="8205"/>
                    <a:pt x="19298" y="8181"/>
                  </a:cubicBezTo>
                  <a:cubicBezTo>
                    <a:pt x="19303" y="8178"/>
                    <a:pt x="19308" y="8175"/>
                    <a:pt x="19313" y="8172"/>
                  </a:cubicBezTo>
                  <a:close/>
                  <a:moveTo>
                    <a:pt x="20808" y="8282"/>
                  </a:moveTo>
                  <a:cubicBezTo>
                    <a:pt x="20771" y="8293"/>
                    <a:pt x="20749" y="8255"/>
                    <a:pt x="20705" y="8285"/>
                  </a:cubicBezTo>
                  <a:cubicBezTo>
                    <a:pt x="20719" y="8335"/>
                    <a:pt x="20733" y="8387"/>
                    <a:pt x="20746" y="8438"/>
                  </a:cubicBezTo>
                  <a:cubicBezTo>
                    <a:pt x="20788" y="8407"/>
                    <a:pt x="20794" y="8394"/>
                    <a:pt x="20832" y="8438"/>
                  </a:cubicBezTo>
                  <a:cubicBezTo>
                    <a:pt x="20799" y="8365"/>
                    <a:pt x="20835" y="8349"/>
                    <a:pt x="20808" y="8282"/>
                  </a:cubicBezTo>
                  <a:close/>
                  <a:moveTo>
                    <a:pt x="19222" y="8285"/>
                  </a:moveTo>
                  <a:cubicBezTo>
                    <a:pt x="19222" y="8286"/>
                    <a:pt x="19224" y="8286"/>
                    <a:pt x="19224" y="8288"/>
                  </a:cubicBezTo>
                  <a:cubicBezTo>
                    <a:pt x="19252" y="8374"/>
                    <a:pt x="19257" y="8454"/>
                    <a:pt x="19189" y="8497"/>
                  </a:cubicBezTo>
                  <a:cubicBezTo>
                    <a:pt x="19187" y="8497"/>
                    <a:pt x="19185" y="8497"/>
                    <a:pt x="19183" y="8497"/>
                  </a:cubicBezTo>
                  <a:cubicBezTo>
                    <a:pt x="19182" y="8493"/>
                    <a:pt x="19181" y="8489"/>
                    <a:pt x="19180" y="8486"/>
                  </a:cubicBezTo>
                  <a:cubicBezTo>
                    <a:pt x="19194" y="8430"/>
                    <a:pt x="19189" y="8363"/>
                    <a:pt x="19183" y="8296"/>
                  </a:cubicBezTo>
                  <a:cubicBezTo>
                    <a:pt x="19197" y="8293"/>
                    <a:pt x="19210" y="8290"/>
                    <a:pt x="19222" y="8285"/>
                  </a:cubicBezTo>
                  <a:close/>
                  <a:moveTo>
                    <a:pt x="2208" y="8423"/>
                  </a:moveTo>
                  <a:cubicBezTo>
                    <a:pt x="2271" y="8464"/>
                    <a:pt x="2273" y="8529"/>
                    <a:pt x="2243" y="8589"/>
                  </a:cubicBezTo>
                  <a:cubicBezTo>
                    <a:pt x="2236" y="8547"/>
                    <a:pt x="2213" y="8524"/>
                    <a:pt x="2199" y="8583"/>
                  </a:cubicBezTo>
                  <a:lnTo>
                    <a:pt x="2231" y="8592"/>
                  </a:lnTo>
                  <a:cubicBezTo>
                    <a:pt x="2230" y="8600"/>
                    <a:pt x="2228" y="8609"/>
                    <a:pt x="2225" y="8618"/>
                  </a:cubicBezTo>
                  <a:cubicBezTo>
                    <a:pt x="2215" y="8634"/>
                    <a:pt x="2203" y="8649"/>
                    <a:pt x="2190" y="8663"/>
                  </a:cubicBezTo>
                  <a:cubicBezTo>
                    <a:pt x="2188" y="8644"/>
                    <a:pt x="2184" y="8619"/>
                    <a:pt x="2181" y="8592"/>
                  </a:cubicBezTo>
                  <a:cubicBezTo>
                    <a:pt x="2193" y="8554"/>
                    <a:pt x="2193" y="8527"/>
                    <a:pt x="2178" y="8512"/>
                  </a:cubicBezTo>
                  <a:cubicBezTo>
                    <a:pt x="2179" y="8504"/>
                    <a:pt x="2179" y="8494"/>
                    <a:pt x="2181" y="8486"/>
                  </a:cubicBezTo>
                  <a:cubicBezTo>
                    <a:pt x="2183" y="8486"/>
                    <a:pt x="2187" y="8486"/>
                    <a:pt x="2190" y="8486"/>
                  </a:cubicBezTo>
                  <a:cubicBezTo>
                    <a:pt x="2197" y="8466"/>
                    <a:pt x="2200" y="8450"/>
                    <a:pt x="2202" y="8435"/>
                  </a:cubicBezTo>
                  <a:cubicBezTo>
                    <a:pt x="2204" y="8432"/>
                    <a:pt x="2205" y="8427"/>
                    <a:pt x="2208" y="8423"/>
                  </a:cubicBezTo>
                  <a:close/>
                  <a:moveTo>
                    <a:pt x="21101" y="8441"/>
                  </a:moveTo>
                  <a:cubicBezTo>
                    <a:pt x="21093" y="8448"/>
                    <a:pt x="21092" y="8465"/>
                    <a:pt x="21098" y="8477"/>
                  </a:cubicBezTo>
                  <a:cubicBezTo>
                    <a:pt x="21123" y="8526"/>
                    <a:pt x="21123" y="8576"/>
                    <a:pt x="21121" y="8630"/>
                  </a:cubicBezTo>
                  <a:cubicBezTo>
                    <a:pt x="21120" y="8671"/>
                    <a:pt x="21117" y="8716"/>
                    <a:pt x="21127" y="8760"/>
                  </a:cubicBezTo>
                  <a:cubicBezTo>
                    <a:pt x="21132" y="8779"/>
                    <a:pt x="21137" y="8798"/>
                    <a:pt x="21145" y="8816"/>
                  </a:cubicBezTo>
                  <a:lnTo>
                    <a:pt x="21142" y="8816"/>
                  </a:lnTo>
                  <a:cubicBezTo>
                    <a:pt x="21122" y="8822"/>
                    <a:pt x="21125" y="8850"/>
                    <a:pt x="21098" y="8849"/>
                  </a:cubicBezTo>
                  <a:cubicBezTo>
                    <a:pt x="21101" y="8789"/>
                    <a:pt x="21012" y="8726"/>
                    <a:pt x="21086" y="8710"/>
                  </a:cubicBezTo>
                  <a:cubicBezTo>
                    <a:pt x="21071" y="8641"/>
                    <a:pt x="21032" y="8630"/>
                    <a:pt x="21006" y="8586"/>
                  </a:cubicBezTo>
                  <a:cubicBezTo>
                    <a:pt x="20955" y="8671"/>
                    <a:pt x="20917" y="8559"/>
                    <a:pt x="20915" y="8559"/>
                  </a:cubicBezTo>
                  <a:cubicBezTo>
                    <a:pt x="20877" y="8555"/>
                    <a:pt x="20860" y="8614"/>
                    <a:pt x="20802" y="8589"/>
                  </a:cubicBezTo>
                  <a:cubicBezTo>
                    <a:pt x="20825" y="8714"/>
                    <a:pt x="20749" y="8807"/>
                    <a:pt x="20826" y="8929"/>
                  </a:cubicBezTo>
                  <a:cubicBezTo>
                    <a:pt x="20910" y="8909"/>
                    <a:pt x="20945" y="8948"/>
                    <a:pt x="20971" y="9006"/>
                  </a:cubicBezTo>
                  <a:cubicBezTo>
                    <a:pt x="20996" y="9063"/>
                    <a:pt x="21013" y="9137"/>
                    <a:pt x="21062" y="9183"/>
                  </a:cubicBezTo>
                  <a:cubicBezTo>
                    <a:pt x="21073" y="9112"/>
                    <a:pt x="21078" y="9036"/>
                    <a:pt x="21089" y="8967"/>
                  </a:cubicBezTo>
                  <a:cubicBezTo>
                    <a:pt x="21099" y="8998"/>
                    <a:pt x="21124" y="9023"/>
                    <a:pt x="21184" y="9020"/>
                  </a:cubicBezTo>
                  <a:cubicBezTo>
                    <a:pt x="21172" y="8948"/>
                    <a:pt x="21217" y="8840"/>
                    <a:pt x="21172" y="8790"/>
                  </a:cubicBezTo>
                  <a:cubicBezTo>
                    <a:pt x="21151" y="8742"/>
                    <a:pt x="21155" y="8693"/>
                    <a:pt x="21157" y="8639"/>
                  </a:cubicBezTo>
                  <a:cubicBezTo>
                    <a:pt x="21159" y="8578"/>
                    <a:pt x="21158" y="8518"/>
                    <a:pt x="21124" y="8453"/>
                  </a:cubicBezTo>
                  <a:cubicBezTo>
                    <a:pt x="21118" y="8441"/>
                    <a:pt x="21109" y="8435"/>
                    <a:pt x="21101" y="8441"/>
                  </a:cubicBezTo>
                  <a:close/>
                  <a:moveTo>
                    <a:pt x="19458" y="8539"/>
                  </a:moveTo>
                  <a:cubicBezTo>
                    <a:pt x="19505" y="8554"/>
                    <a:pt x="19431" y="8584"/>
                    <a:pt x="19437" y="8616"/>
                  </a:cubicBezTo>
                  <a:cubicBezTo>
                    <a:pt x="19433" y="8618"/>
                    <a:pt x="19429" y="8619"/>
                    <a:pt x="19422" y="8618"/>
                  </a:cubicBezTo>
                  <a:lnTo>
                    <a:pt x="19414" y="8589"/>
                  </a:lnTo>
                  <a:lnTo>
                    <a:pt x="19414" y="8583"/>
                  </a:lnTo>
                  <a:cubicBezTo>
                    <a:pt x="19418" y="8584"/>
                    <a:pt x="19422" y="8584"/>
                    <a:pt x="19425" y="8580"/>
                  </a:cubicBezTo>
                  <a:cubicBezTo>
                    <a:pt x="19434" y="8572"/>
                    <a:pt x="19441" y="8560"/>
                    <a:pt x="19449" y="8548"/>
                  </a:cubicBezTo>
                  <a:cubicBezTo>
                    <a:pt x="19451" y="8544"/>
                    <a:pt x="19456" y="8542"/>
                    <a:pt x="19458" y="8539"/>
                  </a:cubicBezTo>
                  <a:close/>
                  <a:moveTo>
                    <a:pt x="2010" y="8595"/>
                  </a:moveTo>
                  <a:cubicBezTo>
                    <a:pt x="2007" y="8603"/>
                    <a:pt x="2004" y="8613"/>
                    <a:pt x="2004" y="8624"/>
                  </a:cubicBezTo>
                  <a:cubicBezTo>
                    <a:pt x="1994" y="8620"/>
                    <a:pt x="1991" y="8610"/>
                    <a:pt x="1992" y="8598"/>
                  </a:cubicBezTo>
                  <a:cubicBezTo>
                    <a:pt x="1998" y="8586"/>
                    <a:pt x="2004" y="8589"/>
                    <a:pt x="2010" y="8595"/>
                  </a:cubicBezTo>
                  <a:close/>
                  <a:moveTo>
                    <a:pt x="20312" y="8601"/>
                  </a:moveTo>
                  <a:cubicBezTo>
                    <a:pt x="20307" y="8606"/>
                    <a:pt x="20304" y="8612"/>
                    <a:pt x="20306" y="8618"/>
                  </a:cubicBezTo>
                  <a:cubicBezTo>
                    <a:pt x="20307" y="8622"/>
                    <a:pt x="20310" y="8625"/>
                    <a:pt x="20312" y="8627"/>
                  </a:cubicBezTo>
                  <a:lnTo>
                    <a:pt x="20327" y="8639"/>
                  </a:lnTo>
                  <a:cubicBezTo>
                    <a:pt x="20340" y="8651"/>
                    <a:pt x="20353" y="8663"/>
                    <a:pt x="20362" y="8678"/>
                  </a:cubicBezTo>
                  <a:cubicBezTo>
                    <a:pt x="20368" y="8687"/>
                    <a:pt x="20382" y="8692"/>
                    <a:pt x="20392" y="8686"/>
                  </a:cubicBezTo>
                  <a:cubicBezTo>
                    <a:pt x="20401" y="8681"/>
                    <a:pt x="20404" y="8670"/>
                    <a:pt x="20398" y="8660"/>
                  </a:cubicBezTo>
                  <a:cubicBezTo>
                    <a:pt x="20384" y="8640"/>
                    <a:pt x="20368" y="8626"/>
                    <a:pt x="20353" y="8613"/>
                  </a:cubicBezTo>
                  <a:lnTo>
                    <a:pt x="20341" y="8601"/>
                  </a:lnTo>
                  <a:cubicBezTo>
                    <a:pt x="20333" y="8593"/>
                    <a:pt x="20320" y="8594"/>
                    <a:pt x="20312" y="8601"/>
                  </a:cubicBezTo>
                  <a:close/>
                  <a:moveTo>
                    <a:pt x="19458" y="8630"/>
                  </a:moveTo>
                  <a:lnTo>
                    <a:pt x="19461" y="8636"/>
                  </a:lnTo>
                  <a:cubicBezTo>
                    <a:pt x="19518" y="8626"/>
                    <a:pt x="19474" y="8687"/>
                    <a:pt x="19508" y="8683"/>
                  </a:cubicBezTo>
                  <a:cubicBezTo>
                    <a:pt x="19503" y="8719"/>
                    <a:pt x="19469" y="8745"/>
                    <a:pt x="19437" y="8725"/>
                  </a:cubicBezTo>
                  <a:cubicBezTo>
                    <a:pt x="19434" y="8718"/>
                    <a:pt x="19429" y="8711"/>
                    <a:pt x="19425" y="8704"/>
                  </a:cubicBezTo>
                  <a:lnTo>
                    <a:pt x="19428" y="8704"/>
                  </a:lnTo>
                  <a:cubicBezTo>
                    <a:pt x="19428" y="8677"/>
                    <a:pt x="19438" y="8668"/>
                    <a:pt x="19417" y="8651"/>
                  </a:cubicBezTo>
                  <a:cubicBezTo>
                    <a:pt x="19416" y="8648"/>
                    <a:pt x="19414" y="8645"/>
                    <a:pt x="19414" y="8642"/>
                  </a:cubicBezTo>
                  <a:cubicBezTo>
                    <a:pt x="19430" y="8646"/>
                    <a:pt x="19444" y="8643"/>
                    <a:pt x="19458" y="8630"/>
                  </a:cubicBezTo>
                  <a:close/>
                  <a:moveTo>
                    <a:pt x="21449" y="8642"/>
                  </a:moveTo>
                  <a:cubicBezTo>
                    <a:pt x="21455" y="8659"/>
                    <a:pt x="21458" y="8676"/>
                    <a:pt x="21423" y="8675"/>
                  </a:cubicBezTo>
                  <a:lnTo>
                    <a:pt x="21447" y="8731"/>
                  </a:lnTo>
                  <a:cubicBezTo>
                    <a:pt x="21560" y="8763"/>
                    <a:pt x="21520" y="8623"/>
                    <a:pt x="21449" y="8642"/>
                  </a:cubicBezTo>
                  <a:close/>
                  <a:moveTo>
                    <a:pt x="19236" y="8698"/>
                  </a:moveTo>
                  <a:cubicBezTo>
                    <a:pt x="19252" y="8700"/>
                    <a:pt x="19263" y="8708"/>
                    <a:pt x="19269" y="8719"/>
                  </a:cubicBezTo>
                  <a:cubicBezTo>
                    <a:pt x="19280" y="8781"/>
                    <a:pt x="19287" y="8839"/>
                    <a:pt x="19295" y="8896"/>
                  </a:cubicBezTo>
                  <a:cubicBezTo>
                    <a:pt x="19294" y="8897"/>
                    <a:pt x="19291" y="8899"/>
                    <a:pt x="19289" y="8899"/>
                  </a:cubicBezTo>
                  <a:cubicBezTo>
                    <a:pt x="19262" y="8854"/>
                    <a:pt x="19218" y="8751"/>
                    <a:pt x="19236" y="8698"/>
                  </a:cubicBezTo>
                  <a:close/>
                  <a:moveTo>
                    <a:pt x="2400" y="8748"/>
                  </a:moveTo>
                  <a:cubicBezTo>
                    <a:pt x="2421" y="8765"/>
                    <a:pt x="2435" y="8791"/>
                    <a:pt x="2438" y="8822"/>
                  </a:cubicBezTo>
                  <a:lnTo>
                    <a:pt x="2438" y="8825"/>
                  </a:lnTo>
                  <a:cubicBezTo>
                    <a:pt x="2410" y="8850"/>
                    <a:pt x="2405" y="8888"/>
                    <a:pt x="2400" y="8917"/>
                  </a:cubicBezTo>
                  <a:cubicBezTo>
                    <a:pt x="2398" y="8927"/>
                    <a:pt x="2396" y="8933"/>
                    <a:pt x="2394" y="8941"/>
                  </a:cubicBezTo>
                  <a:cubicBezTo>
                    <a:pt x="2380" y="8941"/>
                    <a:pt x="2362" y="8937"/>
                    <a:pt x="2358" y="8955"/>
                  </a:cubicBezTo>
                  <a:cubicBezTo>
                    <a:pt x="2307" y="8940"/>
                    <a:pt x="2377" y="8799"/>
                    <a:pt x="2400" y="8748"/>
                  </a:cubicBezTo>
                  <a:close/>
                  <a:moveTo>
                    <a:pt x="845" y="8781"/>
                  </a:moveTo>
                  <a:lnTo>
                    <a:pt x="813" y="8878"/>
                  </a:lnTo>
                  <a:lnTo>
                    <a:pt x="878" y="8884"/>
                  </a:lnTo>
                  <a:lnTo>
                    <a:pt x="907" y="8787"/>
                  </a:lnTo>
                  <a:lnTo>
                    <a:pt x="845" y="8781"/>
                  </a:lnTo>
                  <a:close/>
                  <a:moveTo>
                    <a:pt x="1466" y="8864"/>
                  </a:moveTo>
                  <a:cubicBezTo>
                    <a:pt x="1485" y="8877"/>
                    <a:pt x="1497" y="8899"/>
                    <a:pt x="1490" y="8938"/>
                  </a:cubicBezTo>
                  <a:cubicBezTo>
                    <a:pt x="1452" y="8942"/>
                    <a:pt x="1461" y="8900"/>
                    <a:pt x="1466" y="8864"/>
                  </a:cubicBezTo>
                  <a:close/>
                  <a:moveTo>
                    <a:pt x="20445" y="8876"/>
                  </a:moveTo>
                  <a:cubicBezTo>
                    <a:pt x="20448" y="8900"/>
                    <a:pt x="20417" y="8905"/>
                    <a:pt x="20386" y="8908"/>
                  </a:cubicBezTo>
                  <a:lnTo>
                    <a:pt x="20412" y="8991"/>
                  </a:lnTo>
                  <a:cubicBezTo>
                    <a:pt x="20494" y="9006"/>
                    <a:pt x="20502" y="8890"/>
                    <a:pt x="20445" y="8876"/>
                  </a:cubicBezTo>
                  <a:close/>
                  <a:moveTo>
                    <a:pt x="839" y="8902"/>
                  </a:moveTo>
                  <a:cubicBezTo>
                    <a:pt x="787" y="8950"/>
                    <a:pt x="773" y="9083"/>
                    <a:pt x="896" y="9003"/>
                  </a:cubicBezTo>
                  <a:cubicBezTo>
                    <a:pt x="752" y="9013"/>
                    <a:pt x="982" y="8892"/>
                    <a:pt x="839" y="8902"/>
                  </a:cubicBezTo>
                  <a:close/>
                  <a:moveTo>
                    <a:pt x="1744" y="8902"/>
                  </a:moveTo>
                  <a:cubicBezTo>
                    <a:pt x="1736" y="8898"/>
                    <a:pt x="1727" y="8903"/>
                    <a:pt x="1723" y="8911"/>
                  </a:cubicBezTo>
                  <a:cubicBezTo>
                    <a:pt x="1717" y="8922"/>
                    <a:pt x="1717" y="8936"/>
                    <a:pt x="1723" y="8949"/>
                  </a:cubicBezTo>
                  <a:cubicBezTo>
                    <a:pt x="1734" y="8974"/>
                    <a:pt x="1762" y="8993"/>
                    <a:pt x="1794" y="8997"/>
                  </a:cubicBezTo>
                  <a:cubicBezTo>
                    <a:pt x="1802" y="8998"/>
                    <a:pt x="1810" y="8991"/>
                    <a:pt x="1812" y="8982"/>
                  </a:cubicBezTo>
                  <a:cubicBezTo>
                    <a:pt x="1813" y="8973"/>
                    <a:pt x="1808" y="8966"/>
                    <a:pt x="1800" y="8964"/>
                  </a:cubicBezTo>
                  <a:cubicBezTo>
                    <a:pt x="1774" y="8961"/>
                    <a:pt x="1759" y="8947"/>
                    <a:pt x="1752" y="8935"/>
                  </a:cubicBezTo>
                  <a:cubicBezTo>
                    <a:pt x="1750" y="8929"/>
                    <a:pt x="1750" y="8926"/>
                    <a:pt x="1750" y="8926"/>
                  </a:cubicBezTo>
                  <a:cubicBezTo>
                    <a:pt x="1753" y="8917"/>
                    <a:pt x="1751" y="8906"/>
                    <a:pt x="1744" y="8902"/>
                  </a:cubicBezTo>
                  <a:close/>
                  <a:moveTo>
                    <a:pt x="2104" y="8908"/>
                  </a:moveTo>
                  <a:cubicBezTo>
                    <a:pt x="2040" y="9040"/>
                    <a:pt x="2069" y="9123"/>
                    <a:pt x="2107" y="9215"/>
                  </a:cubicBezTo>
                  <a:cubicBezTo>
                    <a:pt x="2081" y="9303"/>
                    <a:pt x="2016" y="9326"/>
                    <a:pt x="2021" y="9463"/>
                  </a:cubicBezTo>
                  <a:cubicBezTo>
                    <a:pt x="1988" y="9480"/>
                    <a:pt x="1965" y="9477"/>
                    <a:pt x="1948" y="9460"/>
                  </a:cubicBezTo>
                  <a:cubicBezTo>
                    <a:pt x="1951" y="9460"/>
                    <a:pt x="1953" y="9460"/>
                    <a:pt x="1956" y="9458"/>
                  </a:cubicBezTo>
                  <a:cubicBezTo>
                    <a:pt x="1962" y="9453"/>
                    <a:pt x="1964" y="9444"/>
                    <a:pt x="1965" y="9437"/>
                  </a:cubicBezTo>
                  <a:cubicBezTo>
                    <a:pt x="1966" y="9432"/>
                    <a:pt x="1967" y="9427"/>
                    <a:pt x="1965" y="9422"/>
                  </a:cubicBezTo>
                  <a:cubicBezTo>
                    <a:pt x="1945" y="9365"/>
                    <a:pt x="1948" y="9308"/>
                    <a:pt x="1977" y="9251"/>
                  </a:cubicBezTo>
                  <a:cubicBezTo>
                    <a:pt x="1983" y="9239"/>
                    <a:pt x="1982" y="9225"/>
                    <a:pt x="1974" y="9218"/>
                  </a:cubicBezTo>
                  <a:cubicBezTo>
                    <a:pt x="1966" y="9211"/>
                    <a:pt x="1953" y="9215"/>
                    <a:pt x="1948" y="9227"/>
                  </a:cubicBezTo>
                  <a:cubicBezTo>
                    <a:pt x="1914" y="9294"/>
                    <a:pt x="1907" y="9364"/>
                    <a:pt x="1927" y="9431"/>
                  </a:cubicBezTo>
                  <a:cubicBezTo>
                    <a:pt x="1910" y="9390"/>
                    <a:pt x="1909" y="9323"/>
                    <a:pt x="1924" y="9254"/>
                  </a:cubicBezTo>
                  <a:cubicBezTo>
                    <a:pt x="1956" y="9214"/>
                    <a:pt x="1963" y="9168"/>
                    <a:pt x="1968" y="9127"/>
                  </a:cubicBezTo>
                  <a:cubicBezTo>
                    <a:pt x="1970" y="9111"/>
                    <a:pt x="1974" y="9096"/>
                    <a:pt x="1977" y="9082"/>
                  </a:cubicBezTo>
                  <a:cubicBezTo>
                    <a:pt x="2041" y="9063"/>
                    <a:pt x="2017" y="8884"/>
                    <a:pt x="2104" y="8908"/>
                  </a:cubicBezTo>
                  <a:close/>
                  <a:moveTo>
                    <a:pt x="2731" y="8917"/>
                  </a:moveTo>
                  <a:cubicBezTo>
                    <a:pt x="2752" y="8900"/>
                    <a:pt x="2786" y="8900"/>
                    <a:pt x="2822" y="8920"/>
                  </a:cubicBezTo>
                  <a:cubicBezTo>
                    <a:pt x="2819" y="8955"/>
                    <a:pt x="2799" y="8959"/>
                    <a:pt x="2793" y="8988"/>
                  </a:cubicBezTo>
                  <a:cubicBezTo>
                    <a:pt x="2791" y="8988"/>
                    <a:pt x="2790" y="8987"/>
                    <a:pt x="2790" y="8988"/>
                  </a:cubicBezTo>
                  <a:cubicBezTo>
                    <a:pt x="2784" y="8990"/>
                    <a:pt x="2777" y="8991"/>
                    <a:pt x="2772" y="8994"/>
                  </a:cubicBezTo>
                  <a:lnTo>
                    <a:pt x="2772" y="8991"/>
                  </a:lnTo>
                  <a:cubicBezTo>
                    <a:pt x="2763" y="8990"/>
                    <a:pt x="2756" y="8989"/>
                    <a:pt x="2754" y="9000"/>
                  </a:cubicBezTo>
                  <a:cubicBezTo>
                    <a:pt x="2743" y="9002"/>
                    <a:pt x="2728" y="9005"/>
                    <a:pt x="2713" y="9011"/>
                  </a:cubicBezTo>
                  <a:lnTo>
                    <a:pt x="2719" y="9000"/>
                  </a:lnTo>
                  <a:cubicBezTo>
                    <a:pt x="2701" y="8965"/>
                    <a:pt x="2709" y="8934"/>
                    <a:pt x="2731" y="8917"/>
                  </a:cubicBezTo>
                  <a:close/>
                  <a:moveTo>
                    <a:pt x="393" y="8932"/>
                  </a:moveTo>
                  <a:cubicBezTo>
                    <a:pt x="380" y="8932"/>
                    <a:pt x="371" y="8946"/>
                    <a:pt x="370" y="8961"/>
                  </a:cubicBezTo>
                  <a:cubicBezTo>
                    <a:pt x="364" y="9045"/>
                    <a:pt x="349" y="9125"/>
                    <a:pt x="337" y="9203"/>
                  </a:cubicBezTo>
                  <a:cubicBezTo>
                    <a:pt x="331" y="9244"/>
                    <a:pt x="327" y="9286"/>
                    <a:pt x="322" y="9328"/>
                  </a:cubicBezTo>
                  <a:cubicBezTo>
                    <a:pt x="321" y="9343"/>
                    <a:pt x="328" y="9356"/>
                    <a:pt x="340" y="9357"/>
                  </a:cubicBezTo>
                  <a:cubicBezTo>
                    <a:pt x="352" y="9357"/>
                    <a:pt x="365" y="9345"/>
                    <a:pt x="367" y="9331"/>
                  </a:cubicBezTo>
                  <a:cubicBezTo>
                    <a:pt x="371" y="9290"/>
                    <a:pt x="378" y="9249"/>
                    <a:pt x="384" y="9209"/>
                  </a:cubicBezTo>
                  <a:cubicBezTo>
                    <a:pt x="397" y="9129"/>
                    <a:pt x="411" y="9046"/>
                    <a:pt x="417" y="8958"/>
                  </a:cubicBezTo>
                  <a:cubicBezTo>
                    <a:pt x="418" y="8943"/>
                    <a:pt x="406" y="8931"/>
                    <a:pt x="393" y="8932"/>
                  </a:cubicBezTo>
                  <a:close/>
                  <a:moveTo>
                    <a:pt x="1930" y="8997"/>
                  </a:moveTo>
                  <a:cubicBezTo>
                    <a:pt x="1934" y="9004"/>
                    <a:pt x="1931" y="9025"/>
                    <a:pt x="1924" y="9056"/>
                  </a:cubicBezTo>
                  <a:cubicBezTo>
                    <a:pt x="1918" y="9078"/>
                    <a:pt x="1915" y="9100"/>
                    <a:pt x="1912" y="9121"/>
                  </a:cubicBezTo>
                  <a:cubicBezTo>
                    <a:pt x="1911" y="9126"/>
                    <a:pt x="1910" y="9131"/>
                    <a:pt x="1909" y="9136"/>
                  </a:cubicBezTo>
                  <a:lnTo>
                    <a:pt x="1880" y="9130"/>
                  </a:lnTo>
                  <a:lnTo>
                    <a:pt x="1868" y="9201"/>
                  </a:lnTo>
                  <a:lnTo>
                    <a:pt x="1882" y="9203"/>
                  </a:lnTo>
                  <a:lnTo>
                    <a:pt x="1888" y="9203"/>
                  </a:lnTo>
                  <a:cubicBezTo>
                    <a:pt x="1887" y="9205"/>
                    <a:pt x="1887" y="9205"/>
                    <a:pt x="1885" y="9206"/>
                  </a:cubicBezTo>
                  <a:lnTo>
                    <a:pt x="1882" y="9203"/>
                  </a:lnTo>
                  <a:cubicBezTo>
                    <a:pt x="1862" y="9204"/>
                    <a:pt x="1859" y="9237"/>
                    <a:pt x="1856" y="9268"/>
                  </a:cubicBezTo>
                  <a:cubicBezTo>
                    <a:pt x="1843" y="9267"/>
                    <a:pt x="1839" y="9256"/>
                    <a:pt x="1832" y="9248"/>
                  </a:cubicBezTo>
                  <a:cubicBezTo>
                    <a:pt x="1825" y="9201"/>
                    <a:pt x="1841" y="9157"/>
                    <a:pt x="1859" y="9112"/>
                  </a:cubicBezTo>
                  <a:cubicBezTo>
                    <a:pt x="1871" y="9081"/>
                    <a:pt x="1886" y="9049"/>
                    <a:pt x="1891" y="9014"/>
                  </a:cubicBezTo>
                  <a:cubicBezTo>
                    <a:pt x="1892" y="9010"/>
                    <a:pt x="1894" y="9006"/>
                    <a:pt x="1894" y="9003"/>
                  </a:cubicBezTo>
                  <a:lnTo>
                    <a:pt x="1897" y="9006"/>
                  </a:lnTo>
                  <a:cubicBezTo>
                    <a:pt x="1915" y="8992"/>
                    <a:pt x="1926" y="8989"/>
                    <a:pt x="1930" y="8997"/>
                  </a:cubicBezTo>
                  <a:close/>
                  <a:moveTo>
                    <a:pt x="1800" y="9000"/>
                  </a:moveTo>
                  <a:cubicBezTo>
                    <a:pt x="1760" y="9001"/>
                    <a:pt x="1712" y="9035"/>
                    <a:pt x="1773" y="9094"/>
                  </a:cubicBezTo>
                  <a:cubicBezTo>
                    <a:pt x="1871" y="9027"/>
                    <a:pt x="1840" y="8998"/>
                    <a:pt x="1800" y="9000"/>
                  </a:cubicBezTo>
                  <a:close/>
                  <a:moveTo>
                    <a:pt x="2807" y="9006"/>
                  </a:moveTo>
                  <a:lnTo>
                    <a:pt x="2801" y="9017"/>
                  </a:lnTo>
                  <a:cubicBezTo>
                    <a:pt x="2832" y="9072"/>
                    <a:pt x="2830" y="9226"/>
                    <a:pt x="2736" y="9206"/>
                  </a:cubicBezTo>
                  <a:cubicBezTo>
                    <a:pt x="2755" y="9157"/>
                    <a:pt x="2741" y="9134"/>
                    <a:pt x="2695" y="9138"/>
                  </a:cubicBezTo>
                  <a:cubicBezTo>
                    <a:pt x="2702" y="9093"/>
                    <a:pt x="2729" y="9088"/>
                    <a:pt x="2731" y="9032"/>
                  </a:cubicBezTo>
                  <a:cubicBezTo>
                    <a:pt x="2741" y="9029"/>
                    <a:pt x="2751" y="9025"/>
                    <a:pt x="2760" y="9023"/>
                  </a:cubicBezTo>
                  <a:lnTo>
                    <a:pt x="2766" y="9023"/>
                  </a:lnTo>
                  <a:lnTo>
                    <a:pt x="2766" y="9029"/>
                  </a:lnTo>
                  <a:cubicBezTo>
                    <a:pt x="2776" y="9030"/>
                    <a:pt x="2786" y="9029"/>
                    <a:pt x="2787" y="9014"/>
                  </a:cubicBezTo>
                  <a:cubicBezTo>
                    <a:pt x="2789" y="9013"/>
                    <a:pt x="2793" y="9013"/>
                    <a:pt x="2796" y="9011"/>
                  </a:cubicBezTo>
                  <a:cubicBezTo>
                    <a:pt x="2800" y="9010"/>
                    <a:pt x="2803" y="9008"/>
                    <a:pt x="2807" y="9006"/>
                  </a:cubicBezTo>
                  <a:close/>
                  <a:moveTo>
                    <a:pt x="2349" y="9017"/>
                  </a:moveTo>
                  <a:cubicBezTo>
                    <a:pt x="2396" y="9075"/>
                    <a:pt x="2276" y="9090"/>
                    <a:pt x="2349" y="9017"/>
                  </a:cubicBezTo>
                  <a:close/>
                  <a:moveTo>
                    <a:pt x="20681" y="9047"/>
                  </a:moveTo>
                  <a:cubicBezTo>
                    <a:pt x="20716" y="9114"/>
                    <a:pt x="20654" y="9117"/>
                    <a:pt x="20714" y="9153"/>
                  </a:cubicBezTo>
                  <a:cubicBezTo>
                    <a:pt x="20782" y="9152"/>
                    <a:pt x="20788" y="9115"/>
                    <a:pt x="20764" y="9059"/>
                  </a:cubicBezTo>
                  <a:cubicBezTo>
                    <a:pt x="20730" y="9064"/>
                    <a:pt x="20705" y="9056"/>
                    <a:pt x="20681" y="9047"/>
                  </a:cubicBezTo>
                  <a:close/>
                  <a:moveTo>
                    <a:pt x="1407" y="9076"/>
                  </a:moveTo>
                  <a:cubicBezTo>
                    <a:pt x="1413" y="9071"/>
                    <a:pt x="1421" y="9074"/>
                    <a:pt x="1430" y="9091"/>
                  </a:cubicBezTo>
                  <a:cubicBezTo>
                    <a:pt x="1425" y="9081"/>
                    <a:pt x="1403" y="9157"/>
                    <a:pt x="1404" y="9156"/>
                  </a:cubicBezTo>
                  <a:cubicBezTo>
                    <a:pt x="1398" y="9157"/>
                    <a:pt x="1394" y="9153"/>
                    <a:pt x="1392" y="9144"/>
                  </a:cubicBezTo>
                  <a:cubicBezTo>
                    <a:pt x="1400" y="9126"/>
                    <a:pt x="1405" y="9099"/>
                    <a:pt x="1407" y="9076"/>
                  </a:cubicBezTo>
                  <a:close/>
                  <a:moveTo>
                    <a:pt x="65" y="9097"/>
                  </a:moveTo>
                  <a:cubicBezTo>
                    <a:pt x="44" y="9132"/>
                    <a:pt x="-1" y="9142"/>
                    <a:pt x="0" y="9198"/>
                  </a:cubicBezTo>
                  <a:cubicBezTo>
                    <a:pt x="89" y="9245"/>
                    <a:pt x="129" y="9093"/>
                    <a:pt x="65" y="9097"/>
                  </a:cubicBezTo>
                  <a:close/>
                  <a:moveTo>
                    <a:pt x="2290" y="9156"/>
                  </a:moveTo>
                  <a:cubicBezTo>
                    <a:pt x="2293" y="9157"/>
                    <a:pt x="2294" y="9158"/>
                    <a:pt x="2296" y="9159"/>
                  </a:cubicBezTo>
                  <a:cubicBezTo>
                    <a:pt x="2316" y="9221"/>
                    <a:pt x="2262" y="9291"/>
                    <a:pt x="2275" y="9378"/>
                  </a:cubicBezTo>
                  <a:cubicBezTo>
                    <a:pt x="2274" y="9380"/>
                    <a:pt x="2272" y="9381"/>
                    <a:pt x="2270" y="9384"/>
                  </a:cubicBezTo>
                  <a:cubicBezTo>
                    <a:pt x="2265" y="9389"/>
                    <a:pt x="2262" y="9393"/>
                    <a:pt x="2258" y="9398"/>
                  </a:cubicBezTo>
                  <a:cubicBezTo>
                    <a:pt x="2253" y="9405"/>
                    <a:pt x="2251" y="9414"/>
                    <a:pt x="2252" y="9422"/>
                  </a:cubicBezTo>
                  <a:cubicBezTo>
                    <a:pt x="2226" y="9349"/>
                    <a:pt x="2285" y="9266"/>
                    <a:pt x="2290" y="9156"/>
                  </a:cubicBezTo>
                  <a:close/>
                  <a:moveTo>
                    <a:pt x="20028" y="9156"/>
                  </a:moveTo>
                  <a:cubicBezTo>
                    <a:pt x="20043" y="9164"/>
                    <a:pt x="20059" y="9173"/>
                    <a:pt x="20081" y="9168"/>
                  </a:cubicBezTo>
                  <a:cubicBezTo>
                    <a:pt x="20082" y="9231"/>
                    <a:pt x="20069" y="9282"/>
                    <a:pt x="20043" y="9322"/>
                  </a:cubicBezTo>
                  <a:cubicBezTo>
                    <a:pt x="20018" y="9315"/>
                    <a:pt x="20034" y="9201"/>
                    <a:pt x="20028" y="9156"/>
                  </a:cubicBezTo>
                  <a:close/>
                  <a:moveTo>
                    <a:pt x="192" y="9165"/>
                  </a:moveTo>
                  <a:cubicBezTo>
                    <a:pt x="107" y="9237"/>
                    <a:pt x="106" y="9311"/>
                    <a:pt x="225" y="9348"/>
                  </a:cubicBezTo>
                  <a:cubicBezTo>
                    <a:pt x="182" y="9300"/>
                    <a:pt x="265" y="9199"/>
                    <a:pt x="192" y="9165"/>
                  </a:cubicBezTo>
                  <a:close/>
                  <a:moveTo>
                    <a:pt x="20723" y="9177"/>
                  </a:moveTo>
                  <a:cubicBezTo>
                    <a:pt x="20746" y="9278"/>
                    <a:pt x="20577" y="9292"/>
                    <a:pt x="20658" y="9387"/>
                  </a:cubicBezTo>
                  <a:cubicBezTo>
                    <a:pt x="20656" y="9353"/>
                    <a:pt x="20686" y="9380"/>
                    <a:pt x="20696" y="9404"/>
                  </a:cubicBezTo>
                  <a:lnTo>
                    <a:pt x="20705" y="9469"/>
                  </a:lnTo>
                  <a:cubicBezTo>
                    <a:pt x="20753" y="9415"/>
                    <a:pt x="20799" y="9235"/>
                    <a:pt x="20723" y="9177"/>
                  </a:cubicBezTo>
                  <a:close/>
                  <a:moveTo>
                    <a:pt x="1371" y="9248"/>
                  </a:moveTo>
                  <a:cubicBezTo>
                    <a:pt x="1414" y="9281"/>
                    <a:pt x="1358" y="9366"/>
                    <a:pt x="1354" y="9407"/>
                  </a:cubicBezTo>
                  <a:cubicBezTo>
                    <a:pt x="1318" y="9389"/>
                    <a:pt x="1353" y="9265"/>
                    <a:pt x="1371" y="9248"/>
                  </a:cubicBezTo>
                  <a:close/>
                  <a:moveTo>
                    <a:pt x="21113" y="9251"/>
                  </a:moveTo>
                  <a:cubicBezTo>
                    <a:pt x="21061" y="9242"/>
                    <a:pt x="21041" y="9255"/>
                    <a:pt x="21033" y="9271"/>
                  </a:cubicBezTo>
                  <a:cubicBezTo>
                    <a:pt x="21020" y="9268"/>
                    <a:pt x="21011" y="9262"/>
                    <a:pt x="20991" y="9263"/>
                  </a:cubicBezTo>
                  <a:cubicBezTo>
                    <a:pt x="20972" y="9298"/>
                    <a:pt x="21000" y="9359"/>
                    <a:pt x="21051" y="9375"/>
                  </a:cubicBezTo>
                  <a:cubicBezTo>
                    <a:pt x="21059" y="9369"/>
                    <a:pt x="21063" y="9348"/>
                    <a:pt x="21068" y="9331"/>
                  </a:cubicBezTo>
                  <a:cubicBezTo>
                    <a:pt x="21086" y="9345"/>
                    <a:pt x="21098" y="9368"/>
                    <a:pt x="21119" y="9366"/>
                  </a:cubicBezTo>
                  <a:cubicBezTo>
                    <a:pt x="21080" y="9315"/>
                    <a:pt x="21085" y="9279"/>
                    <a:pt x="21113" y="9251"/>
                  </a:cubicBezTo>
                  <a:close/>
                  <a:moveTo>
                    <a:pt x="21195" y="9254"/>
                  </a:moveTo>
                  <a:cubicBezTo>
                    <a:pt x="21174" y="9256"/>
                    <a:pt x="21161" y="9274"/>
                    <a:pt x="21166" y="9292"/>
                  </a:cubicBezTo>
                  <a:cubicBezTo>
                    <a:pt x="21179" y="9342"/>
                    <a:pt x="21172" y="9388"/>
                    <a:pt x="21166" y="9437"/>
                  </a:cubicBezTo>
                  <a:cubicBezTo>
                    <a:pt x="21161" y="9470"/>
                    <a:pt x="21159" y="9503"/>
                    <a:pt x="21160" y="9540"/>
                  </a:cubicBezTo>
                  <a:cubicBezTo>
                    <a:pt x="21160" y="9543"/>
                    <a:pt x="21159" y="9544"/>
                    <a:pt x="21160" y="9546"/>
                  </a:cubicBezTo>
                  <a:cubicBezTo>
                    <a:pt x="21164" y="9562"/>
                    <a:pt x="21179" y="9577"/>
                    <a:pt x="21198" y="9579"/>
                  </a:cubicBezTo>
                  <a:cubicBezTo>
                    <a:pt x="21220" y="9580"/>
                    <a:pt x="21237" y="9565"/>
                    <a:pt x="21237" y="9546"/>
                  </a:cubicBezTo>
                  <a:cubicBezTo>
                    <a:pt x="21237" y="9512"/>
                    <a:pt x="21241" y="9480"/>
                    <a:pt x="21246" y="9449"/>
                  </a:cubicBezTo>
                  <a:cubicBezTo>
                    <a:pt x="21252" y="9397"/>
                    <a:pt x="21260" y="9343"/>
                    <a:pt x="21243" y="9283"/>
                  </a:cubicBezTo>
                  <a:cubicBezTo>
                    <a:pt x="21238" y="9264"/>
                    <a:pt x="21217" y="9251"/>
                    <a:pt x="21195" y="9254"/>
                  </a:cubicBezTo>
                  <a:close/>
                  <a:moveTo>
                    <a:pt x="110" y="9260"/>
                  </a:moveTo>
                  <a:cubicBezTo>
                    <a:pt x="-40" y="9434"/>
                    <a:pt x="286" y="9326"/>
                    <a:pt x="110" y="9260"/>
                  </a:cubicBezTo>
                  <a:close/>
                  <a:moveTo>
                    <a:pt x="19419" y="9271"/>
                  </a:moveTo>
                  <a:cubicBezTo>
                    <a:pt x="19427" y="9282"/>
                    <a:pt x="19431" y="9295"/>
                    <a:pt x="19446" y="9292"/>
                  </a:cubicBezTo>
                  <a:cubicBezTo>
                    <a:pt x="19446" y="9313"/>
                    <a:pt x="19418" y="9312"/>
                    <a:pt x="19422" y="9336"/>
                  </a:cubicBezTo>
                  <a:cubicBezTo>
                    <a:pt x="19380" y="9334"/>
                    <a:pt x="19411" y="9305"/>
                    <a:pt x="19411" y="9277"/>
                  </a:cubicBezTo>
                  <a:cubicBezTo>
                    <a:pt x="19413" y="9275"/>
                    <a:pt x="19417" y="9274"/>
                    <a:pt x="19419" y="9271"/>
                  </a:cubicBezTo>
                  <a:close/>
                  <a:moveTo>
                    <a:pt x="943" y="9336"/>
                  </a:moveTo>
                  <a:cubicBezTo>
                    <a:pt x="920" y="9408"/>
                    <a:pt x="950" y="9425"/>
                    <a:pt x="943" y="9481"/>
                  </a:cubicBezTo>
                  <a:cubicBezTo>
                    <a:pt x="990" y="9483"/>
                    <a:pt x="1019" y="9453"/>
                    <a:pt x="1029" y="9393"/>
                  </a:cubicBezTo>
                  <a:cubicBezTo>
                    <a:pt x="968" y="9407"/>
                    <a:pt x="977" y="9350"/>
                    <a:pt x="943" y="9336"/>
                  </a:cubicBezTo>
                  <a:close/>
                  <a:moveTo>
                    <a:pt x="1593" y="9434"/>
                  </a:moveTo>
                  <a:cubicBezTo>
                    <a:pt x="1587" y="9463"/>
                    <a:pt x="1606" y="9563"/>
                    <a:pt x="1620" y="9508"/>
                  </a:cubicBezTo>
                  <a:cubicBezTo>
                    <a:pt x="1657" y="9515"/>
                    <a:pt x="1591" y="9559"/>
                    <a:pt x="1608" y="9617"/>
                  </a:cubicBezTo>
                  <a:cubicBezTo>
                    <a:pt x="1569" y="9553"/>
                    <a:pt x="1584" y="9667"/>
                    <a:pt x="1519" y="9632"/>
                  </a:cubicBezTo>
                  <a:lnTo>
                    <a:pt x="1522" y="9641"/>
                  </a:lnTo>
                  <a:cubicBezTo>
                    <a:pt x="1512" y="9643"/>
                    <a:pt x="1497" y="9648"/>
                    <a:pt x="1481" y="9658"/>
                  </a:cubicBezTo>
                  <a:lnTo>
                    <a:pt x="1484" y="9653"/>
                  </a:lnTo>
                  <a:cubicBezTo>
                    <a:pt x="1436" y="9605"/>
                    <a:pt x="1520" y="9492"/>
                    <a:pt x="1484" y="9469"/>
                  </a:cubicBezTo>
                  <a:cubicBezTo>
                    <a:pt x="1508" y="9439"/>
                    <a:pt x="1549" y="9431"/>
                    <a:pt x="1593" y="9434"/>
                  </a:cubicBezTo>
                  <a:close/>
                  <a:moveTo>
                    <a:pt x="2258" y="9434"/>
                  </a:moveTo>
                  <a:cubicBezTo>
                    <a:pt x="2261" y="9437"/>
                    <a:pt x="2263" y="9439"/>
                    <a:pt x="2267" y="9440"/>
                  </a:cubicBezTo>
                  <a:cubicBezTo>
                    <a:pt x="2266" y="9443"/>
                    <a:pt x="2267" y="9448"/>
                    <a:pt x="2267" y="9452"/>
                  </a:cubicBezTo>
                  <a:cubicBezTo>
                    <a:pt x="2263" y="9446"/>
                    <a:pt x="2260" y="9439"/>
                    <a:pt x="2258" y="9434"/>
                  </a:cubicBezTo>
                  <a:close/>
                  <a:moveTo>
                    <a:pt x="1327" y="9475"/>
                  </a:moveTo>
                  <a:cubicBezTo>
                    <a:pt x="1367" y="9506"/>
                    <a:pt x="1385" y="9600"/>
                    <a:pt x="1377" y="9688"/>
                  </a:cubicBezTo>
                  <a:cubicBezTo>
                    <a:pt x="1369" y="9776"/>
                    <a:pt x="1338" y="9859"/>
                    <a:pt x="1277" y="9865"/>
                  </a:cubicBezTo>
                  <a:cubicBezTo>
                    <a:pt x="1265" y="9741"/>
                    <a:pt x="1288" y="9655"/>
                    <a:pt x="1309" y="9567"/>
                  </a:cubicBezTo>
                  <a:cubicBezTo>
                    <a:pt x="1310" y="9566"/>
                    <a:pt x="1311" y="9567"/>
                    <a:pt x="1312" y="9567"/>
                  </a:cubicBezTo>
                  <a:cubicBezTo>
                    <a:pt x="1320" y="9563"/>
                    <a:pt x="1326" y="9554"/>
                    <a:pt x="1327" y="9543"/>
                  </a:cubicBezTo>
                  <a:cubicBezTo>
                    <a:pt x="1327" y="9539"/>
                    <a:pt x="1328" y="9533"/>
                    <a:pt x="1327" y="9528"/>
                  </a:cubicBezTo>
                  <a:cubicBezTo>
                    <a:pt x="1326" y="9523"/>
                    <a:pt x="1323" y="9518"/>
                    <a:pt x="1321" y="9514"/>
                  </a:cubicBezTo>
                  <a:cubicBezTo>
                    <a:pt x="1323" y="9501"/>
                    <a:pt x="1325" y="9489"/>
                    <a:pt x="1327" y="9475"/>
                  </a:cubicBezTo>
                  <a:close/>
                  <a:moveTo>
                    <a:pt x="20205" y="9647"/>
                  </a:moveTo>
                  <a:cubicBezTo>
                    <a:pt x="20200" y="9682"/>
                    <a:pt x="20099" y="9672"/>
                    <a:pt x="20158" y="9738"/>
                  </a:cubicBezTo>
                  <a:cubicBezTo>
                    <a:pt x="20250" y="9754"/>
                    <a:pt x="20249" y="9632"/>
                    <a:pt x="20205" y="9647"/>
                  </a:cubicBezTo>
                  <a:close/>
                  <a:moveTo>
                    <a:pt x="2278" y="9661"/>
                  </a:moveTo>
                  <a:cubicBezTo>
                    <a:pt x="2289" y="9818"/>
                    <a:pt x="2311" y="9984"/>
                    <a:pt x="2196" y="10054"/>
                  </a:cubicBezTo>
                  <a:cubicBezTo>
                    <a:pt x="2211" y="10020"/>
                    <a:pt x="2213" y="9983"/>
                    <a:pt x="2213" y="9948"/>
                  </a:cubicBezTo>
                  <a:cubicBezTo>
                    <a:pt x="2222" y="9945"/>
                    <a:pt x="2232" y="9942"/>
                    <a:pt x="2237" y="9939"/>
                  </a:cubicBezTo>
                  <a:cubicBezTo>
                    <a:pt x="2225" y="9933"/>
                    <a:pt x="2220" y="9920"/>
                    <a:pt x="2225" y="9895"/>
                  </a:cubicBezTo>
                  <a:lnTo>
                    <a:pt x="2213" y="9892"/>
                  </a:lnTo>
                  <a:cubicBezTo>
                    <a:pt x="2212" y="9871"/>
                    <a:pt x="2209" y="9852"/>
                    <a:pt x="2208" y="9833"/>
                  </a:cubicBezTo>
                  <a:cubicBezTo>
                    <a:pt x="2203" y="9762"/>
                    <a:pt x="2209" y="9698"/>
                    <a:pt x="2278" y="9661"/>
                  </a:cubicBezTo>
                  <a:close/>
                  <a:moveTo>
                    <a:pt x="1150" y="9670"/>
                  </a:moveTo>
                  <a:cubicBezTo>
                    <a:pt x="1150" y="9709"/>
                    <a:pt x="1153" y="9746"/>
                    <a:pt x="1162" y="9785"/>
                  </a:cubicBezTo>
                  <a:cubicBezTo>
                    <a:pt x="1139" y="9819"/>
                    <a:pt x="1122" y="9856"/>
                    <a:pt x="1108" y="9892"/>
                  </a:cubicBezTo>
                  <a:cubicBezTo>
                    <a:pt x="1119" y="9814"/>
                    <a:pt x="1136" y="9741"/>
                    <a:pt x="1150" y="9670"/>
                  </a:cubicBezTo>
                  <a:close/>
                  <a:moveTo>
                    <a:pt x="1516" y="9676"/>
                  </a:moveTo>
                  <a:cubicBezTo>
                    <a:pt x="1508" y="9746"/>
                    <a:pt x="1564" y="9747"/>
                    <a:pt x="1537" y="9839"/>
                  </a:cubicBezTo>
                  <a:cubicBezTo>
                    <a:pt x="1496" y="9819"/>
                    <a:pt x="1482" y="9765"/>
                    <a:pt x="1495" y="9685"/>
                  </a:cubicBezTo>
                  <a:cubicBezTo>
                    <a:pt x="1503" y="9681"/>
                    <a:pt x="1511" y="9678"/>
                    <a:pt x="1516" y="9676"/>
                  </a:cubicBezTo>
                  <a:close/>
                  <a:moveTo>
                    <a:pt x="19458" y="9780"/>
                  </a:moveTo>
                  <a:cubicBezTo>
                    <a:pt x="19469" y="9783"/>
                    <a:pt x="19480" y="9797"/>
                    <a:pt x="19473" y="9815"/>
                  </a:cubicBezTo>
                  <a:cubicBezTo>
                    <a:pt x="19465" y="9819"/>
                    <a:pt x="19459" y="9823"/>
                    <a:pt x="19449" y="9821"/>
                  </a:cubicBezTo>
                  <a:cubicBezTo>
                    <a:pt x="19439" y="9786"/>
                    <a:pt x="19447" y="9776"/>
                    <a:pt x="19458" y="9780"/>
                  </a:cubicBezTo>
                  <a:close/>
                  <a:moveTo>
                    <a:pt x="20652" y="9783"/>
                  </a:moveTo>
                  <a:cubicBezTo>
                    <a:pt x="20590" y="9781"/>
                    <a:pt x="20581" y="9820"/>
                    <a:pt x="20596" y="9877"/>
                  </a:cubicBezTo>
                  <a:cubicBezTo>
                    <a:pt x="20635" y="9875"/>
                    <a:pt x="20666" y="9866"/>
                    <a:pt x="20684" y="9848"/>
                  </a:cubicBezTo>
                  <a:cubicBezTo>
                    <a:pt x="20680" y="9817"/>
                    <a:pt x="20666" y="9800"/>
                    <a:pt x="20652" y="9783"/>
                  </a:cubicBezTo>
                  <a:close/>
                  <a:moveTo>
                    <a:pt x="19431" y="9839"/>
                  </a:moveTo>
                  <a:cubicBezTo>
                    <a:pt x="19453" y="9848"/>
                    <a:pt x="19471" y="9845"/>
                    <a:pt x="19484" y="9839"/>
                  </a:cubicBezTo>
                  <a:lnTo>
                    <a:pt x="19484" y="9845"/>
                  </a:lnTo>
                  <a:cubicBezTo>
                    <a:pt x="19494" y="9945"/>
                    <a:pt x="19475" y="9987"/>
                    <a:pt x="19541" y="10028"/>
                  </a:cubicBezTo>
                  <a:cubicBezTo>
                    <a:pt x="19543" y="10081"/>
                    <a:pt x="19493" y="10085"/>
                    <a:pt x="19484" y="10128"/>
                  </a:cubicBezTo>
                  <a:cubicBezTo>
                    <a:pt x="19467" y="10092"/>
                    <a:pt x="19430" y="9930"/>
                    <a:pt x="19437" y="9850"/>
                  </a:cubicBezTo>
                  <a:lnTo>
                    <a:pt x="19431" y="9839"/>
                  </a:lnTo>
                  <a:close/>
                  <a:moveTo>
                    <a:pt x="20661" y="9868"/>
                  </a:moveTo>
                  <a:cubicBezTo>
                    <a:pt x="20658" y="9919"/>
                    <a:pt x="20557" y="9935"/>
                    <a:pt x="20625" y="9980"/>
                  </a:cubicBezTo>
                  <a:cubicBezTo>
                    <a:pt x="20704" y="10002"/>
                    <a:pt x="20721" y="9881"/>
                    <a:pt x="20661" y="9868"/>
                  </a:cubicBezTo>
                  <a:close/>
                  <a:moveTo>
                    <a:pt x="20923" y="9883"/>
                  </a:moveTo>
                  <a:cubicBezTo>
                    <a:pt x="20835" y="9916"/>
                    <a:pt x="20807" y="10080"/>
                    <a:pt x="20705" y="10037"/>
                  </a:cubicBezTo>
                  <a:cubicBezTo>
                    <a:pt x="20698" y="10056"/>
                    <a:pt x="20691" y="10071"/>
                    <a:pt x="20684" y="10087"/>
                  </a:cubicBezTo>
                  <a:cubicBezTo>
                    <a:pt x="20642" y="10069"/>
                    <a:pt x="20551" y="10106"/>
                    <a:pt x="20669" y="10170"/>
                  </a:cubicBezTo>
                  <a:cubicBezTo>
                    <a:pt x="20679" y="10160"/>
                    <a:pt x="20673" y="10157"/>
                    <a:pt x="20678" y="10149"/>
                  </a:cubicBezTo>
                  <a:cubicBezTo>
                    <a:pt x="20679" y="10162"/>
                    <a:pt x="20675" y="10172"/>
                    <a:pt x="20684" y="10190"/>
                  </a:cubicBezTo>
                  <a:cubicBezTo>
                    <a:pt x="20733" y="10246"/>
                    <a:pt x="20723" y="10132"/>
                    <a:pt x="20782" y="10140"/>
                  </a:cubicBezTo>
                  <a:cubicBezTo>
                    <a:pt x="20832" y="10230"/>
                    <a:pt x="20774" y="10347"/>
                    <a:pt x="20832" y="10400"/>
                  </a:cubicBezTo>
                  <a:cubicBezTo>
                    <a:pt x="20891" y="10316"/>
                    <a:pt x="20927" y="10132"/>
                    <a:pt x="20977" y="10102"/>
                  </a:cubicBezTo>
                  <a:cubicBezTo>
                    <a:pt x="20941" y="10065"/>
                    <a:pt x="21019" y="9941"/>
                    <a:pt x="20923" y="9883"/>
                  </a:cubicBezTo>
                  <a:close/>
                  <a:moveTo>
                    <a:pt x="851" y="9921"/>
                  </a:moveTo>
                  <a:cubicBezTo>
                    <a:pt x="833" y="9920"/>
                    <a:pt x="815" y="9930"/>
                    <a:pt x="813" y="9942"/>
                  </a:cubicBezTo>
                  <a:cubicBezTo>
                    <a:pt x="808" y="9967"/>
                    <a:pt x="803" y="9985"/>
                    <a:pt x="789" y="10010"/>
                  </a:cubicBezTo>
                  <a:cubicBezTo>
                    <a:pt x="783" y="10021"/>
                    <a:pt x="792" y="10033"/>
                    <a:pt x="810" y="10037"/>
                  </a:cubicBezTo>
                  <a:cubicBezTo>
                    <a:pt x="828" y="10040"/>
                    <a:pt x="845" y="10034"/>
                    <a:pt x="851" y="10022"/>
                  </a:cubicBezTo>
                  <a:cubicBezTo>
                    <a:pt x="866" y="9994"/>
                    <a:pt x="875" y="9973"/>
                    <a:pt x="881" y="9945"/>
                  </a:cubicBezTo>
                  <a:cubicBezTo>
                    <a:pt x="882" y="9933"/>
                    <a:pt x="870" y="9923"/>
                    <a:pt x="851" y="9921"/>
                  </a:cubicBezTo>
                  <a:close/>
                  <a:moveTo>
                    <a:pt x="21104" y="9954"/>
                  </a:moveTo>
                  <a:cubicBezTo>
                    <a:pt x="21085" y="9952"/>
                    <a:pt x="21067" y="9958"/>
                    <a:pt x="21062" y="9966"/>
                  </a:cubicBezTo>
                  <a:lnTo>
                    <a:pt x="21059" y="9978"/>
                  </a:lnTo>
                  <a:cubicBezTo>
                    <a:pt x="21046" y="10002"/>
                    <a:pt x="21032" y="10028"/>
                    <a:pt x="21039" y="10063"/>
                  </a:cubicBezTo>
                  <a:cubicBezTo>
                    <a:pt x="21041" y="10072"/>
                    <a:pt x="21056" y="10078"/>
                    <a:pt x="21074" y="10078"/>
                  </a:cubicBezTo>
                  <a:cubicBezTo>
                    <a:pt x="21093" y="10078"/>
                    <a:pt x="21106" y="10069"/>
                    <a:pt x="21104" y="10060"/>
                  </a:cubicBezTo>
                  <a:cubicBezTo>
                    <a:pt x="21098" y="10031"/>
                    <a:pt x="21109" y="10010"/>
                    <a:pt x="21121" y="9986"/>
                  </a:cubicBezTo>
                  <a:lnTo>
                    <a:pt x="21130" y="9975"/>
                  </a:lnTo>
                  <a:cubicBezTo>
                    <a:pt x="21135" y="9966"/>
                    <a:pt x="21122" y="9956"/>
                    <a:pt x="21104" y="9954"/>
                  </a:cubicBezTo>
                  <a:close/>
                  <a:moveTo>
                    <a:pt x="21257" y="9969"/>
                  </a:moveTo>
                  <a:lnTo>
                    <a:pt x="21172" y="9975"/>
                  </a:lnTo>
                  <a:lnTo>
                    <a:pt x="21184" y="10063"/>
                  </a:lnTo>
                  <a:lnTo>
                    <a:pt x="21266" y="10057"/>
                  </a:lnTo>
                  <a:lnTo>
                    <a:pt x="21257" y="9969"/>
                  </a:lnTo>
                  <a:close/>
                  <a:moveTo>
                    <a:pt x="20158" y="10001"/>
                  </a:moveTo>
                  <a:cubicBezTo>
                    <a:pt x="20067" y="9999"/>
                    <a:pt x="20080" y="10052"/>
                    <a:pt x="20073" y="10096"/>
                  </a:cubicBezTo>
                  <a:cubicBezTo>
                    <a:pt x="20163" y="10098"/>
                    <a:pt x="20178" y="10059"/>
                    <a:pt x="20158" y="10001"/>
                  </a:cubicBezTo>
                  <a:close/>
                  <a:moveTo>
                    <a:pt x="1256" y="10045"/>
                  </a:moveTo>
                  <a:cubicBezTo>
                    <a:pt x="1258" y="10056"/>
                    <a:pt x="1260" y="10065"/>
                    <a:pt x="1262" y="10075"/>
                  </a:cubicBezTo>
                  <a:lnTo>
                    <a:pt x="1262" y="10084"/>
                  </a:lnTo>
                  <a:cubicBezTo>
                    <a:pt x="1262" y="10116"/>
                    <a:pt x="1254" y="10135"/>
                    <a:pt x="1238" y="10140"/>
                  </a:cubicBezTo>
                  <a:cubicBezTo>
                    <a:pt x="1243" y="10109"/>
                    <a:pt x="1250" y="10078"/>
                    <a:pt x="1256" y="10045"/>
                  </a:cubicBezTo>
                  <a:close/>
                  <a:moveTo>
                    <a:pt x="20096" y="10134"/>
                  </a:moveTo>
                  <a:cubicBezTo>
                    <a:pt x="20097" y="10206"/>
                    <a:pt x="20044" y="10186"/>
                    <a:pt x="20087" y="10255"/>
                  </a:cubicBezTo>
                  <a:cubicBezTo>
                    <a:pt x="20209" y="10274"/>
                    <a:pt x="20168" y="10135"/>
                    <a:pt x="20096" y="10134"/>
                  </a:cubicBezTo>
                  <a:close/>
                  <a:moveTo>
                    <a:pt x="21045" y="10152"/>
                  </a:moveTo>
                  <a:cubicBezTo>
                    <a:pt x="21012" y="10167"/>
                    <a:pt x="21002" y="10212"/>
                    <a:pt x="21113" y="10240"/>
                  </a:cubicBezTo>
                  <a:cubicBezTo>
                    <a:pt x="21131" y="10150"/>
                    <a:pt x="21077" y="10136"/>
                    <a:pt x="21045" y="10152"/>
                  </a:cubicBezTo>
                  <a:close/>
                  <a:moveTo>
                    <a:pt x="19508" y="10202"/>
                  </a:moveTo>
                  <a:cubicBezTo>
                    <a:pt x="19465" y="10306"/>
                    <a:pt x="19523" y="10406"/>
                    <a:pt x="19440" y="10471"/>
                  </a:cubicBezTo>
                  <a:cubicBezTo>
                    <a:pt x="19411" y="10399"/>
                    <a:pt x="19446" y="10241"/>
                    <a:pt x="19508" y="10202"/>
                  </a:cubicBezTo>
                  <a:close/>
                  <a:moveTo>
                    <a:pt x="2255" y="10385"/>
                  </a:moveTo>
                  <a:cubicBezTo>
                    <a:pt x="2262" y="10444"/>
                    <a:pt x="2261" y="10504"/>
                    <a:pt x="2261" y="10565"/>
                  </a:cubicBezTo>
                  <a:cubicBezTo>
                    <a:pt x="2254" y="10579"/>
                    <a:pt x="2247" y="10592"/>
                    <a:pt x="2234" y="10598"/>
                  </a:cubicBezTo>
                  <a:cubicBezTo>
                    <a:pt x="2238" y="10623"/>
                    <a:pt x="2251" y="10610"/>
                    <a:pt x="2261" y="10592"/>
                  </a:cubicBezTo>
                  <a:cubicBezTo>
                    <a:pt x="2260" y="10612"/>
                    <a:pt x="2261" y="10631"/>
                    <a:pt x="2261" y="10651"/>
                  </a:cubicBezTo>
                  <a:cubicBezTo>
                    <a:pt x="2254" y="10668"/>
                    <a:pt x="2249" y="10686"/>
                    <a:pt x="2252" y="10701"/>
                  </a:cubicBezTo>
                  <a:cubicBezTo>
                    <a:pt x="2206" y="10703"/>
                    <a:pt x="2181" y="10676"/>
                    <a:pt x="2166" y="10639"/>
                  </a:cubicBezTo>
                  <a:cubicBezTo>
                    <a:pt x="2178" y="10587"/>
                    <a:pt x="2199" y="10507"/>
                    <a:pt x="2172" y="10474"/>
                  </a:cubicBezTo>
                  <a:cubicBezTo>
                    <a:pt x="2172" y="10456"/>
                    <a:pt x="2170" y="10441"/>
                    <a:pt x="2166" y="10427"/>
                  </a:cubicBezTo>
                  <a:lnTo>
                    <a:pt x="2169" y="10427"/>
                  </a:lnTo>
                  <a:cubicBezTo>
                    <a:pt x="2201" y="10418"/>
                    <a:pt x="2203" y="10364"/>
                    <a:pt x="2255" y="10385"/>
                  </a:cubicBezTo>
                  <a:close/>
                  <a:moveTo>
                    <a:pt x="2134" y="10435"/>
                  </a:moveTo>
                  <a:cubicBezTo>
                    <a:pt x="2137" y="10439"/>
                    <a:pt x="2139" y="10439"/>
                    <a:pt x="2143" y="10441"/>
                  </a:cubicBezTo>
                  <a:cubicBezTo>
                    <a:pt x="2145" y="10458"/>
                    <a:pt x="2147" y="10479"/>
                    <a:pt x="2145" y="10498"/>
                  </a:cubicBezTo>
                  <a:lnTo>
                    <a:pt x="2134" y="10492"/>
                  </a:lnTo>
                  <a:cubicBezTo>
                    <a:pt x="2127" y="10493"/>
                    <a:pt x="2121" y="10494"/>
                    <a:pt x="2116" y="10498"/>
                  </a:cubicBezTo>
                  <a:cubicBezTo>
                    <a:pt x="2115" y="10486"/>
                    <a:pt x="2115" y="10474"/>
                    <a:pt x="2116" y="10462"/>
                  </a:cubicBezTo>
                  <a:cubicBezTo>
                    <a:pt x="2120" y="10453"/>
                    <a:pt x="2127" y="10445"/>
                    <a:pt x="2134" y="10435"/>
                  </a:cubicBezTo>
                  <a:close/>
                  <a:moveTo>
                    <a:pt x="1460" y="10489"/>
                  </a:moveTo>
                  <a:cubicBezTo>
                    <a:pt x="1428" y="10523"/>
                    <a:pt x="1479" y="10572"/>
                    <a:pt x="1445" y="10619"/>
                  </a:cubicBezTo>
                  <a:cubicBezTo>
                    <a:pt x="1440" y="10601"/>
                    <a:pt x="1431" y="10591"/>
                    <a:pt x="1419" y="10583"/>
                  </a:cubicBezTo>
                  <a:cubicBezTo>
                    <a:pt x="1419" y="10621"/>
                    <a:pt x="1412" y="10668"/>
                    <a:pt x="1448" y="10657"/>
                  </a:cubicBezTo>
                  <a:cubicBezTo>
                    <a:pt x="1449" y="10643"/>
                    <a:pt x="1447" y="10631"/>
                    <a:pt x="1445" y="10622"/>
                  </a:cubicBezTo>
                  <a:cubicBezTo>
                    <a:pt x="1486" y="10600"/>
                    <a:pt x="1514" y="10688"/>
                    <a:pt x="1528" y="10625"/>
                  </a:cubicBezTo>
                  <a:cubicBezTo>
                    <a:pt x="1498" y="10595"/>
                    <a:pt x="1546" y="10489"/>
                    <a:pt x="1460" y="10489"/>
                  </a:cubicBezTo>
                  <a:close/>
                  <a:moveTo>
                    <a:pt x="1682" y="10509"/>
                  </a:moveTo>
                  <a:cubicBezTo>
                    <a:pt x="1670" y="10524"/>
                    <a:pt x="1580" y="10601"/>
                    <a:pt x="1682" y="10604"/>
                  </a:cubicBezTo>
                  <a:cubicBezTo>
                    <a:pt x="1643" y="10560"/>
                    <a:pt x="1804" y="10525"/>
                    <a:pt x="1682" y="10509"/>
                  </a:cubicBezTo>
                  <a:close/>
                  <a:moveTo>
                    <a:pt x="875" y="10557"/>
                  </a:moveTo>
                  <a:cubicBezTo>
                    <a:pt x="845" y="10624"/>
                    <a:pt x="924" y="10722"/>
                    <a:pt x="964" y="10651"/>
                  </a:cubicBezTo>
                  <a:cubicBezTo>
                    <a:pt x="884" y="10662"/>
                    <a:pt x="935" y="10563"/>
                    <a:pt x="875" y="10557"/>
                  </a:cubicBezTo>
                  <a:close/>
                  <a:moveTo>
                    <a:pt x="20888" y="10565"/>
                  </a:moveTo>
                  <a:cubicBezTo>
                    <a:pt x="20838" y="10566"/>
                    <a:pt x="20779" y="10555"/>
                    <a:pt x="20791" y="10648"/>
                  </a:cubicBezTo>
                  <a:cubicBezTo>
                    <a:pt x="20835" y="10675"/>
                    <a:pt x="20885" y="10664"/>
                    <a:pt x="20888" y="10565"/>
                  </a:cubicBezTo>
                  <a:close/>
                  <a:moveTo>
                    <a:pt x="854" y="10595"/>
                  </a:moveTo>
                  <a:cubicBezTo>
                    <a:pt x="865" y="10581"/>
                    <a:pt x="866" y="10578"/>
                    <a:pt x="825" y="10607"/>
                  </a:cubicBezTo>
                  <a:cubicBezTo>
                    <a:pt x="699" y="10584"/>
                    <a:pt x="815" y="10744"/>
                    <a:pt x="828" y="10654"/>
                  </a:cubicBezTo>
                  <a:cubicBezTo>
                    <a:pt x="825" y="10634"/>
                    <a:pt x="843" y="10609"/>
                    <a:pt x="854" y="10595"/>
                  </a:cubicBezTo>
                  <a:close/>
                  <a:moveTo>
                    <a:pt x="21512" y="10630"/>
                  </a:moveTo>
                  <a:cubicBezTo>
                    <a:pt x="21503" y="10625"/>
                    <a:pt x="21495" y="10628"/>
                    <a:pt x="21491" y="10639"/>
                  </a:cubicBezTo>
                  <a:cubicBezTo>
                    <a:pt x="21477" y="10679"/>
                    <a:pt x="21468" y="10722"/>
                    <a:pt x="21458" y="10763"/>
                  </a:cubicBezTo>
                  <a:cubicBezTo>
                    <a:pt x="21450" y="10797"/>
                    <a:pt x="21439" y="10831"/>
                    <a:pt x="21429" y="10864"/>
                  </a:cubicBezTo>
                  <a:cubicBezTo>
                    <a:pt x="21428" y="10867"/>
                    <a:pt x="21429" y="10870"/>
                    <a:pt x="21429" y="10873"/>
                  </a:cubicBezTo>
                  <a:cubicBezTo>
                    <a:pt x="21429" y="10881"/>
                    <a:pt x="21431" y="10890"/>
                    <a:pt x="21438" y="10893"/>
                  </a:cubicBezTo>
                  <a:cubicBezTo>
                    <a:pt x="21446" y="10898"/>
                    <a:pt x="21458" y="10893"/>
                    <a:pt x="21461" y="10882"/>
                  </a:cubicBezTo>
                  <a:cubicBezTo>
                    <a:pt x="21473" y="10847"/>
                    <a:pt x="21482" y="10812"/>
                    <a:pt x="21491" y="10778"/>
                  </a:cubicBezTo>
                  <a:cubicBezTo>
                    <a:pt x="21501" y="10736"/>
                    <a:pt x="21511" y="10695"/>
                    <a:pt x="21523" y="10657"/>
                  </a:cubicBezTo>
                  <a:cubicBezTo>
                    <a:pt x="21527" y="10646"/>
                    <a:pt x="21520" y="10636"/>
                    <a:pt x="21512" y="10630"/>
                  </a:cubicBezTo>
                  <a:close/>
                  <a:moveTo>
                    <a:pt x="231" y="10701"/>
                  </a:moveTo>
                  <a:cubicBezTo>
                    <a:pt x="213" y="10699"/>
                    <a:pt x="196" y="10707"/>
                    <a:pt x="192" y="10719"/>
                  </a:cubicBezTo>
                  <a:cubicBezTo>
                    <a:pt x="182" y="10765"/>
                    <a:pt x="193" y="10811"/>
                    <a:pt x="204" y="10855"/>
                  </a:cubicBezTo>
                  <a:cubicBezTo>
                    <a:pt x="218" y="10913"/>
                    <a:pt x="230" y="10967"/>
                    <a:pt x="195" y="11018"/>
                  </a:cubicBezTo>
                  <a:cubicBezTo>
                    <a:pt x="188" y="11028"/>
                    <a:pt x="197" y="11044"/>
                    <a:pt x="213" y="11050"/>
                  </a:cubicBezTo>
                  <a:cubicBezTo>
                    <a:pt x="229" y="11055"/>
                    <a:pt x="247" y="11049"/>
                    <a:pt x="254" y="11038"/>
                  </a:cubicBezTo>
                  <a:cubicBezTo>
                    <a:pt x="279" y="11002"/>
                    <a:pt x="283" y="10968"/>
                    <a:pt x="281" y="10932"/>
                  </a:cubicBezTo>
                  <a:cubicBezTo>
                    <a:pt x="278" y="10904"/>
                    <a:pt x="273" y="10877"/>
                    <a:pt x="266" y="10849"/>
                  </a:cubicBezTo>
                  <a:cubicBezTo>
                    <a:pt x="256" y="10807"/>
                    <a:pt x="248" y="10767"/>
                    <a:pt x="257" y="10728"/>
                  </a:cubicBezTo>
                  <a:cubicBezTo>
                    <a:pt x="260" y="10716"/>
                    <a:pt x="248" y="10704"/>
                    <a:pt x="231" y="10701"/>
                  </a:cubicBezTo>
                  <a:close/>
                  <a:moveTo>
                    <a:pt x="21157" y="10725"/>
                  </a:moveTo>
                  <a:cubicBezTo>
                    <a:pt x="21140" y="10722"/>
                    <a:pt x="21122" y="10731"/>
                    <a:pt x="21119" y="10746"/>
                  </a:cubicBezTo>
                  <a:cubicBezTo>
                    <a:pt x="21116" y="10755"/>
                    <a:pt x="21112" y="10768"/>
                    <a:pt x="21107" y="10784"/>
                  </a:cubicBezTo>
                  <a:lnTo>
                    <a:pt x="21089" y="10843"/>
                  </a:lnTo>
                  <a:cubicBezTo>
                    <a:pt x="21088" y="10846"/>
                    <a:pt x="21086" y="10847"/>
                    <a:pt x="21086" y="10849"/>
                  </a:cubicBezTo>
                  <a:cubicBezTo>
                    <a:pt x="21086" y="10862"/>
                    <a:pt x="21095" y="10876"/>
                    <a:pt x="21110" y="10879"/>
                  </a:cubicBezTo>
                  <a:cubicBezTo>
                    <a:pt x="21127" y="10883"/>
                    <a:pt x="21147" y="10873"/>
                    <a:pt x="21151" y="10858"/>
                  </a:cubicBezTo>
                  <a:lnTo>
                    <a:pt x="21169" y="10799"/>
                  </a:lnTo>
                  <a:cubicBezTo>
                    <a:pt x="21174" y="10782"/>
                    <a:pt x="21178" y="10768"/>
                    <a:pt x="21181" y="10758"/>
                  </a:cubicBezTo>
                  <a:cubicBezTo>
                    <a:pt x="21185" y="10743"/>
                    <a:pt x="21174" y="10729"/>
                    <a:pt x="21157" y="10725"/>
                  </a:cubicBezTo>
                  <a:close/>
                  <a:moveTo>
                    <a:pt x="1481" y="10746"/>
                  </a:moveTo>
                  <a:cubicBezTo>
                    <a:pt x="1473" y="10753"/>
                    <a:pt x="1470" y="10768"/>
                    <a:pt x="1475" y="10778"/>
                  </a:cubicBezTo>
                  <a:cubicBezTo>
                    <a:pt x="1484" y="10799"/>
                    <a:pt x="1487" y="10816"/>
                    <a:pt x="1484" y="10834"/>
                  </a:cubicBezTo>
                  <a:cubicBezTo>
                    <a:pt x="1458" y="10845"/>
                    <a:pt x="1438" y="10863"/>
                    <a:pt x="1430" y="10896"/>
                  </a:cubicBezTo>
                  <a:cubicBezTo>
                    <a:pt x="1439" y="10903"/>
                    <a:pt x="1444" y="10913"/>
                    <a:pt x="1448" y="10926"/>
                  </a:cubicBezTo>
                  <a:cubicBezTo>
                    <a:pt x="1435" y="10956"/>
                    <a:pt x="1424" y="10989"/>
                    <a:pt x="1424" y="11026"/>
                  </a:cubicBezTo>
                  <a:cubicBezTo>
                    <a:pt x="1425" y="11040"/>
                    <a:pt x="1431" y="11050"/>
                    <a:pt x="1439" y="11050"/>
                  </a:cubicBezTo>
                  <a:cubicBezTo>
                    <a:pt x="1448" y="11050"/>
                    <a:pt x="1457" y="11039"/>
                    <a:pt x="1457" y="11026"/>
                  </a:cubicBezTo>
                  <a:cubicBezTo>
                    <a:pt x="1457" y="11014"/>
                    <a:pt x="1460" y="11003"/>
                    <a:pt x="1463" y="10991"/>
                  </a:cubicBezTo>
                  <a:cubicBezTo>
                    <a:pt x="1468" y="11033"/>
                    <a:pt x="1472" y="11077"/>
                    <a:pt x="1492" y="11097"/>
                  </a:cubicBezTo>
                  <a:cubicBezTo>
                    <a:pt x="1505" y="11009"/>
                    <a:pt x="1515" y="11003"/>
                    <a:pt x="1590" y="11026"/>
                  </a:cubicBezTo>
                  <a:cubicBezTo>
                    <a:pt x="1572" y="10923"/>
                    <a:pt x="1517" y="10932"/>
                    <a:pt x="1513" y="10855"/>
                  </a:cubicBezTo>
                  <a:cubicBezTo>
                    <a:pt x="1515" y="10844"/>
                    <a:pt x="1519" y="10832"/>
                    <a:pt x="1519" y="10820"/>
                  </a:cubicBezTo>
                  <a:cubicBezTo>
                    <a:pt x="1519" y="10798"/>
                    <a:pt x="1513" y="10776"/>
                    <a:pt x="1501" y="10752"/>
                  </a:cubicBezTo>
                  <a:cubicBezTo>
                    <a:pt x="1496" y="10741"/>
                    <a:pt x="1488" y="10739"/>
                    <a:pt x="1481" y="10746"/>
                  </a:cubicBezTo>
                  <a:close/>
                  <a:moveTo>
                    <a:pt x="20858" y="10840"/>
                  </a:moveTo>
                  <a:cubicBezTo>
                    <a:pt x="20785" y="10875"/>
                    <a:pt x="20716" y="10823"/>
                    <a:pt x="20646" y="10885"/>
                  </a:cubicBezTo>
                  <a:cubicBezTo>
                    <a:pt x="20659" y="10974"/>
                    <a:pt x="20621" y="11064"/>
                    <a:pt x="20643" y="11100"/>
                  </a:cubicBezTo>
                  <a:cubicBezTo>
                    <a:pt x="20702" y="11107"/>
                    <a:pt x="20703" y="11034"/>
                    <a:pt x="20758" y="11035"/>
                  </a:cubicBezTo>
                  <a:cubicBezTo>
                    <a:pt x="20754" y="11104"/>
                    <a:pt x="20801" y="11113"/>
                    <a:pt x="20841" y="11127"/>
                  </a:cubicBezTo>
                  <a:cubicBezTo>
                    <a:pt x="20842" y="11083"/>
                    <a:pt x="20840" y="11038"/>
                    <a:pt x="20841" y="10994"/>
                  </a:cubicBezTo>
                  <a:cubicBezTo>
                    <a:pt x="20821" y="10990"/>
                    <a:pt x="20796" y="10996"/>
                    <a:pt x="20793" y="10970"/>
                  </a:cubicBezTo>
                  <a:cubicBezTo>
                    <a:pt x="20825" y="10940"/>
                    <a:pt x="20865" y="10923"/>
                    <a:pt x="20858" y="10840"/>
                  </a:cubicBezTo>
                  <a:close/>
                  <a:moveTo>
                    <a:pt x="21095" y="10885"/>
                  </a:moveTo>
                  <a:cubicBezTo>
                    <a:pt x="20908" y="10932"/>
                    <a:pt x="21063" y="10910"/>
                    <a:pt x="21009" y="10997"/>
                  </a:cubicBezTo>
                  <a:cubicBezTo>
                    <a:pt x="21108" y="11019"/>
                    <a:pt x="21041" y="10900"/>
                    <a:pt x="21095" y="10885"/>
                  </a:cubicBezTo>
                  <a:close/>
                  <a:moveTo>
                    <a:pt x="647" y="10899"/>
                  </a:moveTo>
                  <a:cubicBezTo>
                    <a:pt x="602" y="10924"/>
                    <a:pt x="625" y="11004"/>
                    <a:pt x="683" y="10997"/>
                  </a:cubicBezTo>
                  <a:cubicBezTo>
                    <a:pt x="668" y="10951"/>
                    <a:pt x="724" y="10943"/>
                    <a:pt x="715" y="10899"/>
                  </a:cubicBezTo>
                  <a:cubicBezTo>
                    <a:pt x="684" y="10890"/>
                    <a:pt x="663" y="10891"/>
                    <a:pt x="647" y="10899"/>
                  </a:cubicBezTo>
                  <a:close/>
                  <a:moveTo>
                    <a:pt x="1693" y="10997"/>
                  </a:moveTo>
                  <a:cubicBezTo>
                    <a:pt x="1644" y="10981"/>
                    <a:pt x="1649" y="11030"/>
                    <a:pt x="1608" y="11023"/>
                  </a:cubicBezTo>
                  <a:cubicBezTo>
                    <a:pt x="1644" y="11085"/>
                    <a:pt x="1615" y="11178"/>
                    <a:pt x="1634" y="11218"/>
                  </a:cubicBezTo>
                  <a:cubicBezTo>
                    <a:pt x="1633" y="11219"/>
                    <a:pt x="1632" y="11221"/>
                    <a:pt x="1631" y="11221"/>
                  </a:cubicBezTo>
                  <a:cubicBezTo>
                    <a:pt x="1622" y="11225"/>
                    <a:pt x="1612" y="11226"/>
                    <a:pt x="1602" y="11230"/>
                  </a:cubicBezTo>
                  <a:lnTo>
                    <a:pt x="1605" y="11227"/>
                  </a:lnTo>
                  <a:cubicBezTo>
                    <a:pt x="1601" y="11200"/>
                    <a:pt x="1595" y="11173"/>
                    <a:pt x="1566" y="11183"/>
                  </a:cubicBezTo>
                  <a:cubicBezTo>
                    <a:pt x="1560" y="11232"/>
                    <a:pt x="1536" y="11333"/>
                    <a:pt x="1596" y="11340"/>
                  </a:cubicBezTo>
                  <a:cubicBezTo>
                    <a:pt x="1588" y="11299"/>
                    <a:pt x="1611" y="11294"/>
                    <a:pt x="1622" y="11275"/>
                  </a:cubicBezTo>
                  <a:cubicBezTo>
                    <a:pt x="1629" y="11271"/>
                    <a:pt x="1636" y="11268"/>
                    <a:pt x="1643" y="11266"/>
                  </a:cubicBezTo>
                  <a:cubicBezTo>
                    <a:pt x="1649" y="11264"/>
                    <a:pt x="1655" y="11262"/>
                    <a:pt x="1661" y="11260"/>
                  </a:cubicBezTo>
                  <a:lnTo>
                    <a:pt x="1658" y="11266"/>
                  </a:lnTo>
                  <a:cubicBezTo>
                    <a:pt x="1707" y="11281"/>
                    <a:pt x="1702" y="11233"/>
                    <a:pt x="1744" y="11239"/>
                  </a:cubicBezTo>
                  <a:cubicBezTo>
                    <a:pt x="1753" y="11119"/>
                    <a:pt x="1710" y="11075"/>
                    <a:pt x="1693" y="10997"/>
                  </a:cubicBezTo>
                  <a:close/>
                  <a:moveTo>
                    <a:pt x="21127" y="11020"/>
                  </a:moveTo>
                  <a:cubicBezTo>
                    <a:pt x="21056" y="11011"/>
                    <a:pt x="21026" y="11121"/>
                    <a:pt x="21065" y="11177"/>
                  </a:cubicBezTo>
                  <a:lnTo>
                    <a:pt x="21124" y="11180"/>
                  </a:lnTo>
                  <a:cubicBezTo>
                    <a:pt x="21171" y="11131"/>
                    <a:pt x="21119" y="11091"/>
                    <a:pt x="21127" y="11020"/>
                  </a:cubicBezTo>
                  <a:close/>
                  <a:moveTo>
                    <a:pt x="2213" y="11035"/>
                  </a:moveTo>
                  <a:cubicBezTo>
                    <a:pt x="2189" y="11091"/>
                    <a:pt x="2205" y="11207"/>
                    <a:pt x="2246" y="11286"/>
                  </a:cubicBezTo>
                  <a:cubicBezTo>
                    <a:pt x="2181" y="11310"/>
                    <a:pt x="2182" y="11239"/>
                    <a:pt x="2140" y="11230"/>
                  </a:cubicBezTo>
                  <a:cubicBezTo>
                    <a:pt x="2179" y="11182"/>
                    <a:pt x="2148" y="11056"/>
                    <a:pt x="2213" y="11035"/>
                  </a:cubicBezTo>
                  <a:close/>
                  <a:moveTo>
                    <a:pt x="20977" y="11074"/>
                  </a:moveTo>
                  <a:cubicBezTo>
                    <a:pt x="20895" y="11051"/>
                    <a:pt x="20918" y="11135"/>
                    <a:pt x="20885" y="11162"/>
                  </a:cubicBezTo>
                  <a:cubicBezTo>
                    <a:pt x="20951" y="11169"/>
                    <a:pt x="20980" y="11140"/>
                    <a:pt x="20977" y="11074"/>
                  </a:cubicBezTo>
                  <a:close/>
                  <a:moveTo>
                    <a:pt x="20811" y="11148"/>
                  </a:moveTo>
                  <a:cubicBezTo>
                    <a:pt x="20781" y="11169"/>
                    <a:pt x="20705" y="11265"/>
                    <a:pt x="20776" y="11301"/>
                  </a:cubicBezTo>
                  <a:cubicBezTo>
                    <a:pt x="20807" y="11280"/>
                    <a:pt x="20883" y="11183"/>
                    <a:pt x="20811" y="11148"/>
                  </a:cubicBezTo>
                  <a:close/>
                  <a:moveTo>
                    <a:pt x="19984" y="11171"/>
                  </a:moveTo>
                  <a:cubicBezTo>
                    <a:pt x="19994" y="11161"/>
                    <a:pt x="20006" y="11161"/>
                    <a:pt x="20016" y="11171"/>
                  </a:cubicBezTo>
                  <a:cubicBezTo>
                    <a:pt x="20007" y="11177"/>
                    <a:pt x="19996" y="11182"/>
                    <a:pt x="19984" y="11183"/>
                  </a:cubicBezTo>
                  <a:lnTo>
                    <a:pt x="19984" y="11171"/>
                  </a:lnTo>
                  <a:close/>
                  <a:moveTo>
                    <a:pt x="984" y="11189"/>
                  </a:moveTo>
                  <a:cubicBezTo>
                    <a:pt x="962" y="11181"/>
                    <a:pt x="943" y="11184"/>
                    <a:pt x="943" y="11221"/>
                  </a:cubicBezTo>
                  <a:cubicBezTo>
                    <a:pt x="962" y="11227"/>
                    <a:pt x="972" y="11246"/>
                    <a:pt x="969" y="11280"/>
                  </a:cubicBezTo>
                  <a:lnTo>
                    <a:pt x="1017" y="11280"/>
                  </a:lnTo>
                  <a:cubicBezTo>
                    <a:pt x="1015" y="11251"/>
                    <a:pt x="1034" y="11242"/>
                    <a:pt x="1037" y="11218"/>
                  </a:cubicBezTo>
                  <a:cubicBezTo>
                    <a:pt x="1030" y="11214"/>
                    <a:pt x="1006" y="11196"/>
                    <a:pt x="984" y="11189"/>
                  </a:cubicBezTo>
                  <a:close/>
                  <a:moveTo>
                    <a:pt x="74" y="11239"/>
                  </a:moveTo>
                  <a:cubicBezTo>
                    <a:pt x="63" y="11236"/>
                    <a:pt x="52" y="11249"/>
                    <a:pt x="50" y="11266"/>
                  </a:cubicBezTo>
                  <a:cubicBezTo>
                    <a:pt x="43" y="11344"/>
                    <a:pt x="45" y="11416"/>
                    <a:pt x="48" y="11496"/>
                  </a:cubicBezTo>
                  <a:lnTo>
                    <a:pt x="50" y="11585"/>
                  </a:lnTo>
                  <a:cubicBezTo>
                    <a:pt x="22" y="11642"/>
                    <a:pt x="7" y="11766"/>
                    <a:pt x="53" y="11836"/>
                  </a:cubicBezTo>
                  <a:cubicBezTo>
                    <a:pt x="87" y="11838"/>
                    <a:pt x="87" y="11801"/>
                    <a:pt x="118" y="11800"/>
                  </a:cubicBezTo>
                  <a:cubicBezTo>
                    <a:pt x="111" y="11732"/>
                    <a:pt x="104" y="11663"/>
                    <a:pt x="98" y="11594"/>
                  </a:cubicBezTo>
                  <a:lnTo>
                    <a:pt x="92" y="11597"/>
                  </a:lnTo>
                  <a:lnTo>
                    <a:pt x="89" y="11499"/>
                  </a:lnTo>
                  <a:cubicBezTo>
                    <a:pt x="86" y="11422"/>
                    <a:pt x="86" y="11348"/>
                    <a:pt x="92" y="11275"/>
                  </a:cubicBezTo>
                  <a:cubicBezTo>
                    <a:pt x="92" y="11272"/>
                    <a:pt x="92" y="11271"/>
                    <a:pt x="92" y="11269"/>
                  </a:cubicBezTo>
                  <a:cubicBezTo>
                    <a:pt x="91" y="11255"/>
                    <a:pt x="83" y="11242"/>
                    <a:pt x="74" y="11239"/>
                  </a:cubicBezTo>
                  <a:close/>
                  <a:moveTo>
                    <a:pt x="993" y="11446"/>
                  </a:moveTo>
                  <a:cubicBezTo>
                    <a:pt x="980" y="11446"/>
                    <a:pt x="971" y="11452"/>
                    <a:pt x="972" y="11461"/>
                  </a:cubicBezTo>
                  <a:lnTo>
                    <a:pt x="978" y="11484"/>
                  </a:lnTo>
                  <a:cubicBezTo>
                    <a:pt x="946" y="11479"/>
                    <a:pt x="914" y="11501"/>
                    <a:pt x="987" y="11549"/>
                  </a:cubicBezTo>
                  <a:lnTo>
                    <a:pt x="990" y="11585"/>
                  </a:lnTo>
                  <a:cubicBezTo>
                    <a:pt x="991" y="11593"/>
                    <a:pt x="1004" y="11600"/>
                    <a:pt x="1017" y="11600"/>
                  </a:cubicBezTo>
                  <a:cubicBezTo>
                    <a:pt x="1029" y="11599"/>
                    <a:pt x="1038" y="11593"/>
                    <a:pt x="1037" y="11585"/>
                  </a:cubicBezTo>
                  <a:lnTo>
                    <a:pt x="1020" y="11461"/>
                  </a:lnTo>
                  <a:cubicBezTo>
                    <a:pt x="1017" y="11453"/>
                    <a:pt x="1006" y="11446"/>
                    <a:pt x="993" y="11446"/>
                  </a:cubicBezTo>
                  <a:close/>
                  <a:moveTo>
                    <a:pt x="2317" y="11458"/>
                  </a:moveTo>
                  <a:cubicBezTo>
                    <a:pt x="2317" y="11461"/>
                    <a:pt x="2317" y="11463"/>
                    <a:pt x="2317" y="11467"/>
                  </a:cubicBezTo>
                  <a:cubicBezTo>
                    <a:pt x="2316" y="11467"/>
                    <a:pt x="2315" y="11467"/>
                    <a:pt x="2314" y="11467"/>
                  </a:cubicBezTo>
                  <a:cubicBezTo>
                    <a:pt x="2315" y="11463"/>
                    <a:pt x="2316" y="11461"/>
                    <a:pt x="2317" y="11458"/>
                  </a:cubicBezTo>
                  <a:close/>
                  <a:moveTo>
                    <a:pt x="1667" y="11511"/>
                  </a:moveTo>
                  <a:cubicBezTo>
                    <a:pt x="1627" y="11534"/>
                    <a:pt x="1663" y="11607"/>
                    <a:pt x="1717" y="11600"/>
                  </a:cubicBezTo>
                  <a:cubicBezTo>
                    <a:pt x="1722" y="11569"/>
                    <a:pt x="1764" y="11556"/>
                    <a:pt x="1735" y="11511"/>
                  </a:cubicBezTo>
                  <a:cubicBezTo>
                    <a:pt x="1703" y="11503"/>
                    <a:pt x="1680" y="11503"/>
                    <a:pt x="1667" y="11511"/>
                  </a:cubicBezTo>
                  <a:close/>
                  <a:moveTo>
                    <a:pt x="1430" y="11605"/>
                  </a:moveTo>
                  <a:cubicBezTo>
                    <a:pt x="1464" y="11639"/>
                    <a:pt x="1502" y="11662"/>
                    <a:pt x="1528" y="11709"/>
                  </a:cubicBezTo>
                  <a:cubicBezTo>
                    <a:pt x="1506" y="11746"/>
                    <a:pt x="1515" y="11813"/>
                    <a:pt x="1454" y="11809"/>
                  </a:cubicBezTo>
                  <a:cubicBezTo>
                    <a:pt x="1445" y="11741"/>
                    <a:pt x="1438" y="11674"/>
                    <a:pt x="1430" y="11605"/>
                  </a:cubicBezTo>
                  <a:close/>
                  <a:moveTo>
                    <a:pt x="21003" y="11724"/>
                  </a:moveTo>
                  <a:cubicBezTo>
                    <a:pt x="20987" y="11724"/>
                    <a:pt x="20968" y="11731"/>
                    <a:pt x="20947" y="11753"/>
                  </a:cubicBezTo>
                  <a:cubicBezTo>
                    <a:pt x="20978" y="11756"/>
                    <a:pt x="21006" y="11760"/>
                    <a:pt x="20991" y="11786"/>
                  </a:cubicBezTo>
                  <a:cubicBezTo>
                    <a:pt x="20964" y="11784"/>
                    <a:pt x="20930" y="11810"/>
                    <a:pt x="20986" y="11818"/>
                  </a:cubicBezTo>
                  <a:cubicBezTo>
                    <a:pt x="21066" y="11801"/>
                    <a:pt x="21051" y="11723"/>
                    <a:pt x="21003" y="11724"/>
                  </a:cubicBezTo>
                  <a:close/>
                  <a:moveTo>
                    <a:pt x="20025" y="11895"/>
                  </a:moveTo>
                  <a:cubicBezTo>
                    <a:pt x="20064" y="11904"/>
                    <a:pt x="20057" y="11968"/>
                    <a:pt x="20025" y="11981"/>
                  </a:cubicBezTo>
                  <a:cubicBezTo>
                    <a:pt x="20028" y="11972"/>
                    <a:pt x="20026" y="11960"/>
                    <a:pt x="20019" y="11954"/>
                  </a:cubicBezTo>
                  <a:cubicBezTo>
                    <a:pt x="20014" y="11949"/>
                    <a:pt x="20007" y="11950"/>
                    <a:pt x="20002" y="11954"/>
                  </a:cubicBezTo>
                  <a:cubicBezTo>
                    <a:pt x="20010" y="11936"/>
                    <a:pt x="20024" y="11925"/>
                    <a:pt x="20025" y="11895"/>
                  </a:cubicBezTo>
                  <a:close/>
                  <a:moveTo>
                    <a:pt x="2101" y="11963"/>
                  </a:moveTo>
                  <a:cubicBezTo>
                    <a:pt x="2107" y="11998"/>
                    <a:pt x="2116" y="12037"/>
                    <a:pt x="2125" y="12078"/>
                  </a:cubicBezTo>
                  <a:cubicBezTo>
                    <a:pt x="2094" y="12092"/>
                    <a:pt x="2064" y="12107"/>
                    <a:pt x="2066" y="12155"/>
                  </a:cubicBezTo>
                  <a:cubicBezTo>
                    <a:pt x="2093" y="12243"/>
                    <a:pt x="2112" y="12326"/>
                    <a:pt x="2140" y="12418"/>
                  </a:cubicBezTo>
                  <a:cubicBezTo>
                    <a:pt x="2138" y="12418"/>
                    <a:pt x="2137" y="12421"/>
                    <a:pt x="2137" y="12421"/>
                  </a:cubicBezTo>
                  <a:cubicBezTo>
                    <a:pt x="2123" y="12377"/>
                    <a:pt x="2106" y="12336"/>
                    <a:pt x="2089" y="12294"/>
                  </a:cubicBezTo>
                  <a:cubicBezTo>
                    <a:pt x="2063" y="12227"/>
                    <a:pt x="2039" y="12161"/>
                    <a:pt x="2033" y="12096"/>
                  </a:cubicBezTo>
                  <a:cubicBezTo>
                    <a:pt x="2081" y="12170"/>
                    <a:pt x="2007" y="11950"/>
                    <a:pt x="2101" y="11963"/>
                  </a:cubicBezTo>
                  <a:close/>
                  <a:moveTo>
                    <a:pt x="1481" y="11993"/>
                  </a:moveTo>
                  <a:cubicBezTo>
                    <a:pt x="1507" y="12031"/>
                    <a:pt x="1552" y="12031"/>
                    <a:pt x="1578" y="12069"/>
                  </a:cubicBezTo>
                  <a:cubicBezTo>
                    <a:pt x="1607" y="12197"/>
                    <a:pt x="1601" y="12329"/>
                    <a:pt x="1513" y="12291"/>
                  </a:cubicBezTo>
                  <a:cubicBezTo>
                    <a:pt x="1502" y="12193"/>
                    <a:pt x="1456" y="12059"/>
                    <a:pt x="1481" y="11993"/>
                  </a:cubicBezTo>
                  <a:close/>
                  <a:moveTo>
                    <a:pt x="20285" y="12013"/>
                  </a:moveTo>
                  <a:cubicBezTo>
                    <a:pt x="20277" y="12044"/>
                    <a:pt x="20266" y="12070"/>
                    <a:pt x="20256" y="12099"/>
                  </a:cubicBezTo>
                  <a:cubicBezTo>
                    <a:pt x="20257" y="12075"/>
                    <a:pt x="20262" y="12050"/>
                    <a:pt x="20268" y="12022"/>
                  </a:cubicBezTo>
                  <a:cubicBezTo>
                    <a:pt x="20274" y="12017"/>
                    <a:pt x="20280" y="12016"/>
                    <a:pt x="20285" y="12013"/>
                  </a:cubicBezTo>
                  <a:close/>
                  <a:moveTo>
                    <a:pt x="20418" y="12066"/>
                  </a:moveTo>
                  <a:cubicBezTo>
                    <a:pt x="20429" y="12124"/>
                    <a:pt x="20411" y="12194"/>
                    <a:pt x="20421" y="12250"/>
                  </a:cubicBezTo>
                  <a:cubicBezTo>
                    <a:pt x="20417" y="12243"/>
                    <a:pt x="20413" y="12240"/>
                    <a:pt x="20406" y="12241"/>
                  </a:cubicBezTo>
                  <a:cubicBezTo>
                    <a:pt x="20380" y="12299"/>
                    <a:pt x="20329" y="12330"/>
                    <a:pt x="20297" y="12394"/>
                  </a:cubicBezTo>
                  <a:cubicBezTo>
                    <a:pt x="20285" y="12418"/>
                    <a:pt x="20305" y="12448"/>
                    <a:pt x="20300" y="12459"/>
                  </a:cubicBezTo>
                  <a:cubicBezTo>
                    <a:pt x="20269" y="12524"/>
                    <a:pt x="20169" y="12624"/>
                    <a:pt x="20241" y="12684"/>
                  </a:cubicBezTo>
                  <a:cubicBezTo>
                    <a:pt x="20281" y="12656"/>
                    <a:pt x="20324" y="12644"/>
                    <a:pt x="20353" y="12613"/>
                  </a:cubicBezTo>
                  <a:cubicBezTo>
                    <a:pt x="20329" y="12687"/>
                    <a:pt x="20306" y="12764"/>
                    <a:pt x="20291" y="12849"/>
                  </a:cubicBezTo>
                  <a:cubicBezTo>
                    <a:pt x="20276" y="12935"/>
                    <a:pt x="20278" y="13040"/>
                    <a:pt x="20270" y="13130"/>
                  </a:cubicBezTo>
                  <a:cubicBezTo>
                    <a:pt x="20263" y="13220"/>
                    <a:pt x="20246" y="13296"/>
                    <a:pt x="20197" y="13319"/>
                  </a:cubicBezTo>
                  <a:lnTo>
                    <a:pt x="20182" y="13313"/>
                  </a:lnTo>
                  <a:lnTo>
                    <a:pt x="20179" y="13322"/>
                  </a:lnTo>
                  <a:cubicBezTo>
                    <a:pt x="20166" y="13262"/>
                    <a:pt x="20180" y="13196"/>
                    <a:pt x="20197" y="13124"/>
                  </a:cubicBezTo>
                  <a:cubicBezTo>
                    <a:pt x="20210" y="13067"/>
                    <a:pt x="20224" y="13008"/>
                    <a:pt x="20220" y="12953"/>
                  </a:cubicBezTo>
                  <a:cubicBezTo>
                    <a:pt x="20219" y="12941"/>
                    <a:pt x="20212" y="12933"/>
                    <a:pt x="20203" y="12935"/>
                  </a:cubicBezTo>
                  <a:cubicBezTo>
                    <a:pt x="20196" y="12937"/>
                    <a:pt x="20190" y="12945"/>
                    <a:pt x="20188" y="12953"/>
                  </a:cubicBezTo>
                  <a:cubicBezTo>
                    <a:pt x="20187" y="12955"/>
                    <a:pt x="20184" y="12958"/>
                    <a:pt x="20185" y="12962"/>
                  </a:cubicBezTo>
                  <a:cubicBezTo>
                    <a:pt x="20188" y="13009"/>
                    <a:pt x="20177" y="13060"/>
                    <a:pt x="20164" y="13115"/>
                  </a:cubicBezTo>
                  <a:cubicBezTo>
                    <a:pt x="20152" y="13167"/>
                    <a:pt x="20139" y="13221"/>
                    <a:pt x="20138" y="13272"/>
                  </a:cubicBezTo>
                  <a:cubicBezTo>
                    <a:pt x="20129" y="13278"/>
                    <a:pt x="20121" y="13281"/>
                    <a:pt x="20111" y="13284"/>
                  </a:cubicBezTo>
                  <a:cubicBezTo>
                    <a:pt x="20137" y="13216"/>
                    <a:pt x="20081" y="13210"/>
                    <a:pt x="20075" y="13165"/>
                  </a:cubicBezTo>
                  <a:cubicBezTo>
                    <a:pt x="20076" y="13127"/>
                    <a:pt x="20095" y="13093"/>
                    <a:pt x="20105" y="13056"/>
                  </a:cubicBezTo>
                  <a:cubicBezTo>
                    <a:pt x="20109" y="13066"/>
                    <a:pt x="20099" y="13078"/>
                    <a:pt x="20117" y="13086"/>
                  </a:cubicBezTo>
                  <a:cubicBezTo>
                    <a:pt x="20119" y="13045"/>
                    <a:pt x="20224" y="12965"/>
                    <a:pt x="20152" y="12953"/>
                  </a:cubicBezTo>
                  <a:cubicBezTo>
                    <a:pt x="20145" y="12962"/>
                    <a:pt x="20136" y="12974"/>
                    <a:pt x="20126" y="12985"/>
                  </a:cubicBezTo>
                  <a:cubicBezTo>
                    <a:pt x="20163" y="12900"/>
                    <a:pt x="20211" y="12828"/>
                    <a:pt x="20268" y="12799"/>
                  </a:cubicBezTo>
                  <a:cubicBezTo>
                    <a:pt x="20248" y="12776"/>
                    <a:pt x="20210" y="12768"/>
                    <a:pt x="20238" y="12705"/>
                  </a:cubicBezTo>
                  <a:cubicBezTo>
                    <a:pt x="20189" y="12684"/>
                    <a:pt x="20159" y="12738"/>
                    <a:pt x="20158" y="12666"/>
                  </a:cubicBezTo>
                  <a:cubicBezTo>
                    <a:pt x="20211" y="12533"/>
                    <a:pt x="20254" y="12507"/>
                    <a:pt x="20270" y="12347"/>
                  </a:cubicBezTo>
                  <a:lnTo>
                    <a:pt x="20262" y="12350"/>
                  </a:lnTo>
                  <a:cubicBezTo>
                    <a:pt x="20267" y="12342"/>
                    <a:pt x="20274" y="12334"/>
                    <a:pt x="20279" y="12326"/>
                  </a:cubicBezTo>
                  <a:cubicBezTo>
                    <a:pt x="20292" y="12311"/>
                    <a:pt x="20308" y="12292"/>
                    <a:pt x="20315" y="12264"/>
                  </a:cubicBezTo>
                  <a:lnTo>
                    <a:pt x="20318" y="12270"/>
                  </a:lnTo>
                  <a:cubicBezTo>
                    <a:pt x="20364" y="12224"/>
                    <a:pt x="20391" y="12145"/>
                    <a:pt x="20418" y="12066"/>
                  </a:cubicBezTo>
                  <a:close/>
                  <a:moveTo>
                    <a:pt x="20058" y="12087"/>
                  </a:moveTo>
                  <a:cubicBezTo>
                    <a:pt x="20059" y="12095"/>
                    <a:pt x="20059" y="12102"/>
                    <a:pt x="20064" y="12108"/>
                  </a:cubicBezTo>
                  <a:cubicBezTo>
                    <a:pt x="20072" y="12117"/>
                    <a:pt x="20083" y="12120"/>
                    <a:pt x="20093" y="12117"/>
                  </a:cubicBezTo>
                  <a:cubicBezTo>
                    <a:pt x="20092" y="12137"/>
                    <a:pt x="20095" y="12163"/>
                    <a:pt x="20093" y="12217"/>
                  </a:cubicBezTo>
                  <a:lnTo>
                    <a:pt x="20096" y="12217"/>
                  </a:lnTo>
                  <a:cubicBezTo>
                    <a:pt x="20092" y="12230"/>
                    <a:pt x="20090" y="12243"/>
                    <a:pt x="20087" y="12255"/>
                  </a:cubicBezTo>
                  <a:lnTo>
                    <a:pt x="20084" y="12261"/>
                  </a:lnTo>
                  <a:cubicBezTo>
                    <a:pt x="20041" y="12284"/>
                    <a:pt x="20050" y="12408"/>
                    <a:pt x="20025" y="12471"/>
                  </a:cubicBezTo>
                  <a:lnTo>
                    <a:pt x="19999" y="12465"/>
                  </a:lnTo>
                  <a:cubicBezTo>
                    <a:pt x="19998" y="12460"/>
                    <a:pt x="19998" y="12455"/>
                    <a:pt x="19999" y="12450"/>
                  </a:cubicBezTo>
                  <a:cubicBezTo>
                    <a:pt x="20000" y="12436"/>
                    <a:pt x="19992" y="12425"/>
                    <a:pt x="19981" y="12424"/>
                  </a:cubicBezTo>
                  <a:cubicBezTo>
                    <a:pt x="19970" y="12423"/>
                    <a:pt x="19960" y="12432"/>
                    <a:pt x="19957" y="12445"/>
                  </a:cubicBezTo>
                  <a:cubicBezTo>
                    <a:pt x="19957" y="12446"/>
                    <a:pt x="19957" y="12446"/>
                    <a:pt x="19957" y="12448"/>
                  </a:cubicBezTo>
                  <a:cubicBezTo>
                    <a:pt x="19955" y="12467"/>
                    <a:pt x="19959" y="12488"/>
                    <a:pt x="19963" y="12507"/>
                  </a:cubicBezTo>
                  <a:lnTo>
                    <a:pt x="19948" y="12498"/>
                  </a:lnTo>
                  <a:lnTo>
                    <a:pt x="19942" y="12527"/>
                  </a:lnTo>
                  <a:cubicBezTo>
                    <a:pt x="19930" y="12553"/>
                    <a:pt x="19920" y="12578"/>
                    <a:pt x="19913" y="12604"/>
                  </a:cubicBezTo>
                  <a:cubicBezTo>
                    <a:pt x="19911" y="12599"/>
                    <a:pt x="19909" y="12595"/>
                    <a:pt x="19904" y="12592"/>
                  </a:cubicBezTo>
                  <a:cubicBezTo>
                    <a:pt x="19904" y="12635"/>
                    <a:pt x="19884" y="12639"/>
                    <a:pt x="19869" y="12651"/>
                  </a:cubicBezTo>
                  <a:cubicBezTo>
                    <a:pt x="19889" y="12520"/>
                    <a:pt x="19905" y="12379"/>
                    <a:pt x="19942" y="12276"/>
                  </a:cubicBezTo>
                  <a:cubicBezTo>
                    <a:pt x="19957" y="12236"/>
                    <a:pt x="19932" y="12135"/>
                    <a:pt x="20002" y="12134"/>
                  </a:cubicBezTo>
                  <a:lnTo>
                    <a:pt x="20005" y="12134"/>
                  </a:lnTo>
                  <a:cubicBezTo>
                    <a:pt x="20001" y="12143"/>
                    <a:pt x="19996" y="12153"/>
                    <a:pt x="19993" y="12164"/>
                  </a:cubicBezTo>
                  <a:lnTo>
                    <a:pt x="19993" y="12167"/>
                  </a:lnTo>
                  <a:cubicBezTo>
                    <a:pt x="19991" y="12175"/>
                    <a:pt x="19995" y="12182"/>
                    <a:pt x="20002" y="12185"/>
                  </a:cubicBezTo>
                  <a:cubicBezTo>
                    <a:pt x="20008" y="12187"/>
                    <a:pt x="20017" y="12181"/>
                    <a:pt x="20019" y="12173"/>
                  </a:cubicBezTo>
                  <a:cubicBezTo>
                    <a:pt x="20024" y="12158"/>
                    <a:pt x="20027" y="12145"/>
                    <a:pt x="20031" y="12137"/>
                  </a:cubicBezTo>
                  <a:lnTo>
                    <a:pt x="20037" y="12140"/>
                  </a:lnTo>
                  <a:cubicBezTo>
                    <a:pt x="20040" y="12115"/>
                    <a:pt x="20053" y="12107"/>
                    <a:pt x="20058" y="12087"/>
                  </a:cubicBezTo>
                  <a:close/>
                  <a:moveTo>
                    <a:pt x="1788" y="12134"/>
                  </a:moveTo>
                  <a:cubicBezTo>
                    <a:pt x="1768" y="12135"/>
                    <a:pt x="1756" y="12145"/>
                    <a:pt x="1758" y="12155"/>
                  </a:cubicBezTo>
                  <a:lnTo>
                    <a:pt x="1779" y="12211"/>
                  </a:lnTo>
                  <a:cubicBezTo>
                    <a:pt x="1783" y="12221"/>
                    <a:pt x="1800" y="12230"/>
                    <a:pt x="1820" y="12229"/>
                  </a:cubicBezTo>
                  <a:cubicBezTo>
                    <a:pt x="1840" y="12228"/>
                    <a:pt x="1854" y="12218"/>
                    <a:pt x="1850" y="12208"/>
                  </a:cubicBezTo>
                  <a:lnTo>
                    <a:pt x="1829" y="12152"/>
                  </a:lnTo>
                  <a:cubicBezTo>
                    <a:pt x="1825" y="12141"/>
                    <a:pt x="1808" y="12133"/>
                    <a:pt x="1788" y="12134"/>
                  </a:cubicBezTo>
                  <a:close/>
                  <a:moveTo>
                    <a:pt x="21231" y="12155"/>
                  </a:moveTo>
                  <a:cubicBezTo>
                    <a:pt x="21224" y="12190"/>
                    <a:pt x="21114" y="12240"/>
                    <a:pt x="21181" y="12267"/>
                  </a:cubicBezTo>
                  <a:cubicBezTo>
                    <a:pt x="21188" y="12233"/>
                    <a:pt x="21298" y="12182"/>
                    <a:pt x="21231" y="12155"/>
                  </a:cubicBezTo>
                  <a:close/>
                  <a:moveTo>
                    <a:pt x="20223" y="12220"/>
                  </a:moveTo>
                  <a:cubicBezTo>
                    <a:pt x="20223" y="12224"/>
                    <a:pt x="20224" y="12231"/>
                    <a:pt x="20223" y="12235"/>
                  </a:cubicBezTo>
                  <a:cubicBezTo>
                    <a:pt x="20244" y="12245"/>
                    <a:pt x="20250" y="12267"/>
                    <a:pt x="20285" y="12264"/>
                  </a:cubicBezTo>
                  <a:lnTo>
                    <a:pt x="20288" y="12264"/>
                  </a:lnTo>
                  <a:cubicBezTo>
                    <a:pt x="20283" y="12281"/>
                    <a:pt x="20273" y="12292"/>
                    <a:pt x="20262" y="12306"/>
                  </a:cubicBezTo>
                  <a:cubicBezTo>
                    <a:pt x="20255" y="12313"/>
                    <a:pt x="20250" y="12320"/>
                    <a:pt x="20244" y="12329"/>
                  </a:cubicBezTo>
                  <a:lnTo>
                    <a:pt x="20244" y="12320"/>
                  </a:lnTo>
                  <a:cubicBezTo>
                    <a:pt x="20200" y="12358"/>
                    <a:pt x="20170" y="12404"/>
                    <a:pt x="20149" y="12453"/>
                  </a:cubicBezTo>
                  <a:cubicBezTo>
                    <a:pt x="20153" y="12407"/>
                    <a:pt x="20163" y="12364"/>
                    <a:pt x="20214" y="12329"/>
                  </a:cubicBezTo>
                  <a:cubicBezTo>
                    <a:pt x="20215" y="12296"/>
                    <a:pt x="20142" y="12336"/>
                    <a:pt x="20138" y="12273"/>
                  </a:cubicBezTo>
                  <a:lnTo>
                    <a:pt x="20138" y="12267"/>
                  </a:lnTo>
                  <a:cubicBezTo>
                    <a:pt x="20139" y="12259"/>
                    <a:pt x="20141" y="12251"/>
                    <a:pt x="20143" y="12244"/>
                  </a:cubicBezTo>
                  <a:cubicBezTo>
                    <a:pt x="20165" y="12227"/>
                    <a:pt x="20196" y="12227"/>
                    <a:pt x="20223" y="12220"/>
                  </a:cubicBezTo>
                  <a:close/>
                  <a:moveTo>
                    <a:pt x="2308" y="12267"/>
                  </a:moveTo>
                  <a:cubicBezTo>
                    <a:pt x="2340" y="12283"/>
                    <a:pt x="2378" y="12372"/>
                    <a:pt x="2361" y="12415"/>
                  </a:cubicBezTo>
                  <a:cubicBezTo>
                    <a:pt x="2310" y="12417"/>
                    <a:pt x="2323" y="12295"/>
                    <a:pt x="2281" y="12279"/>
                  </a:cubicBezTo>
                  <a:cubicBezTo>
                    <a:pt x="2289" y="12265"/>
                    <a:pt x="2297" y="12262"/>
                    <a:pt x="2308" y="12267"/>
                  </a:cubicBezTo>
                  <a:close/>
                  <a:moveTo>
                    <a:pt x="20820" y="12273"/>
                  </a:moveTo>
                  <a:cubicBezTo>
                    <a:pt x="20812" y="12272"/>
                    <a:pt x="20804" y="12280"/>
                    <a:pt x="20802" y="12291"/>
                  </a:cubicBezTo>
                  <a:cubicBezTo>
                    <a:pt x="20792" y="12375"/>
                    <a:pt x="20762" y="12456"/>
                    <a:pt x="20731" y="12533"/>
                  </a:cubicBezTo>
                  <a:lnTo>
                    <a:pt x="20711" y="12586"/>
                  </a:lnTo>
                  <a:cubicBezTo>
                    <a:pt x="20710" y="12588"/>
                    <a:pt x="20711" y="12588"/>
                    <a:pt x="20711" y="12589"/>
                  </a:cubicBezTo>
                  <a:cubicBezTo>
                    <a:pt x="20709" y="12598"/>
                    <a:pt x="20710" y="12607"/>
                    <a:pt x="20717" y="12610"/>
                  </a:cubicBezTo>
                  <a:cubicBezTo>
                    <a:pt x="20724" y="12614"/>
                    <a:pt x="20733" y="12608"/>
                    <a:pt x="20737" y="12598"/>
                  </a:cubicBezTo>
                  <a:lnTo>
                    <a:pt x="20758" y="12548"/>
                  </a:lnTo>
                  <a:cubicBezTo>
                    <a:pt x="20789" y="12468"/>
                    <a:pt x="20820" y="12385"/>
                    <a:pt x="20832" y="12294"/>
                  </a:cubicBezTo>
                  <a:cubicBezTo>
                    <a:pt x="20833" y="12284"/>
                    <a:pt x="20828" y="12274"/>
                    <a:pt x="20820" y="12273"/>
                  </a:cubicBezTo>
                  <a:close/>
                  <a:moveTo>
                    <a:pt x="1894" y="12374"/>
                  </a:moveTo>
                  <a:cubicBezTo>
                    <a:pt x="1908" y="12428"/>
                    <a:pt x="1926" y="12479"/>
                    <a:pt x="1989" y="12474"/>
                  </a:cubicBezTo>
                  <a:cubicBezTo>
                    <a:pt x="1961" y="12435"/>
                    <a:pt x="1983" y="12340"/>
                    <a:pt x="1894" y="12374"/>
                  </a:cubicBezTo>
                  <a:close/>
                  <a:moveTo>
                    <a:pt x="20403" y="12462"/>
                  </a:moveTo>
                  <a:cubicBezTo>
                    <a:pt x="20398" y="12481"/>
                    <a:pt x="20392" y="12499"/>
                    <a:pt x="20386" y="12518"/>
                  </a:cubicBezTo>
                  <a:cubicBezTo>
                    <a:pt x="20386" y="12506"/>
                    <a:pt x="20385" y="12490"/>
                    <a:pt x="20383" y="12474"/>
                  </a:cubicBezTo>
                  <a:cubicBezTo>
                    <a:pt x="20391" y="12471"/>
                    <a:pt x="20397" y="12467"/>
                    <a:pt x="20403" y="12462"/>
                  </a:cubicBezTo>
                  <a:close/>
                  <a:moveTo>
                    <a:pt x="343" y="12474"/>
                  </a:moveTo>
                  <a:cubicBezTo>
                    <a:pt x="365" y="12545"/>
                    <a:pt x="369" y="12652"/>
                    <a:pt x="438" y="12645"/>
                  </a:cubicBezTo>
                  <a:cubicBezTo>
                    <a:pt x="438" y="12584"/>
                    <a:pt x="447" y="12448"/>
                    <a:pt x="343" y="12474"/>
                  </a:cubicBezTo>
                  <a:close/>
                  <a:moveTo>
                    <a:pt x="1723" y="12495"/>
                  </a:moveTo>
                  <a:cubicBezTo>
                    <a:pt x="1738" y="12505"/>
                    <a:pt x="1751" y="12510"/>
                    <a:pt x="1764" y="12518"/>
                  </a:cubicBezTo>
                  <a:lnTo>
                    <a:pt x="1767" y="12521"/>
                  </a:lnTo>
                  <a:cubicBezTo>
                    <a:pt x="1778" y="12572"/>
                    <a:pt x="1788" y="12622"/>
                    <a:pt x="1800" y="12672"/>
                  </a:cubicBezTo>
                  <a:cubicBezTo>
                    <a:pt x="1799" y="12672"/>
                    <a:pt x="1798" y="12672"/>
                    <a:pt x="1797" y="12672"/>
                  </a:cubicBezTo>
                  <a:cubicBezTo>
                    <a:pt x="1792" y="12649"/>
                    <a:pt x="1782" y="12635"/>
                    <a:pt x="1761" y="12645"/>
                  </a:cubicBezTo>
                  <a:cubicBezTo>
                    <a:pt x="1745" y="12610"/>
                    <a:pt x="1742" y="12547"/>
                    <a:pt x="1729" y="12504"/>
                  </a:cubicBezTo>
                  <a:lnTo>
                    <a:pt x="1723" y="12495"/>
                  </a:lnTo>
                  <a:close/>
                  <a:moveTo>
                    <a:pt x="19981" y="12572"/>
                  </a:moveTo>
                  <a:cubicBezTo>
                    <a:pt x="20037" y="12592"/>
                    <a:pt x="19973" y="12708"/>
                    <a:pt x="19996" y="12755"/>
                  </a:cubicBezTo>
                  <a:lnTo>
                    <a:pt x="19999" y="12755"/>
                  </a:lnTo>
                  <a:cubicBezTo>
                    <a:pt x="19998" y="12759"/>
                    <a:pt x="19999" y="12763"/>
                    <a:pt x="19999" y="12767"/>
                  </a:cubicBezTo>
                  <a:cubicBezTo>
                    <a:pt x="19995" y="12762"/>
                    <a:pt x="19988" y="12757"/>
                    <a:pt x="19981" y="12758"/>
                  </a:cubicBezTo>
                  <a:cubicBezTo>
                    <a:pt x="19970" y="12759"/>
                    <a:pt x="19960" y="12769"/>
                    <a:pt x="19957" y="12781"/>
                  </a:cubicBezTo>
                  <a:cubicBezTo>
                    <a:pt x="19957" y="12784"/>
                    <a:pt x="19957" y="12785"/>
                    <a:pt x="19957" y="12787"/>
                  </a:cubicBezTo>
                  <a:cubicBezTo>
                    <a:pt x="19957" y="12810"/>
                    <a:pt x="19963" y="12827"/>
                    <a:pt x="19969" y="12838"/>
                  </a:cubicBezTo>
                  <a:cubicBezTo>
                    <a:pt x="19968" y="12892"/>
                    <a:pt x="19988" y="12981"/>
                    <a:pt x="19942" y="13021"/>
                  </a:cubicBezTo>
                  <a:cubicBezTo>
                    <a:pt x="19948" y="13028"/>
                    <a:pt x="19954" y="13032"/>
                    <a:pt x="19960" y="13032"/>
                  </a:cubicBezTo>
                  <a:cubicBezTo>
                    <a:pt x="19954" y="13062"/>
                    <a:pt x="19949" y="13089"/>
                    <a:pt x="19942" y="13118"/>
                  </a:cubicBezTo>
                  <a:cubicBezTo>
                    <a:pt x="19901" y="13161"/>
                    <a:pt x="19856" y="13201"/>
                    <a:pt x="19833" y="13290"/>
                  </a:cubicBezTo>
                  <a:lnTo>
                    <a:pt x="19842" y="13290"/>
                  </a:lnTo>
                  <a:cubicBezTo>
                    <a:pt x="19834" y="13305"/>
                    <a:pt x="19825" y="13321"/>
                    <a:pt x="19818" y="13337"/>
                  </a:cubicBezTo>
                  <a:cubicBezTo>
                    <a:pt x="19807" y="13362"/>
                    <a:pt x="19797" y="13386"/>
                    <a:pt x="19783" y="13408"/>
                  </a:cubicBezTo>
                  <a:lnTo>
                    <a:pt x="19783" y="13402"/>
                  </a:lnTo>
                  <a:cubicBezTo>
                    <a:pt x="19750" y="13433"/>
                    <a:pt x="19711" y="13453"/>
                    <a:pt x="19671" y="13467"/>
                  </a:cubicBezTo>
                  <a:cubicBezTo>
                    <a:pt x="19670" y="13463"/>
                    <a:pt x="19668" y="13458"/>
                    <a:pt x="19668" y="13455"/>
                  </a:cubicBezTo>
                  <a:cubicBezTo>
                    <a:pt x="19650" y="13347"/>
                    <a:pt x="19633" y="13248"/>
                    <a:pt x="19677" y="13139"/>
                  </a:cubicBezTo>
                  <a:lnTo>
                    <a:pt x="19680" y="13139"/>
                  </a:lnTo>
                  <a:lnTo>
                    <a:pt x="19685" y="13118"/>
                  </a:lnTo>
                  <a:lnTo>
                    <a:pt x="19697" y="13145"/>
                  </a:lnTo>
                  <a:cubicBezTo>
                    <a:pt x="19700" y="13151"/>
                    <a:pt x="19704" y="13151"/>
                    <a:pt x="19709" y="13148"/>
                  </a:cubicBezTo>
                  <a:cubicBezTo>
                    <a:pt x="19714" y="13144"/>
                    <a:pt x="19717" y="13136"/>
                    <a:pt x="19715" y="13130"/>
                  </a:cubicBezTo>
                  <a:lnTo>
                    <a:pt x="19706" y="13103"/>
                  </a:lnTo>
                  <a:cubicBezTo>
                    <a:pt x="19718" y="13063"/>
                    <a:pt x="19761" y="13089"/>
                    <a:pt x="19765" y="13030"/>
                  </a:cubicBezTo>
                  <a:cubicBezTo>
                    <a:pt x="19749" y="13014"/>
                    <a:pt x="19734" y="12998"/>
                    <a:pt x="19727" y="12976"/>
                  </a:cubicBezTo>
                  <a:cubicBezTo>
                    <a:pt x="19729" y="12969"/>
                    <a:pt x="19732" y="12961"/>
                    <a:pt x="19736" y="12953"/>
                  </a:cubicBezTo>
                  <a:cubicBezTo>
                    <a:pt x="19774" y="12945"/>
                    <a:pt x="19798" y="12905"/>
                    <a:pt x="19824" y="12870"/>
                  </a:cubicBezTo>
                  <a:lnTo>
                    <a:pt x="19851" y="12876"/>
                  </a:lnTo>
                  <a:cubicBezTo>
                    <a:pt x="19840" y="12966"/>
                    <a:pt x="19815" y="13058"/>
                    <a:pt x="19789" y="13145"/>
                  </a:cubicBezTo>
                  <a:cubicBezTo>
                    <a:pt x="19766" y="13219"/>
                    <a:pt x="19742" y="13295"/>
                    <a:pt x="19724" y="13372"/>
                  </a:cubicBezTo>
                  <a:cubicBezTo>
                    <a:pt x="19720" y="13390"/>
                    <a:pt x="19727" y="13405"/>
                    <a:pt x="19742" y="13408"/>
                  </a:cubicBezTo>
                  <a:cubicBezTo>
                    <a:pt x="19756" y="13410"/>
                    <a:pt x="19770" y="13399"/>
                    <a:pt x="19774" y="13381"/>
                  </a:cubicBezTo>
                  <a:cubicBezTo>
                    <a:pt x="19791" y="13307"/>
                    <a:pt x="19814" y="13232"/>
                    <a:pt x="19836" y="13160"/>
                  </a:cubicBezTo>
                  <a:cubicBezTo>
                    <a:pt x="19864" y="13068"/>
                    <a:pt x="19892" y="12973"/>
                    <a:pt x="19904" y="12876"/>
                  </a:cubicBezTo>
                  <a:cubicBezTo>
                    <a:pt x="19924" y="12825"/>
                    <a:pt x="19934" y="12773"/>
                    <a:pt x="19942" y="12722"/>
                  </a:cubicBezTo>
                  <a:cubicBezTo>
                    <a:pt x="19952" y="12669"/>
                    <a:pt x="19961" y="12619"/>
                    <a:pt x="19981" y="12572"/>
                  </a:cubicBezTo>
                  <a:close/>
                  <a:moveTo>
                    <a:pt x="2382" y="12583"/>
                  </a:moveTo>
                  <a:cubicBezTo>
                    <a:pt x="2416" y="12595"/>
                    <a:pt x="2412" y="12624"/>
                    <a:pt x="2408" y="12657"/>
                  </a:cubicBezTo>
                  <a:cubicBezTo>
                    <a:pt x="2404" y="12640"/>
                    <a:pt x="2394" y="12625"/>
                    <a:pt x="2379" y="12610"/>
                  </a:cubicBezTo>
                  <a:cubicBezTo>
                    <a:pt x="2380" y="12601"/>
                    <a:pt x="2382" y="12593"/>
                    <a:pt x="2382" y="12583"/>
                  </a:cubicBezTo>
                  <a:close/>
                  <a:moveTo>
                    <a:pt x="19904" y="12654"/>
                  </a:moveTo>
                  <a:cubicBezTo>
                    <a:pt x="19900" y="12675"/>
                    <a:pt x="19896" y="12696"/>
                    <a:pt x="19892" y="12716"/>
                  </a:cubicBezTo>
                  <a:cubicBezTo>
                    <a:pt x="19883" y="12765"/>
                    <a:pt x="19874" y="12809"/>
                    <a:pt x="19857" y="12852"/>
                  </a:cubicBezTo>
                  <a:lnTo>
                    <a:pt x="19830" y="12846"/>
                  </a:lnTo>
                  <a:cubicBezTo>
                    <a:pt x="19837" y="12764"/>
                    <a:pt x="19856" y="12728"/>
                    <a:pt x="19866" y="12663"/>
                  </a:cubicBezTo>
                  <a:cubicBezTo>
                    <a:pt x="19879" y="12666"/>
                    <a:pt x="19894" y="12667"/>
                    <a:pt x="19904" y="12654"/>
                  </a:cubicBezTo>
                  <a:close/>
                  <a:moveTo>
                    <a:pt x="1052" y="12672"/>
                  </a:moveTo>
                  <a:cubicBezTo>
                    <a:pt x="1039" y="12674"/>
                    <a:pt x="1031" y="12691"/>
                    <a:pt x="1034" y="12710"/>
                  </a:cubicBezTo>
                  <a:lnTo>
                    <a:pt x="1037" y="12719"/>
                  </a:lnTo>
                  <a:cubicBezTo>
                    <a:pt x="1047" y="12773"/>
                    <a:pt x="1060" y="12851"/>
                    <a:pt x="1120" y="12873"/>
                  </a:cubicBezTo>
                  <a:cubicBezTo>
                    <a:pt x="1134" y="12878"/>
                    <a:pt x="1148" y="12868"/>
                    <a:pt x="1150" y="12849"/>
                  </a:cubicBezTo>
                  <a:cubicBezTo>
                    <a:pt x="1150" y="12844"/>
                    <a:pt x="1151" y="12839"/>
                    <a:pt x="1150" y="12835"/>
                  </a:cubicBezTo>
                  <a:cubicBezTo>
                    <a:pt x="1147" y="12822"/>
                    <a:pt x="1139" y="12811"/>
                    <a:pt x="1129" y="12808"/>
                  </a:cubicBezTo>
                  <a:cubicBezTo>
                    <a:pt x="1105" y="12799"/>
                    <a:pt x="1094" y="12763"/>
                    <a:pt x="1085" y="12710"/>
                  </a:cubicBezTo>
                  <a:lnTo>
                    <a:pt x="1085" y="12702"/>
                  </a:lnTo>
                  <a:cubicBezTo>
                    <a:pt x="1081" y="12681"/>
                    <a:pt x="1066" y="12670"/>
                    <a:pt x="1052" y="12672"/>
                  </a:cubicBezTo>
                  <a:close/>
                  <a:moveTo>
                    <a:pt x="2187" y="12740"/>
                  </a:moveTo>
                  <a:cubicBezTo>
                    <a:pt x="2191" y="12744"/>
                    <a:pt x="2194" y="12749"/>
                    <a:pt x="2199" y="12752"/>
                  </a:cubicBezTo>
                  <a:cubicBezTo>
                    <a:pt x="2199" y="12762"/>
                    <a:pt x="2199" y="12769"/>
                    <a:pt x="2196" y="12775"/>
                  </a:cubicBezTo>
                  <a:cubicBezTo>
                    <a:pt x="2194" y="12768"/>
                    <a:pt x="2192" y="12762"/>
                    <a:pt x="2190" y="12755"/>
                  </a:cubicBezTo>
                  <a:cubicBezTo>
                    <a:pt x="2189" y="12750"/>
                    <a:pt x="2188" y="12745"/>
                    <a:pt x="2187" y="12740"/>
                  </a:cubicBezTo>
                  <a:close/>
                  <a:moveTo>
                    <a:pt x="19730" y="12755"/>
                  </a:moveTo>
                  <a:cubicBezTo>
                    <a:pt x="19699" y="12828"/>
                    <a:pt x="19736" y="12853"/>
                    <a:pt x="19703" y="12926"/>
                  </a:cubicBezTo>
                  <a:lnTo>
                    <a:pt x="19709" y="12923"/>
                  </a:lnTo>
                  <a:cubicBezTo>
                    <a:pt x="19701" y="12939"/>
                    <a:pt x="19693" y="12956"/>
                    <a:pt x="19688" y="12973"/>
                  </a:cubicBezTo>
                  <a:lnTo>
                    <a:pt x="19688" y="12976"/>
                  </a:lnTo>
                  <a:cubicBezTo>
                    <a:pt x="19688" y="12979"/>
                    <a:pt x="19688" y="12982"/>
                    <a:pt x="19688" y="12985"/>
                  </a:cubicBezTo>
                  <a:cubicBezTo>
                    <a:pt x="19646" y="12967"/>
                    <a:pt x="19670" y="13106"/>
                    <a:pt x="19615" y="13056"/>
                  </a:cubicBezTo>
                  <a:cubicBezTo>
                    <a:pt x="19634" y="13035"/>
                    <a:pt x="19645" y="12999"/>
                    <a:pt x="19638" y="12976"/>
                  </a:cubicBezTo>
                  <a:cubicBezTo>
                    <a:pt x="19646" y="12944"/>
                    <a:pt x="19652" y="12908"/>
                    <a:pt x="19659" y="12876"/>
                  </a:cubicBezTo>
                  <a:cubicBezTo>
                    <a:pt x="19672" y="12813"/>
                    <a:pt x="19690" y="12759"/>
                    <a:pt x="19730" y="12755"/>
                  </a:cubicBezTo>
                  <a:close/>
                  <a:moveTo>
                    <a:pt x="464" y="12767"/>
                  </a:moveTo>
                  <a:cubicBezTo>
                    <a:pt x="397" y="12793"/>
                    <a:pt x="444" y="12935"/>
                    <a:pt x="482" y="13000"/>
                  </a:cubicBezTo>
                  <a:cubicBezTo>
                    <a:pt x="583" y="12975"/>
                    <a:pt x="475" y="12860"/>
                    <a:pt x="464" y="12767"/>
                  </a:cubicBezTo>
                  <a:close/>
                  <a:moveTo>
                    <a:pt x="2287" y="12846"/>
                  </a:moveTo>
                  <a:cubicBezTo>
                    <a:pt x="2285" y="12860"/>
                    <a:pt x="2287" y="12875"/>
                    <a:pt x="2290" y="12888"/>
                  </a:cubicBezTo>
                  <a:cubicBezTo>
                    <a:pt x="2289" y="12888"/>
                    <a:pt x="2288" y="12887"/>
                    <a:pt x="2287" y="12888"/>
                  </a:cubicBezTo>
                  <a:cubicBezTo>
                    <a:pt x="2281" y="12890"/>
                    <a:pt x="2279" y="12898"/>
                    <a:pt x="2281" y="12905"/>
                  </a:cubicBezTo>
                  <a:lnTo>
                    <a:pt x="2284" y="12920"/>
                  </a:lnTo>
                  <a:cubicBezTo>
                    <a:pt x="2291" y="12938"/>
                    <a:pt x="2298" y="12958"/>
                    <a:pt x="2311" y="12976"/>
                  </a:cubicBezTo>
                  <a:lnTo>
                    <a:pt x="2305" y="12976"/>
                  </a:lnTo>
                  <a:cubicBezTo>
                    <a:pt x="2335" y="13035"/>
                    <a:pt x="2398" y="13149"/>
                    <a:pt x="2450" y="13225"/>
                  </a:cubicBezTo>
                  <a:cubicBezTo>
                    <a:pt x="2449" y="13250"/>
                    <a:pt x="2439" y="13274"/>
                    <a:pt x="2432" y="13295"/>
                  </a:cubicBezTo>
                  <a:cubicBezTo>
                    <a:pt x="2415" y="13276"/>
                    <a:pt x="2399" y="13265"/>
                    <a:pt x="2397" y="13307"/>
                  </a:cubicBezTo>
                  <a:cubicBezTo>
                    <a:pt x="2402" y="13311"/>
                    <a:pt x="2413" y="13323"/>
                    <a:pt x="2423" y="13337"/>
                  </a:cubicBezTo>
                  <a:cubicBezTo>
                    <a:pt x="2420" y="13367"/>
                    <a:pt x="2424" y="13403"/>
                    <a:pt x="2450" y="13452"/>
                  </a:cubicBezTo>
                  <a:cubicBezTo>
                    <a:pt x="2470" y="13444"/>
                    <a:pt x="2480" y="13454"/>
                    <a:pt x="2488" y="13473"/>
                  </a:cubicBezTo>
                  <a:cubicBezTo>
                    <a:pt x="2465" y="13491"/>
                    <a:pt x="2459" y="13523"/>
                    <a:pt x="2471" y="13567"/>
                  </a:cubicBezTo>
                  <a:cubicBezTo>
                    <a:pt x="2498" y="13561"/>
                    <a:pt x="2499" y="13537"/>
                    <a:pt x="2500" y="13511"/>
                  </a:cubicBezTo>
                  <a:cubicBezTo>
                    <a:pt x="2510" y="13541"/>
                    <a:pt x="2523" y="13575"/>
                    <a:pt x="2553" y="13597"/>
                  </a:cubicBezTo>
                  <a:cubicBezTo>
                    <a:pt x="2551" y="13595"/>
                    <a:pt x="2550" y="13596"/>
                    <a:pt x="2547" y="13597"/>
                  </a:cubicBezTo>
                  <a:lnTo>
                    <a:pt x="2521" y="13606"/>
                  </a:lnTo>
                  <a:cubicBezTo>
                    <a:pt x="2504" y="13584"/>
                    <a:pt x="2484" y="13572"/>
                    <a:pt x="2462" y="13567"/>
                  </a:cubicBezTo>
                  <a:cubicBezTo>
                    <a:pt x="2364" y="13321"/>
                    <a:pt x="2294" y="13113"/>
                    <a:pt x="2231" y="12900"/>
                  </a:cubicBezTo>
                  <a:cubicBezTo>
                    <a:pt x="2254" y="12894"/>
                    <a:pt x="2273" y="12875"/>
                    <a:pt x="2287" y="12846"/>
                  </a:cubicBezTo>
                  <a:close/>
                  <a:moveTo>
                    <a:pt x="2314" y="12864"/>
                  </a:moveTo>
                  <a:cubicBezTo>
                    <a:pt x="2326" y="12862"/>
                    <a:pt x="2337" y="12866"/>
                    <a:pt x="2346" y="12870"/>
                  </a:cubicBezTo>
                  <a:cubicBezTo>
                    <a:pt x="2355" y="12900"/>
                    <a:pt x="2362" y="12929"/>
                    <a:pt x="2370" y="12959"/>
                  </a:cubicBezTo>
                  <a:cubicBezTo>
                    <a:pt x="2355" y="12963"/>
                    <a:pt x="2347" y="12950"/>
                    <a:pt x="2335" y="12947"/>
                  </a:cubicBezTo>
                  <a:cubicBezTo>
                    <a:pt x="2333" y="12931"/>
                    <a:pt x="2328" y="12916"/>
                    <a:pt x="2323" y="12903"/>
                  </a:cubicBezTo>
                  <a:cubicBezTo>
                    <a:pt x="2317" y="12887"/>
                    <a:pt x="2314" y="12875"/>
                    <a:pt x="2314" y="12864"/>
                  </a:cubicBezTo>
                  <a:close/>
                  <a:moveTo>
                    <a:pt x="2447" y="12914"/>
                  </a:moveTo>
                  <a:cubicBezTo>
                    <a:pt x="2486" y="12913"/>
                    <a:pt x="2491" y="13021"/>
                    <a:pt x="2482" y="13038"/>
                  </a:cubicBezTo>
                  <a:cubicBezTo>
                    <a:pt x="2425" y="13020"/>
                    <a:pt x="2439" y="12966"/>
                    <a:pt x="2447" y="12914"/>
                  </a:cubicBezTo>
                  <a:close/>
                  <a:moveTo>
                    <a:pt x="20439" y="13092"/>
                  </a:moveTo>
                  <a:cubicBezTo>
                    <a:pt x="20452" y="13083"/>
                    <a:pt x="20472" y="13083"/>
                    <a:pt x="20495" y="13095"/>
                  </a:cubicBezTo>
                  <a:cubicBezTo>
                    <a:pt x="20489" y="13117"/>
                    <a:pt x="20503" y="13123"/>
                    <a:pt x="20501" y="13142"/>
                  </a:cubicBezTo>
                  <a:cubicBezTo>
                    <a:pt x="20499" y="13151"/>
                    <a:pt x="20494" y="13161"/>
                    <a:pt x="20492" y="13171"/>
                  </a:cubicBezTo>
                  <a:cubicBezTo>
                    <a:pt x="20485" y="13200"/>
                    <a:pt x="20480" y="13225"/>
                    <a:pt x="20465" y="13242"/>
                  </a:cubicBezTo>
                  <a:cubicBezTo>
                    <a:pt x="20459" y="13244"/>
                    <a:pt x="20452" y="13247"/>
                    <a:pt x="20445" y="13248"/>
                  </a:cubicBezTo>
                  <a:cubicBezTo>
                    <a:pt x="20446" y="13238"/>
                    <a:pt x="20449" y="13224"/>
                    <a:pt x="20451" y="13213"/>
                  </a:cubicBezTo>
                  <a:cubicBezTo>
                    <a:pt x="20453" y="13197"/>
                    <a:pt x="20454" y="13186"/>
                    <a:pt x="20454" y="13174"/>
                  </a:cubicBezTo>
                  <a:lnTo>
                    <a:pt x="20454" y="13162"/>
                  </a:lnTo>
                  <a:lnTo>
                    <a:pt x="20436" y="13151"/>
                  </a:lnTo>
                  <a:cubicBezTo>
                    <a:pt x="20432" y="13148"/>
                    <a:pt x="20429" y="13143"/>
                    <a:pt x="20424" y="13139"/>
                  </a:cubicBezTo>
                  <a:cubicBezTo>
                    <a:pt x="20418" y="13117"/>
                    <a:pt x="20425" y="13100"/>
                    <a:pt x="20439" y="13092"/>
                  </a:cubicBezTo>
                  <a:close/>
                  <a:moveTo>
                    <a:pt x="20944" y="13097"/>
                  </a:moveTo>
                  <a:cubicBezTo>
                    <a:pt x="20900" y="13078"/>
                    <a:pt x="20871" y="13118"/>
                    <a:pt x="20850" y="13183"/>
                  </a:cubicBezTo>
                  <a:cubicBezTo>
                    <a:pt x="20894" y="13204"/>
                    <a:pt x="20922" y="13163"/>
                    <a:pt x="20944" y="13097"/>
                  </a:cubicBezTo>
                  <a:close/>
                  <a:moveTo>
                    <a:pt x="19609" y="13151"/>
                  </a:moveTo>
                  <a:cubicBezTo>
                    <a:pt x="19573" y="13267"/>
                    <a:pt x="19592" y="13375"/>
                    <a:pt x="19609" y="13479"/>
                  </a:cubicBezTo>
                  <a:cubicBezTo>
                    <a:pt x="19614" y="13516"/>
                    <a:pt x="19621" y="13552"/>
                    <a:pt x="19623" y="13588"/>
                  </a:cubicBezTo>
                  <a:cubicBezTo>
                    <a:pt x="19608" y="13598"/>
                    <a:pt x="19604" y="13639"/>
                    <a:pt x="19594" y="13662"/>
                  </a:cubicBezTo>
                  <a:cubicBezTo>
                    <a:pt x="19586" y="13662"/>
                    <a:pt x="19575" y="13663"/>
                    <a:pt x="19567" y="13662"/>
                  </a:cubicBezTo>
                  <a:cubicBezTo>
                    <a:pt x="19551" y="13660"/>
                    <a:pt x="19533" y="13659"/>
                    <a:pt x="19514" y="13665"/>
                  </a:cubicBezTo>
                  <a:lnTo>
                    <a:pt x="19508" y="13665"/>
                  </a:lnTo>
                  <a:lnTo>
                    <a:pt x="19505" y="13674"/>
                  </a:lnTo>
                  <a:lnTo>
                    <a:pt x="19490" y="13691"/>
                  </a:lnTo>
                  <a:cubicBezTo>
                    <a:pt x="19487" y="13697"/>
                    <a:pt x="19482" y="13703"/>
                    <a:pt x="19479" y="13709"/>
                  </a:cubicBezTo>
                  <a:cubicBezTo>
                    <a:pt x="19500" y="13646"/>
                    <a:pt x="19553" y="13551"/>
                    <a:pt x="19573" y="13467"/>
                  </a:cubicBezTo>
                  <a:cubicBezTo>
                    <a:pt x="19520" y="13424"/>
                    <a:pt x="19523" y="13534"/>
                    <a:pt x="19473" y="13499"/>
                  </a:cubicBezTo>
                  <a:cubicBezTo>
                    <a:pt x="19492" y="13369"/>
                    <a:pt x="19516" y="13201"/>
                    <a:pt x="19609" y="13151"/>
                  </a:cubicBezTo>
                  <a:close/>
                  <a:moveTo>
                    <a:pt x="500" y="13177"/>
                  </a:moveTo>
                  <a:cubicBezTo>
                    <a:pt x="524" y="13214"/>
                    <a:pt x="536" y="13270"/>
                    <a:pt x="585" y="13272"/>
                  </a:cubicBezTo>
                  <a:cubicBezTo>
                    <a:pt x="611" y="13233"/>
                    <a:pt x="582" y="13175"/>
                    <a:pt x="500" y="13177"/>
                  </a:cubicBezTo>
                  <a:close/>
                  <a:moveTo>
                    <a:pt x="20398" y="13186"/>
                  </a:moveTo>
                  <a:cubicBezTo>
                    <a:pt x="20402" y="13190"/>
                    <a:pt x="20406" y="13192"/>
                    <a:pt x="20409" y="13195"/>
                  </a:cubicBezTo>
                  <a:lnTo>
                    <a:pt x="20409" y="13210"/>
                  </a:lnTo>
                  <a:cubicBezTo>
                    <a:pt x="20407" y="13225"/>
                    <a:pt x="20404" y="13243"/>
                    <a:pt x="20403" y="13260"/>
                  </a:cubicBezTo>
                  <a:lnTo>
                    <a:pt x="20395" y="13260"/>
                  </a:lnTo>
                  <a:cubicBezTo>
                    <a:pt x="20336" y="13307"/>
                    <a:pt x="20368" y="13208"/>
                    <a:pt x="20398" y="13186"/>
                  </a:cubicBezTo>
                  <a:close/>
                  <a:moveTo>
                    <a:pt x="19895" y="13301"/>
                  </a:moveTo>
                  <a:lnTo>
                    <a:pt x="19854" y="13446"/>
                  </a:lnTo>
                  <a:cubicBezTo>
                    <a:pt x="19845" y="13462"/>
                    <a:pt x="19841" y="13480"/>
                    <a:pt x="19836" y="13499"/>
                  </a:cubicBezTo>
                  <a:lnTo>
                    <a:pt x="19827" y="13502"/>
                  </a:lnTo>
                  <a:lnTo>
                    <a:pt x="19824" y="13502"/>
                  </a:lnTo>
                  <a:lnTo>
                    <a:pt x="19789" y="13490"/>
                  </a:lnTo>
                  <a:cubicBezTo>
                    <a:pt x="19793" y="13455"/>
                    <a:pt x="19827" y="13447"/>
                    <a:pt x="19807" y="13431"/>
                  </a:cubicBezTo>
                  <a:lnTo>
                    <a:pt x="19801" y="13431"/>
                  </a:lnTo>
                  <a:cubicBezTo>
                    <a:pt x="19819" y="13406"/>
                    <a:pt x="19832" y="13380"/>
                    <a:pt x="19845" y="13352"/>
                  </a:cubicBezTo>
                  <a:cubicBezTo>
                    <a:pt x="19850" y="13341"/>
                    <a:pt x="19855" y="13330"/>
                    <a:pt x="19860" y="13319"/>
                  </a:cubicBezTo>
                  <a:cubicBezTo>
                    <a:pt x="19875" y="13323"/>
                    <a:pt x="19885" y="13311"/>
                    <a:pt x="19895" y="13301"/>
                  </a:cubicBezTo>
                  <a:close/>
                  <a:moveTo>
                    <a:pt x="19993" y="13337"/>
                  </a:moveTo>
                  <a:cubicBezTo>
                    <a:pt x="20028" y="13354"/>
                    <a:pt x="20052" y="13351"/>
                    <a:pt x="20075" y="13340"/>
                  </a:cubicBezTo>
                  <a:lnTo>
                    <a:pt x="20075" y="13343"/>
                  </a:lnTo>
                  <a:cubicBezTo>
                    <a:pt x="20075" y="13344"/>
                    <a:pt x="20073" y="13347"/>
                    <a:pt x="20073" y="13349"/>
                  </a:cubicBezTo>
                  <a:cubicBezTo>
                    <a:pt x="20068" y="13362"/>
                    <a:pt x="20065" y="13376"/>
                    <a:pt x="20061" y="13390"/>
                  </a:cubicBezTo>
                  <a:cubicBezTo>
                    <a:pt x="20056" y="13409"/>
                    <a:pt x="20053" y="13427"/>
                    <a:pt x="20046" y="13443"/>
                  </a:cubicBezTo>
                  <a:cubicBezTo>
                    <a:pt x="20039" y="13448"/>
                    <a:pt x="20027" y="13457"/>
                    <a:pt x="20016" y="13470"/>
                  </a:cubicBezTo>
                  <a:cubicBezTo>
                    <a:pt x="20015" y="13465"/>
                    <a:pt x="20014" y="13461"/>
                    <a:pt x="20010" y="13458"/>
                  </a:cubicBezTo>
                  <a:cubicBezTo>
                    <a:pt x="20005" y="13452"/>
                    <a:pt x="19998" y="13448"/>
                    <a:pt x="19990" y="13449"/>
                  </a:cubicBezTo>
                  <a:cubicBezTo>
                    <a:pt x="19983" y="13450"/>
                    <a:pt x="19977" y="13456"/>
                    <a:pt x="19975" y="13464"/>
                  </a:cubicBezTo>
                  <a:cubicBezTo>
                    <a:pt x="19974" y="13466"/>
                    <a:pt x="19975" y="13468"/>
                    <a:pt x="19975" y="13470"/>
                  </a:cubicBezTo>
                  <a:cubicBezTo>
                    <a:pt x="19975" y="13480"/>
                    <a:pt x="19979" y="13486"/>
                    <a:pt x="19987" y="13485"/>
                  </a:cubicBezTo>
                  <a:cubicBezTo>
                    <a:pt x="19988" y="13486"/>
                    <a:pt x="19991" y="13494"/>
                    <a:pt x="19990" y="13508"/>
                  </a:cubicBezTo>
                  <a:cubicBezTo>
                    <a:pt x="19990" y="13509"/>
                    <a:pt x="19990" y="13510"/>
                    <a:pt x="19990" y="13511"/>
                  </a:cubicBezTo>
                  <a:cubicBezTo>
                    <a:pt x="19977" y="13532"/>
                    <a:pt x="19965" y="13557"/>
                    <a:pt x="19954" y="13579"/>
                  </a:cubicBezTo>
                  <a:cubicBezTo>
                    <a:pt x="19925" y="13640"/>
                    <a:pt x="19905" y="13700"/>
                    <a:pt x="19925" y="13712"/>
                  </a:cubicBezTo>
                  <a:cubicBezTo>
                    <a:pt x="19860" y="13758"/>
                    <a:pt x="19901" y="13626"/>
                    <a:pt x="19821" y="13623"/>
                  </a:cubicBezTo>
                  <a:lnTo>
                    <a:pt x="19812" y="13620"/>
                  </a:lnTo>
                  <a:cubicBezTo>
                    <a:pt x="19812" y="13622"/>
                    <a:pt x="19810" y="13622"/>
                    <a:pt x="19810" y="13623"/>
                  </a:cubicBezTo>
                  <a:cubicBezTo>
                    <a:pt x="19806" y="13624"/>
                    <a:pt x="19802" y="13626"/>
                    <a:pt x="19798" y="13626"/>
                  </a:cubicBezTo>
                  <a:cubicBezTo>
                    <a:pt x="19806" y="13591"/>
                    <a:pt x="19826" y="13588"/>
                    <a:pt x="19836" y="13558"/>
                  </a:cubicBezTo>
                  <a:cubicBezTo>
                    <a:pt x="19847" y="13556"/>
                    <a:pt x="19857" y="13553"/>
                    <a:pt x="19866" y="13547"/>
                  </a:cubicBezTo>
                  <a:lnTo>
                    <a:pt x="19877" y="13538"/>
                  </a:lnTo>
                  <a:lnTo>
                    <a:pt x="19877" y="13526"/>
                  </a:lnTo>
                  <a:cubicBezTo>
                    <a:pt x="19889" y="13522"/>
                    <a:pt x="19900" y="13511"/>
                    <a:pt x="19904" y="13496"/>
                  </a:cubicBezTo>
                  <a:lnTo>
                    <a:pt x="19922" y="13434"/>
                  </a:lnTo>
                  <a:cubicBezTo>
                    <a:pt x="19925" y="13430"/>
                    <a:pt x="19928" y="13424"/>
                    <a:pt x="19931" y="13420"/>
                  </a:cubicBezTo>
                  <a:cubicBezTo>
                    <a:pt x="19942" y="13404"/>
                    <a:pt x="19953" y="13390"/>
                    <a:pt x="19963" y="13372"/>
                  </a:cubicBezTo>
                  <a:cubicBezTo>
                    <a:pt x="19977" y="13371"/>
                    <a:pt x="19988" y="13361"/>
                    <a:pt x="19993" y="13337"/>
                  </a:cubicBezTo>
                  <a:close/>
                  <a:moveTo>
                    <a:pt x="1159" y="13343"/>
                  </a:moveTo>
                  <a:cubicBezTo>
                    <a:pt x="1122" y="13351"/>
                    <a:pt x="1106" y="13392"/>
                    <a:pt x="1215" y="13437"/>
                  </a:cubicBezTo>
                  <a:cubicBezTo>
                    <a:pt x="1251" y="13359"/>
                    <a:pt x="1195" y="13334"/>
                    <a:pt x="1159" y="13343"/>
                  </a:cubicBezTo>
                  <a:close/>
                  <a:moveTo>
                    <a:pt x="20138" y="13357"/>
                  </a:moveTo>
                  <a:cubicBezTo>
                    <a:pt x="20131" y="13375"/>
                    <a:pt x="20123" y="13390"/>
                    <a:pt x="20114" y="13402"/>
                  </a:cubicBezTo>
                  <a:cubicBezTo>
                    <a:pt x="20116" y="13393"/>
                    <a:pt x="20117" y="13382"/>
                    <a:pt x="20120" y="13372"/>
                  </a:cubicBezTo>
                  <a:cubicBezTo>
                    <a:pt x="20126" y="13368"/>
                    <a:pt x="20132" y="13363"/>
                    <a:pt x="20138" y="13357"/>
                  </a:cubicBezTo>
                  <a:close/>
                  <a:moveTo>
                    <a:pt x="19579" y="13360"/>
                  </a:moveTo>
                  <a:cubicBezTo>
                    <a:pt x="19567" y="13355"/>
                    <a:pt x="19552" y="13359"/>
                    <a:pt x="19544" y="13369"/>
                  </a:cubicBezTo>
                  <a:cubicBezTo>
                    <a:pt x="19526" y="13393"/>
                    <a:pt x="19512" y="13404"/>
                    <a:pt x="19499" y="13420"/>
                  </a:cubicBezTo>
                  <a:cubicBezTo>
                    <a:pt x="19497" y="13422"/>
                    <a:pt x="19498" y="13424"/>
                    <a:pt x="19496" y="13425"/>
                  </a:cubicBezTo>
                  <a:cubicBezTo>
                    <a:pt x="19493" y="13434"/>
                    <a:pt x="19497" y="13444"/>
                    <a:pt x="19505" y="13449"/>
                  </a:cubicBezTo>
                  <a:cubicBezTo>
                    <a:pt x="19516" y="13456"/>
                    <a:pt x="19532" y="13450"/>
                    <a:pt x="19541" y="13440"/>
                  </a:cubicBezTo>
                  <a:cubicBezTo>
                    <a:pt x="19552" y="13427"/>
                    <a:pt x="19566" y="13413"/>
                    <a:pt x="19585" y="13387"/>
                  </a:cubicBezTo>
                  <a:cubicBezTo>
                    <a:pt x="19593" y="13377"/>
                    <a:pt x="19590" y="13366"/>
                    <a:pt x="19579" y="13360"/>
                  </a:cubicBezTo>
                  <a:close/>
                  <a:moveTo>
                    <a:pt x="20102" y="13431"/>
                  </a:moveTo>
                  <a:cubicBezTo>
                    <a:pt x="20104" y="13433"/>
                    <a:pt x="20106" y="13433"/>
                    <a:pt x="20108" y="13434"/>
                  </a:cubicBezTo>
                  <a:cubicBezTo>
                    <a:pt x="20122" y="13394"/>
                    <a:pt x="20169" y="13469"/>
                    <a:pt x="20161" y="13499"/>
                  </a:cubicBezTo>
                  <a:cubicBezTo>
                    <a:pt x="20150" y="13579"/>
                    <a:pt x="20108" y="13573"/>
                    <a:pt x="20093" y="13644"/>
                  </a:cubicBezTo>
                  <a:cubicBezTo>
                    <a:pt x="20095" y="13646"/>
                    <a:pt x="20098" y="13648"/>
                    <a:pt x="20099" y="13650"/>
                  </a:cubicBezTo>
                  <a:cubicBezTo>
                    <a:pt x="20077" y="13685"/>
                    <a:pt x="20057" y="13721"/>
                    <a:pt x="20046" y="13759"/>
                  </a:cubicBezTo>
                  <a:cubicBezTo>
                    <a:pt x="20042" y="13761"/>
                    <a:pt x="20038" y="13765"/>
                    <a:pt x="20034" y="13768"/>
                  </a:cubicBezTo>
                  <a:cubicBezTo>
                    <a:pt x="20027" y="13783"/>
                    <a:pt x="20022" y="13795"/>
                    <a:pt x="20019" y="13807"/>
                  </a:cubicBezTo>
                  <a:cubicBezTo>
                    <a:pt x="20016" y="13810"/>
                    <a:pt x="20015" y="13813"/>
                    <a:pt x="20013" y="13818"/>
                  </a:cubicBezTo>
                  <a:cubicBezTo>
                    <a:pt x="20011" y="13826"/>
                    <a:pt x="20008" y="13835"/>
                    <a:pt x="20010" y="13842"/>
                  </a:cubicBezTo>
                  <a:cubicBezTo>
                    <a:pt x="20012" y="13845"/>
                    <a:pt x="20015" y="13849"/>
                    <a:pt x="20016" y="13851"/>
                  </a:cubicBezTo>
                  <a:cubicBezTo>
                    <a:pt x="20018" y="13881"/>
                    <a:pt x="20023" y="13904"/>
                    <a:pt x="20005" y="13934"/>
                  </a:cubicBezTo>
                  <a:cubicBezTo>
                    <a:pt x="19987" y="13937"/>
                    <a:pt x="19970" y="13944"/>
                    <a:pt x="19954" y="13954"/>
                  </a:cubicBezTo>
                  <a:cubicBezTo>
                    <a:pt x="19946" y="13941"/>
                    <a:pt x="19959" y="13914"/>
                    <a:pt x="19945" y="13904"/>
                  </a:cubicBezTo>
                  <a:cubicBezTo>
                    <a:pt x="19902" y="13922"/>
                    <a:pt x="19861" y="13990"/>
                    <a:pt x="19827" y="14067"/>
                  </a:cubicBezTo>
                  <a:cubicBezTo>
                    <a:pt x="19819" y="14084"/>
                    <a:pt x="19811" y="14099"/>
                    <a:pt x="19804" y="14117"/>
                  </a:cubicBezTo>
                  <a:cubicBezTo>
                    <a:pt x="19804" y="14105"/>
                    <a:pt x="19792" y="14105"/>
                    <a:pt x="19774" y="14105"/>
                  </a:cubicBezTo>
                  <a:cubicBezTo>
                    <a:pt x="19753" y="14105"/>
                    <a:pt x="19727" y="14103"/>
                    <a:pt x="19709" y="14081"/>
                  </a:cubicBezTo>
                  <a:cubicBezTo>
                    <a:pt x="19727" y="14041"/>
                    <a:pt x="19734" y="13991"/>
                    <a:pt x="19736" y="13951"/>
                  </a:cubicBezTo>
                  <a:cubicBezTo>
                    <a:pt x="19749" y="13926"/>
                    <a:pt x="19754" y="13877"/>
                    <a:pt x="19768" y="13857"/>
                  </a:cubicBezTo>
                  <a:cubicBezTo>
                    <a:pt x="19823" y="13867"/>
                    <a:pt x="19840" y="13827"/>
                    <a:pt x="19877" y="13895"/>
                  </a:cubicBezTo>
                  <a:cubicBezTo>
                    <a:pt x="19990" y="13796"/>
                    <a:pt x="20017" y="13685"/>
                    <a:pt x="20087" y="13476"/>
                  </a:cubicBezTo>
                  <a:lnTo>
                    <a:pt x="20084" y="13476"/>
                  </a:lnTo>
                  <a:cubicBezTo>
                    <a:pt x="20091" y="13461"/>
                    <a:pt x="20097" y="13446"/>
                    <a:pt x="20102" y="13431"/>
                  </a:cubicBezTo>
                  <a:close/>
                  <a:moveTo>
                    <a:pt x="2621" y="13526"/>
                  </a:moveTo>
                  <a:cubicBezTo>
                    <a:pt x="2627" y="13524"/>
                    <a:pt x="2631" y="13525"/>
                    <a:pt x="2636" y="13526"/>
                  </a:cubicBezTo>
                  <a:cubicBezTo>
                    <a:pt x="2652" y="13550"/>
                    <a:pt x="2669" y="13573"/>
                    <a:pt x="2689" y="13591"/>
                  </a:cubicBezTo>
                  <a:cubicBezTo>
                    <a:pt x="2701" y="13619"/>
                    <a:pt x="2712" y="13650"/>
                    <a:pt x="2728" y="13668"/>
                  </a:cubicBezTo>
                  <a:cubicBezTo>
                    <a:pt x="2697" y="13671"/>
                    <a:pt x="2702" y="13696"/>
                    <a:pt x="2710" y="13721"/>
                  </a:cubicBezTo>
                  <a:cubicBezTo>
                    <a:pt x="2662" y="13707"/>
                    <a:pt x="2652" y="13583"/>
                    <a:pt x="2621" y="13526"/>
                  </a:cubicBezTo>
                  <a:close/>
                  <a:moveTo>
                    <a:pt x="20717" y="13532"/>
                  </a:moveTo>
                  <a:cubicBezTo>
                    <a:pt x="20678" y="13543"/>
                    <a:pt x="20624" y="13584"/>
                    <a:pt x="20678" y="13623"/>
                  </a:cubicBezTo>
                  <a:cubicBezTo>
                    <a:pt x="20781" y="13540"/>
                    <a:pt x="20756" y="13521"/>
                    <a:pt x="20717" y="13532"/>
                  </a:cubicBezTo>
                  <a:close/>
                  <a:moveTo>
                    <a:pt x="839" y="13558"/>
                  </a:moveTo>
                  <a:cubicBezTo>
                    <a:pt x="830" y="13556"/>
                    <a:pt x="821" y="13563"/>
                    <a:pt x="822" y="13576"/>
                  </a:cubicBezTo>
                  <a:cubicBezTo>
                    <a:pt x="824" y="13645"/>
                    <a:pt x="851" y="13715"/>
                    <a:pt x="878" y="13780"/>
                  </a:cubicBezTo>
                  <a:cubicBezTo>
                    <a:pt x="885" y="13797"/>
                    <a:pt x="892" y="13813"/>
                    <a:pt x="899" y="13830"/>
                  </a:cubicBezTo>
                  <a:cubicBezTo>
                    <a:pt x="904" y="13843"/>
                    <a:pt x="914" y="13849"/>
                    <a:pt x="922" y="13845"/>
                  </a:cubicBezTo>
                  <a:cubicBezTo>
                    <a:pt x="930" y="13841"/>
                    <a:pt x="933" y="13828"/>
                    <a:pt x="928" y="13815"/>
                  </a:cubicBezTo>
                  <a:cubicBezTo>
                    <a:pt x="922" y="13798"/>
                    <a:pt x="915" y="13780"/>
                    <a:pt x="907" y="13762"/>
                  </a:cubicBezTo>
                  <a:cubicBezTo>
                    <a:pt x="883" y="13703"/>
                    <a:pt x="859" y="13643"/>
                    <a:pt x="857" y="13585"/>
                  </a:cubicBezTo>
                  <a:cubicBezTo>
                    <a:pt x="857" y="13582"/>
                    <a:pt x="855" y="13579"/>
                    <a:pt x="854" y="13576"/>
                  </a:cubicBezTo>
                  <a:cubicBezTo>
                    <a:pt x="851" y="13567"/>
                    <a:pt x="847" y="13560"/>
                    <a:pt x="839" y="13558"/>
                  </a:cubicBezTo>
                  <a:close/>
                  <a:moveTo>
                    <a:pt x="2553" y="13623"/>
                  </a:moveTo>
                  <a:cubicBezTo>
                    <a:pt x="2582" y="13628"/>
                    <a:pt x="2585" y="13709"/>
                    <a:pt x="2606" y="13739"/>
                  </a:cubicBezTo>
                  <a:lnTo>
                    <a:pt x="2595" y="13742"/>
                  </a:lnTo>
                  <a:cubicBezTo>
                    <a:pt x="2581" y="13724"/>
                    <a:pt x="2566" y="13709"/>
                    <a:pt x="2547" y="13694"/>
                  </a:cubicBezTo>
                  <a:lnTo>
                    <a:pt x="2550" y="13688"/>
                  </a:lnTo>
                  <a:lnTo>
                    <a:pt x="2530" y="13629"/>
                  </a:lnTo>
                  <a:lnTo>
                    <a:pt x="2553" y="13623"/>
                  </a:lnTo>
                  <a:close/>
                  <a:moveTo>
                    <a:pt x="2205" y="13685"/>
                  </a:moveTo>
                  <a:cubicBezTo>
                    <a:pt x="2196" y="13688"/>
                    <a:pt x="2194" y="13695"/>
                    <a:pt x="2199" y="13703"/>
                  </a:cubicBezTo>
                  <a:cubicBezTo>
                    <a:pt x="2218" y="13735"/>
                    <a:pt x="2239" y="13759"/>
                    <a:pt x="2264" y="13774"/>
                  </a:cubicBezTo>
                  <a:cubicBezTo>
                    <a:pt x="2272" y="13779"/>
                    <a:pt x="2282" y="13780"/>
                    <a:pt x="2287" y="13774"/>
                  </a:cubicBezTo>
                  <a:cubicBezTo>
                    <a:pt x="2290" y="13770"/>
                    <a:pt x="2289" y="13763"/>
                    <a:pt x="2287" y="13759"/>
                  </a:cubicBezTo>
                  <a:cubicBezTo>
                    <a:pt x="2286" y="13756"/>
                    <a:pt x="2285" y="13756"/>
                    <a:pt x="2281" y="13753"/>
                  </a:cubicBezTo>
                  <a:cubicBezTo>
                    <a:pt x="2262" y="13742"/>
                    <a:pt x="2244" y="13721"/>
                    <a:pt x="2228" y="13694"/>
                  </a:cubicBezTo>
                  <a:cubicBezTo>
                    <a:pt x="2224" y="13687"/>
                    <a:pt x="2213" y="13683"/>
                    <a:pt x="2205" y="13685"/>
                  </a:cubicBezTo>
                  <a:close/>
                  <a:moveTo>
                    <a:pt x="19529" y="13703"/>
                  </a:moveTo>
                  <a:cubicBezTo>
                    <a:pt x="19539" y="13701"/>
                    <a:pt x="19550" y="13702"/>
                    <a:pt x="19561" y="13703"/>
                  </a:cubicBezTo>
                  <a:cubicBezTo>
                    <a:pt x="19572" y="13704"/>
                    <a:pt x="19584" y="13704"/>
                    <a:pt x="19597" y="13703"/>
                  </a:cubicBezTo>
                  <a:lnTo>
                    <a:pt x="19594" y="13706"/>
                  </a:lnTo>
                  <a:cubicBezTo>
                    <a:pt x="19603" y="13710"/>
                    <a:pt x="19611" y="13715"/>
                    <a:pt x="19603" y="13730"/>
                  </a:cubicBezTo>
                  <a:cubicBezTo>
                    <a:pt x="19531" y="13772"/>
                    <a:pt x="19453" y="13872"/>
                    <a:pt x="19449" y="13963"/>
                  </a:cubicBezTo>
                  <a:cubicBezTo>
                    <a:pt x="19447" y="13970"/>
                    <a:pt x="19444" y="13975"/>
                    <a:pt x="19446" y="13981"/>
                  </a:cubicBezTo>
                  <a:cubicBezTo>
                    <a:pt x="19447" y="13985"/>
                    <a:pt x="19444" y="14000"/>
                    <a:pt x="19443" y="14007"/>
                  </a:cubicBezTo>
                  <a:lnTo>
                    <a:pt x="19443" y="14013"/>
                  </a:lnTo>
                  <a:cubicBezTo>
                    <a:pt x="19442" y="14017"/>
                    <a:pt x="19443" y="14019"/>
                    <a:pt x="19443" y="14022"/>
                  </a:cubicBezTo>
                  <a:cubicBezTo>
                    <a:pt x="19440" y="14025"/>
                    <a:pt x="19438" y="14028"/>
                    <a:pt x="19434" y="14031"/>
                  </a:cubicBezTo>
                  <a:cubicBezTo>
                    <a:pt x="19451" y="13944"/>
                    <a:pt x="19456" y="13859"/>
                    <a:pt x="19473" y="13801"/>
                  </a:cubicBezTo>
                  <a:cubicBezTo>
                    <a:pt x="19475" y="13798"/>
                    <a:pt x="19474" y="13795"/>
                    <a:pt x="19476" y="13792"/>
                  </a:cubicBezTo>
                  <a:cubicBezTo>
                    <a:pt x="19485" y="13765"/>
                    <a:pt x="19504" y="13740"/>
                    <a:pt x="19520" y="13715"/>
                  </a:cubicBezTo>
                  <a:lnTo>
                    <a:pt x="19529" y="13703"/>
                  </a:lnTo>
                  <a:close/>
                  <a:moveTo>
                    <a:pt x="2533" y="13736"/>
                  </a:moveTo>
                  <a:cubicBezTo>
                    <a:pt x="2543" y="13744"/>
                    <a:pt x="2554" y="13753"/>
                    <a:pt x="2562" y="13762"/>
                  </a:cubicBezTo>
                  <a:cubicBezTo>
                    <a:pt x="2548" y="13763"/>
                    <a:pt x="2538" y="13780"/>
                    <a:pt x="2541" y="13798"/>
                  </a:cubicBezTo>
                  <a:cubicBezTo>
                    <a:pt x="2564" y="13915"/>
                    <a:pt x="2623" y="14041"/>
                    <a:pt x="2701" y="14146"/>
                  </a:cubicBezTo>
                  <a:cubicBezTo>
                    <a:pt x="2691" y="14160"/>
                    <a:pt x="2687" y="14176"/>
                    <a:pt x="2663" y="14182"/>
                  </a:cubicBezTo>
                  <a:cubicBezTo>
                    <a:pt x="2623" y="14143"/>
                    <a:pt x="2598" y="14088"/>
                    <a:pt x="2574" y="14031"/>
                  </a:cubicBezTo>
                  <a:cubicBezTo>
                    <a:pt x="2561" y="14000"/>
                    <a:pt x="2549" y="13967"/>
                    <a:pt x="2533" y="13937"/>
                  </a:cubicBezTo>
                  <a:cubicBezTo>
                    <a:pt x="2532" y="13935"/>
                    <a:pt x="2530" y="13932"/>
                    <a:pt x="2530" y="13931"/>
                  </a:cubicBezTo>
                  <a:cubicBezTo>
                    <a:pt x="2506" y="13877"/>
                    <a:pt x="2479" y="13830"/>
                    <a:pt x="2453" y="13792"/>
                  </a:cubicBezTo>
                  <a:cubicBezTo>
                    <a:pt x="2480" y="13765"/>
                    <a:pt x="2478" y="13705"/>
                    <a:pt x="2536" y="13742"/>
                  </a:cubicBezTo>
                  <a:lnTo>
                    <a:pt x="2533" y="13736"/>
                  </a:lnTo>
                  <a:close/>
                  <a:moveTo>
                    <a:pt x="1250" y="13750"/>
                  </a:moveTo>
                  <a:cubicBezTo>
                    <a:pt x="1279" y="13792"/>
                    <a:pt x="1283" y="13896"/>
                    <a:pt x="1345" y="13854"/>
                  </a:cubicBezTo>
                  <a:cubicBezTo>
                    <a:pt x="1322" y="13795"/>
                    <a:pt x="1291" y="13762"/>
                    <a:pt x="1250" y="13750"/>
                  </a:cubicBezTo>
                  <a:close/>
                  <a:moveTo>
                    <a:pt x="20135" y="13774"/>
                  </a:moveTo>
                  <a:cubicBezTo>
                    <a:pt x="20134" y="13783"/>
                    <a:pt x="20134" y="13794"/>
                    <a:pt x="20132" y="13804"/>
                  </a:cubicBezTo>
                  <a:cubicBezTo>
                    <a:pt x="20121" y="13812"/>
                    <a:pt x="20112" y="13814"/>
                    <a:pt x="20105" y="13812"/>
                  </a:cubicBezTo>
                  <a:cubicBezTo>
                    <a:pt x="20115" y="13802"/>
                    <a:pt x="20126" y="13787"/>
                    <a:pt x="20135" y="13774"/>
                  </a:cubicBezTo>
                  <a:close/>
                  <a:moveTo>
                    <a:pt x="2592" y="13801"/>
                  </a:moveTo>
                  <a:cubicBezTo>
                    <a:pt x="2595" y="13801"/>
                    <a:pt x="2600" y="13802"/>
                    <a:pt x="2603" y="13801"/>
                  </a:cubicBezTo>
                  <a:cubicBezTo>
                    <a:pt x="2640" y="13815"/>
                    <a:pt x="2663" y="13867"/>
                    <a:pt x="2683" y="13937"/>
                  </a:cubicBezTo>
                  <a:cubicBezTo>
                    <a:pt x="2666" y="13945"/>
                    <a:pt x="2653" y="13943"/>
                    <a:pt x="2639" y="13940"/>
                  </a:cubicBezTo>
                  <a:cubicBezTo>
                    <a:pt x="2619" y="13893"/>
                    <a:pt x="2601" y="13847"/>
                    <a:pt x="2592" y="13801"/>
                  </a:cubicBezTo>
                  <a:close/>
                  <a:moveTo>
                    <a:pt x="19564" y="13889"/>
                  </a:moveTo>
                  <a:cubicBezTo>
                    <a:pt x="19582" y="13899"/>
                    <a:pt x="19587" y="13937"/>
                    <a:pt x="19612" y="13907"/>
                  </a:cubicBezTo>
                  <a:cubicBezTo>
                    <a:pt x="19629" y="13918"/>
                    <a:pt x="19613" y="13932"/>
                    <a:pt x="19597" y="13945"/>
                  </a:cubicBezTo>
                  <a:cubicBezTo>
                    <a:pt x="19618" y="13965"/>
                    <a:pt x="19669" y="13924"/>
                    <a:pt x="19674" y="13960"/>
                  </a:cubicBezTo>
                  <a:lnTo>
                    <a:pt x="19668" y="13972"/>
                  </a:lnTo>
                  <a:cubicBezTo>
                    <a:pt x="19661" y="13984"/>
                    <a:pt x="19653" y="13998"/>
                    <a:pt x="19647" y="14010"/>
                  </a:cubicBezTo>
                  <a:lnTo>
                    <a:pt x="19644" y="14007"/>
                  </a:lnTo>
                  <a:cubicBezTo>
                    <a:pt x="19610" y="14014"/>
                    <a:pt x="19579" y="14031"/>
                    <a:pt x="19552" y="14058"/>
                  </a:cubicBezTo>
                  <a:lnTo>
                    <a:pt x="19529" y="14046"/>
                  </a:lnTo>
                  <a:cubicBezTo>
                    <a:pt x="19536" y="14042"/>
                    <a:pt x="19544" y="14042"/>
                    <a:pt x="19552" y="14040"/>
                  </a:cubicBezTo>
                  <a:lnTo>
                    <a:pt x="19555" y="14037"/>
                  </a:lnTo>
                  <a:cubicBezTo>
                    <a:pt x="19561" y="14035"/>
                    <a:pt x="19565" y="14031"/>
                    <a:pt x="19564" y="14025"/>
                  </a:cubicBezTo>
                  <a:cubicBezTo>
                    <a:pt x="19564" y="14019"/>
                    <a:pt x="19558" y="14015"/>
                    <a:pt x="19552" y="14016"/>
                  </a:cubicBezTo>
                  <a:lnTo>
                    <a:pt x="19549" y="14016"/>
                  </a:lnTo>
                  <a:cubicBezTo>
                    <a:pt x="19537" y="14020"/>
                    <a:pt x="19521" y="14024"/>
                    <a:pt x="19508" y="14037"/>
                  </a:cubicBezTo>
                  <a:lnTo>
                    <a:pt x="19505" y="14037"/>
                  </a:lnTo>
                  <a:cubicBezTo>
                    <a:pt x="19501" y="14034"/>
                    <a:pt x="19497" y="14028"/>
                    <a:pt x="19493" y="14025"/>
                  </a:cubicBezTo>
                  <a:cubicBezTo>
                    <a:pt x="19495" y="14023"/>
                    <a:pt x="19496" y="14022"/>
                    <a:pt x="19496" y="14019"/>
                  </a:cubicBezTo>
                  <a:lnTo>
                    <a:pt x="19499" y="14013"/>
                  </a:lnTo>
                  <a:cubicBezTo>
                    <a:pt x="19503" y="13995"/>
                    <a:pt x="19505" y="13973"/>
                    <a:pt x="19499" y="13954"/>
                  </a:cubicBezTo>
                  <a:lnTo>
                    <a:pt x="19505" y="13951"/>
                  </a:lnTo>
                  <a:cubicBezTo>
                    <a:pt x="19524" y="13926"/>
                    <a:pt x="19546" y="13914"/>
                    <a:pt x="19564" y="13889"/>
                  </a:cubicBezTo>
                  <a:close/>
                  <a:moveTo>
                    <a:pt x="2210" y="13972"/>
                  </a:moveTo>
                  <a:cubicBezTo>
                    <a:pt x="2230" y="14046"/>
                    <a:pt x="2269" y="14052"/>
                    <a:pt x="2305" y="14067"/>
                  </a:cubicBezTo>
                  <a:cubicBezTo>
                    <a:pt x="2285" y="13993"/>
                    <a:pt x="2247" y="13987"/>
                    <a:pt x="2210" y="13972"/>
                  </a:cubicBezTo>
                  <a:close/>
                  <a:moveTo>
                    <a:pt x="2748" y="14002"/>
                  </a:moveTo>
                  <a:lnTo>
                    <a:pt x="2757" y="14022"/>
                  </a:lnTo>
                  <a:cubicBezTo>
                    <a:pt x="2761" y="14032"/>
                    <a:pt x="2761" y="14045"/>
                    <a:pt x="2763" y="14058"/>
                  </a:cubicBezTo>
                  <a:cubicBezTo>
                    <a:pt x="2766" y="14080"/>
                    <a:pt x="2769" y="14106"/>
                    <a:pt x="2787" y="14129"/>
                  </a:cubicBezTo>
                  <a:lnTo>
                    <a:pt x="2784" y="14129"/>
                  </a:lnTo>
                  <a:cubicBezTo>
                    <a:pt x="2821" y="14178"/>
                    <a:pt x="2783" y="14188"/>
                    <a:pt x="2810" y="14232"/>
                  </a:cubicBezTo>
                  <a:cubicBezTo>
                    <a:pt x="2803" y="14227"/>
                    <a:pt x="2794" y="14223"/>
                    <a:pt x="2787" y="14217"/>
                  </a:cubicBezTo>
                  <a:cubicBezTo>
                    <a:pt x="2780" y="14212"/>
                    <a:pt x="2773" y="14205"/>
                    <a:pt x="2766" y="14200"/>
                  </a:cubicBezTo>
                  <a:cubicBezTo>
                    <a:pt x="2767" y="14193"/>
                    <a:pt x="2770" y="14189"/>
                    <a:pt x="2772" y="14182"/>
                  </a:cubicBezTo>
                  <a:lnTo>
                    <a:pt x="2778" y="14161"/>
                  </a:lnTo>
                  <a:lnTo>
                    <a:pt x="2763" y="14143"/>
                  </a:lnTo>
                  <a:cubicBezTo>
                    <a:pt x="2758" y="14137"/>
                    <a:pt x="2753" y="14129"/>
                    <a:pt x="2748" y="14123"/>
                  </a:cubicBezTo>
                  <a:cubicBezTo>
                    <a:pt x="2747" y="14119"/>
                    <a:pt x="2746" y="14117"/>
                    <a:pt x="2745" y="14114"/>
                  </a:cubicBezTo>
                  <a:cubicBezTo>
                    <a:pt x="2745" y="14113"/>
                    <a:pt x="2743" y="14109"/>
                    <a:pt x="2742" y="14108"/>
                  </a:cubicBezTo>
                  <a:cubicBezTo>
                    <a:pt x="2739" y="14101"/>
                    <a:pt x="2734" y="14096"/>
                    <a:pt x="2728" y="14096"/>
                  </a:cubicBezTo>
                  <a:cubicBezTo>
                    <a:pt x="2710" y="14072"/>
                    <a:pt x="2692" y="14048"/>
                    <a:pt x="2677" y="14022"/>
                  </a:cubicBezTo>
                  <a:cubicBezTo>
                    <a:pt x="2711" y="13983"/>
                    <a:pt x="2723" y="14056"/>
                    <a:pt x="2748" y="14002"/>
                  </a:cubicBezTo>
                  <a:close/>
                  <a:moveTo>
                    <a:pt x="19476" y="14043"/>
                  </a:moveTo>
                  <a:cubicBezTo>
                    <a:pt x="19481" y="14048"/>
                    <a:pt x="19488" y="14054"/>
                    <a:pt x="19493" y="14058"/>
                  </a:cubicBezTo>
                  <a:lnTo>
                    <a:pt x="19502" y="14064"/>
                  </a:lnTo>
                  <a:cubicBezTo>
                    <a:pt x="19503" y="14064"/>
                    <a:pt x="19505" y="14064"/>
                    <a:pt x="19505" y="14064"/>
                  </a:cubicBezTo>
                  <a:lnTo>
                    <a:pt x="19544" y="14078"/>
                  </a:lnTo>
                  <a:cubicBezTo>
                    <a:pt x="19521" y="14135"/>
                    <a:pt x="19496" y="14191"/>
                    <a:pt x="19473" y="14247"/>
                  </a:cubicBezTo>
                  <a:cubicBezTo>
                    <a:pt x="19470" y="14246"/>
                    <a:pt x="19467" y="14245"/>
                    <a:pt x="19464" y="14244"/>
                  </a:cubicBezTo>
                  <a:cubicBezTo>
                    <a:pt x="19475" y="14217"/>
                    <a:pt x="19485" y="14189"/>
                    <a:pt x="19493" y="14155"/>
                  </a:cubicBezTo>
                  <a:cubicBezTo>
                    <a:pt x="19446" y="14101"/>
                    <a:pt x="19441" y="14197"/>
                    <a:pt x="19399" y="14161"/>
                  </a:cubicBezTo>
                  <a:cubicBezTo>
                    <a:pt x="19411" y="14129"/>
                    <a:pt x="19418" y="14095"/>
                    <a:pt x="19425" y="14061"/>
                  </a:cubicBezTo>
                  <a:cubicBezTo>
                    <a:pt x="19430" y="14067"/>
                    <a:pt x="19439" y="14067"/>
                    <a:pt x="19446" y="14061"/>
                  </a:cubicBezTo>
                  <a:cubicBezTo>
                    <a:pt x="19452" y="14056"/>
                    <a:pt x="19458" y="14051"/>
                    <a:pt x="19464" y="14046"/>
                  </a:cubicBezTo>
                  <a:cubicBezTo>
                    <a:pt x="19468" y="14046"/>
                    <a:pt x="19471" y="14045"/>
                    <a:pt x="19476" y="14043"/>
                  </a:cubicBezTo>
                  <a:close/>
                  <a:moveTo>
                    <a:pt x="2075" y="14058"/>
                  </a:moveTo>
                  <a:cubicBezTo>
                    <a:pt x="2105" y="14092"/>
                    <a:pt x="2130" y="14141"/>
                    <a:pt x="2169" y="14149"/>
                  </a:cubicBezTo>
                  <a:cubicBezTo>
                    <a:pt x="2145" y="14096"/>
                    <a:pt x="2121" y="14047"/>
                    <a:pt x="2075" y="14058"/>
                  </a:cubicBezTo>
                  <a:close/>
                  <a:moveTo>
                    <a:pt x="19798" y="14135"/>
                  </a:moveTo>
                  <a:cubicBezTo>
                    <a:pt x="19793" y="14147"/>
                    <a:pt x="19790" y="14158"/>
                    <a:pt x="19786" y="14170"/>
                  </a:cubicBezTo>
                  <a:cubicBezTo>
                    <a:pt x="19782" y="14170"/>
                    <a:pt x="19778" y="14171"/>
                    <a:pt x="19774" y="14170"/>
                  </a:cubicBezTo>
                  <a:cubicBezTo>
                    <a:pt x="19786" y="14154"/>
                    <a:pt x="19793" y="14143"/>
                    <a:pt x="19798" y="14135"/>
                  </a:cubicBezTo>
                  <a:close/>
                  <a:moveTo>
                    <a:pt x="19996" y="14167"/>
                  </a:moveTo>
                  <a:cubicBezTo>
                    <a:pt x="19980" y="14179"/>
                    <a:pt x="19965" y="14203"/>
                    <a:pt x="19951" y="14226"/>
                  </a:cubicBezTo>
                  <a:cubicBezTo>
                    <a:pt x="19998" y="14286"/>
                    <a:pt x="20027" y="14240"/>
                    <a:pt x="20052" y="14179"/>
                  </a:cubicBezTo>
                  <a:cubicBezTo>
                    <a:pt x="20029" y="14156"/>
                    <a:pt x="20012" y="14155"/>
                    <a:pt x="19996" y="14167"/>
                  </a:cubicBezTo>
                  <a:close/>
                  <a:moveTo>
                    <a:pt x="20279" y="14188"/>
                  </a:moveTo>
                  <a:cubicBezTo>
                    <a:pt x="20243" y="14190"/>
                    <a:pt x="20187" y="14225"/>
                    <a:pt x="20226" y="14282"/>
                  </a:cubicBezTo>
                  <a:cubicBezTo>
                    <a:pt x="20334" y="14214"/>
                    <a:pt x="20316" y="14185"/>
                    <a:pt x="20279" y="14188"/>
                  </a:cubicBezTo>
                  <a:close/>
                  <a:moveTo>
                    <a:pt x="2137" y="14200"/>
                  </a:moveTo>
                  <a:cubicBezTo>
                    <a:pt x="2150" y="14231"/>
                    <a:pt x="2124" y="14249"/>
                    <a:pt x="2175" y="14291"/>
                  </a:cubicBezTo>
                  <a:cubicBezTo>
                    <a:pt x="2274" y="14277"/>
                    <a:pt x="2230" y="14183"/>
                    <a:pt x="2137" y="14200"/>
                  </a:cubicBezTo>
                  <a:close/>
                  <a:moveTo>
                    <a:pt x="20170" y="14205"/>
                  </a:moveTo>
                  <a:cubicBezTo>
                    <a:pt x="20160" y="14203"/>
                    <a:pt x="20149" y="14208"/>
                    <a:pt x="20143" y="14214"/>
                  </a:cubicBezTo>
                  <a:cubicBezTo>
                    <a:pt x="20127" y="14237"/>
                    <a:pt x="20118" y="14259"/>
                    <a:pt x="20111" y="14279"/>
                  </a:cubicBezTo>
                  <a:cubicBezTo>
                    <a:pt x="20105" y="14296"/>
                    <a:pt x="20098" y="14312"/>
                    <a:pt x="20087" y="14330"/>
                  </a:cubicBezTo>
                  <a:cubicBezTo>
                    <a:pt x="20083" y="14337"/>
                    <a:pt x="20089" y="14343"/>
                    <a:pt x="20099" y="14344"/>
                  </a:cubicBezTo>
                  <a:cubicBezTo>
                    <a:pt x="20108" y="14346"/>
                    <a:pt x="20121" y="14342"/>
                    <a:pt x="20126" y="14335"/>
                  </a:cubicBezTo>
                  <a:cubicBezTo>
                    <a:pt x="20138" y="14315"/>
                    <a:pt x="20146" y="14297"/>
                    <a:pt x="20152" y="14279"/>
                  </a:cubicBezTo>
                  <a:cubicBezTo>
                    <a:pt x="20160" y="14260"/>
                    <a:pt x="20165" y="14240"/>
                    <a:pt x="20179" y="14220"/>
                  </a:cubicBezTo>
                  <a:cubicBezTo>
                    <a:pt x="20184" y="14213"/>
                    <a:pt x="20180" y="14207"/>
                    <a:pt x="20170" y="14205"/>
                  </a:cubicBezTo>
                  <a:close/>
                  <a:moveTo>
                    <a:pt x="2550" y="14223"/>
                  </a:moveTo>
                  <a:cubicBezTo>
                    <a:pt x="2574" y="14248"/>
                    <a:pt x="2593" y="14274"/>
                    <a:pt x="2595" y="14312"/>
                  </a:cubicBezTo>
                  <a:cubicBezTo>
                    <a:pt x="2593" y="14311"/>
                    <a:pt x="2593" y="14312"/>
                    <a:pt x="2592" y="14312"/>
                  </a:cubicBezTo>
                  <a:cubicBezTo>
                    <a:pt x="2578" y="14282"/>
                    <a:pt x="2564" y="14253"/>
                    <a:pt x="2550" y="14223"/>
                  </a:cubicBezTo>
                  <a:close/>
                  <a:moveTo>
                    <a:pt x="2763" y="14226"/>
                  </a:moveTo>
                  <a:cubicBezTo>
                    <a:pt x="2768" y="14230"/>
                    <a:pt x="2773" y="14231"/>
                    <a:pt x="2778" y="14235"/>
                  </a:cubicBezTo>
                  <a:cubicBezTo>
                    <a:pt x="2788" y="14243"/>
                    <a:pt x="2801" y="14251"/>
                    <a:pt x="2813" y="14259"/>
                  </a:cubicBezTo>
                  <a:lnTo>
                    <a:pt x="2804" y="14259"/>
                  </a:lnTo>
                  <a:cubicBezTo>
                    <a:pt x="2804" y="14261"/>
                    <a:pt x="2802" y="14265"/>
                    <a:pt x="2801" y="14267"/>
                  </a:cubicBezTo>
                  <a:cubicBezTo>
                    <a:pt x="2795" y="14268"/>
                    <a:pt x="2791" y="14274"/>
                    <a:pt x="2787" y="14288"/>
                  </a:cubicBezTo>
                  <a:cubicBezTo>
                    <a:pt x="2773" y="14268"/>
                    <a:pt x="2763" y="14249"/>
                    <a:pt x="2763" y="14226"/>
                  </a:cubicBezTo>
                  <a:close/>
                  <a:moveTo>
                    <a:pt x="2686" y="14247"/>
                  </a:moveTo>
                  <a:lnTo>
                    <a:pt x="2692" y="14262"/>
                  </a:lnTo>
                  <a:cubicBezTo>
                    <a:pt x="2702" y="14282"/>
                    <a:pt x="2716" y="14288"/>
                    <a:pt x="2728" y="14285"/>
                  </a:cubicBezTo>
                  <a:cubicBezTo>
                    <a:pt x="2733" y="14300"/>
                    <a:pt x="2739" y="14313"/>
                    <a:pt x="2748" y="14327"/>
                  </a:cubicBezTo>
                  <a:cubicBezTo>
                    <a:pt x="2739" y="14354"/>
                    <a:pt x="2767" y="14410"/>
                    <a:pt x="2796" y="14439"/>
                  </a:cubicBezTo>
                  <a:cubicBezTo>
                    <a:pt x="2777" y="14432"/>
                    <a:pt x="2759" y="14429"/>
                    <a:pt x="2742" y="14418"/>
                  </a:cubicBezTo>
                  <a:cubicBezTo>
                    <a:pt x="2735" y="14409"/>
                    <a:pt x="2727" y="14402"/>
                    <a:pt x="2719" y="14397"/>
                  </a:cubicBezTo>
                  <a:cubicBezTo>
                    <a:pt x="2714" y="14392"/>
                    <a:pt x="2711" y="14385"/>
                    <a:pt x="2707" y="14377"/>
                  </a:cubicBezTo>
                  <a:cubicBezTo>
                    <a:pt x="2705" y="14366"/>
                    <a:pt x="2701" y="14356"/>
                    <a:pt x="2698" y="14344"/>
                  </a:cubicBezTo>
                  <a:cubicBezTo>
                    <a:pt x="2689" y="14310"/>
                    <a:pt x="2682" y="14276"/>
                    <a:pt x="2686" y="14247"/>
                  </a:cubicBezTo>
                  <a:close/>
                  <a:moveTo>
                    <a:pt x="20315" y="14247"/>
                  </a:moveTo>
                  <a:cubicBezTo>
                    <a:pt x="20273" y="14271"/>
                    <a:pt x="20259" y="14318"/>
                    <a:pt x="20250" y="14353"/>
                  </a:cubicBezTo>
                  <a:cubicBezTo>
                    <a:pt x="20245" y="14371"/>
                    <a:pt x="20243" y="14384"/>
                    <a:pt x="20238" y="14395"/>
                  </a:cubicBezTo>
                  <a:cubicBezTo>
                    <a:pt x="20209" y="14387"/>
                    <a:pt x="20186" y="14400"/>
                    <a:pt x="20170" y="14412"/>
                  </a:cubicBezTo>
                  <a:cubicBezTo>
                    <a:pt x="20151" y="14427"/>
                    <a:pt x="20135" y="14449"/>
                    <a:pt x="20123" y="14477"/>
                  </a:cubicBezTo>
                  <a:cubicBezTo>
                    <a:pt x="20114" y="14497"/>
                    <a:pt x="20109" y="14519"/>
                    <a:pt x="20105" y="14542"/>
                  </a:cubicBezTo>
                  <a:lnTo>
                    <a:pt x="20105" y="14578"/>
                  </a:lnTo>
                  <a:cubicBezTo>
                    <a:pt x="20106" y="14594"/>
                    <a:pt x="20117" y="14603"/>
                    <a:pt x="20132" y="14598"/>
                  </a:cubicBezTo>
                  <a:cubicBezTo>
                    <a:pt x="20146" y="14593"/>
                    <a:pt x="20159" y="14574"/>
                    <a:pt x="20158" y="14557"/>
                  </a:cubicBezTo>
                  <a:lnTo>
                    <a:pt x="20155" y="14536"/>
                  </a:lnTo>
                  <a:cubicBezTo>
                    <a:pt x="20161" y="14503"/>
                    <a:pt x="20176" y="14474"/>
                    <a:pt x="20191" y="14462"/>
                  </a:cubicBezTo>
                  <a:cubicBezTo>
                    <a:pt x="20195" y="14459"/>
                    <a:pt x="20205" y="14452"/>
                    <a:pt x="20226" y="14462"/>
                  </a:cubicBezTo>
                  <a:lnTo>
                    <a:pt x="20238" y="14468"/>
                  </a:lnTo>
                  <a:lnTo>
                    <a:pt x="20253" y="14457"/>
                  </a:lnTo>
                  <a:cubicBezTo>
                    <a:pt x="20282" y="14429"/>
                    <a:pt x="20292" y="14390"/>
                    <a:pt x="20300" y="14359"/>
                  </a:cubicBezTo>
                  <a:cubicBezTo>
                    <a:pt x="20309" y="14325"/>
                    <a:pt x="20314" y="14310"/>
                    <a:pt x="20327" y="14303"/>
                  </a:cubicBezTo>
                  <a:cubicBezTo>
                    <a:pt x="20341" y="14295"/>
                    <a:pt x="20348" y="14278"/>
                    <a:pt x="20344" y="14262"/>
                  </a:cubicBezTo>
                  <a:cubicBezTo>
                    <a:pt x="20341" y="14246"/>
                    <a:pt x="20328" y="14239"/>
                    <a:pt x="20315" y="14247"/>
                  </a:cubicBezTo>
                  <a:close/>
                  <a:moveTo>
                    <a:pt x="19671" y="14288"/>
                  </a:moveTo>
                  <a:cubicBezTo>
                    <a:pt x="19709" y="14301"/>
                    <a:pt x="19684" y="14349"/>
                    <a:pt x="19724" y="14362"/>
                  </a:cubicBezTo>
                  <a:cubicBezTo>
                    <a:pt x="19718" y="14374"/>
                    <a:pt x="19711" y="14386"/>
                    <a:pt x="19706" y="14397"/>
                  </a:cubicBezTo>
                  <a:cubicBezTo>
                    <a:pt x="19623" y="14413"/>
                    <a:pt x="19568" y="14538"/>
                    <a:pt x="19502" y="14625"/>
                  </a:cubicBezTo>
                  <a:lnTo>
                    <a:pt x="19505" y="14625"/>
                  </a:lnTo>
                  <a:cubicBezTo>
                    <a:pt x="19499" y="14635"/>
                    <a:pt x="19494" y="14644"/>
                    <a:pt x="19487" y="14655"/>
                  </a:cubicBezTo>
                  <a:cubicBezTo>
                    <a:pt x="19486" y="14657"/>
                    <a:pt x="19483" y="14658"/>
                    <a:pt x="19482" y="14660"/>
                  </a:cubicBezTo>
                  <a:cubicBezTo>
                    <a:pt x="19445" y="14655"/>
                    <a:pt x="19370" y="14728"/>
                    <a:pt x="19387" y="14752"/>
                  </a:cubicBezTo>
                  <a:cubicBezTo>
                    <a:pt x="19381" y="14760"/>
                    <a:pt x="19375" y="14767"/>
                    <a:pt x="19369" y="14776"/>
                  </a:cubicBezTo>
                  <a:cubicBezTo>
                    <a:pt x="19279" y="14861"/>
                    <a:pt x="19384" y="14666"/>
                    <a:pt x="19446" y="14666"/>
                  </a:cubicBezTo>
                  <a:lnTo>
                    <a:pt x="19449" y="14666"/>
                  </a:lnTo>
                  <a:lnTo>
                    <a:pt x="19470" y="14628"/>
                  </a:lnTo>
                  <a:lnTo>
                    <a:pt x="19452" y="14619"/>
                  </a:lnTo>
                  <a:cubicBezTo>
                    <a:pt x="19462" y="14592"/>
                    <a:pt x="19481" y="14559"/>
                    <a:pt x="19505" y="14522"/>
                  </a:cubicBezTo>
                  <a:cubicBezTo>
                    <a:pt x="19511" y="14529"/>
                    <a:pt x="19517" y="14539"/>
                    <a:pt x="19523" y="14554"/>
                  </a:cubicBezTo>
                  <a:cubicBezTo>
                    <a:pt x="19542" y="14512"/>
                    <a:pt x="19568" y="14467"/>
                    <a:pt x="19561" y="14439"/>
                  </a:cubicBezTo>
                  <a:cubicBezTo>
                    <a:pt x="19598" y="14387"/>
                    <a:pt x="19638" y="14334"/>
                    <a:pt x="19671" y="14288"/>
                  </a:cubicBezTo>
                  <a:close/>
                  <a:moveTo>
                    <a:pt x="19872" y="14300"/>
                  </a:moveTo>
                  <a:cubicBezTo>
                    <a:pt x="19860" y="14342"/>
                    <a:pt x="19858" y="14384"/>
                    <a:pt x="19854" y="14424"/>
                  </a:cubicBezTo>
                  <a:cubicBezTo>
                    <a:pt x="19846" y="14497"/>
                    <a:pt x="19837" y="14565"/>
                    <a:pt x="19786" y="14628"/>
                  </a:cubicBezTo>
                  <a:cubicBezTo>
                    <a:pt x="19770" y="14624"/>
                    <a:pt x="19755" y="14613"/>
                    <a:pt x="19742" y="14598"/>
                  </a:cubicBezTo>
                  <a:cubicBezTo>
                    <a:pt x="19738" y="14557"/>
                    <a:pt x="19780" y="14550"/>
                    <a:pt x="19807" y="14513"/>
                  </a:cubicBezTo>
                  <a:cubicBezTo>
                    <a:pt x="19810" y="14458"/>
                    <a:pt x="19780" y="14422"/>
                    <a:pt x="19783" y="14368"/>
                  </a:cubicBezTo>
                  <a:cubicBezTo>
                    <a:pt x="19784" y="14364"/>
                    <a:pt x="19784" y="14357"/>
                    <a:pt x="19786" y="14353"/>
                  </a:cubicBezTo>
                  <a:cubicBezTo>
                    <a:pt x="19813" y="14353"/>
                    <a:pt x="19837" y="14336"/>
                    <a:pt x="19860" y="14309"/>
                  </a:cubicBezTo>
                  <a:lnTo>
                    <a:pt x="19872" y="14300"/>
                  </a:lnTo>
                  <a:close/>
                  <a:moveTo>
                    <a:pt x="2657" y="14309"/>
                  </a:moveTo>
                  <a:cubicBezTo>
                    <a:pt x="2659" y="14322"/>
                    <a:pt x="2665" y="14337"/>
                    <a:pt x="2668" y="14350"/>
                  </a:cubicBezTo>
                  <a:cubicBezTo>
                    <a:pt x="2672" y="14364"/>
                    <a:pt x="2675" y="14378"/>
                    <a:pt x="2677" y="14392"/>
                  </a:cubicBezTo>
                  <a:lnTo>
                    <a:pt x="2674" y="14389"/>
                  </a:lnTo>
                  <a:cubicBezTo>
                    <a:pt x="2646" y="14390"/>
                    <a:pt x="2629" y="14339"/>
                    <a:pt x="2606" y="14318"/>
                  </a:cubicBezTo>
                  <a:cubicBezTo>
                    <a:pt x="2622" y="14304"/>
                    <a:pt x="2641" y="14312"/>
                    <a:pt x="2657" y="14309"/>
                  </a:cubicBezTo>
                  <a:close/>
                  <a:moveTo>
                    <a:pt x="20034" y="14335"/>
                  </a:moveTo>
                  <a:cubicBezTo>
                    <a:pt x="19955" y="14308"/>
                    <a:pt x="19994" y="14392"/>
                    <a:pt x="19934" y="14442"/>
                  </a:cubicBezTo>
                  <a:cubicBezTo>
                    <a:pt x="20009" y="14468"/>
                    <a:pt x="19996" y="14356"/>
                    <a:pt x="20034" y="14335"/>
                  </a:cubicBezTo>
                  <a:close/>
                  <a:moveTo>
                    <a:pt x="19411" y="14353"/>
                  </a:moveTo>
                  <a:cubicBezTo>
                    <a:pt x="19413" y="14361"/>
                    <a:pt x="19416" y="14371"/>
                    <a:pt x="19417" y="14380"/>
                  </a:cubicBezTo>
                  <a:cubicBezTo>
                    <a:pt x="19409" y="14384"/>
                    <a:pt x="19400" y="14389"/>
                    <a:pt x="19393" y="14395"/>
                  </a:cubicBezTo>
                  <a:cubicBezTo>
                    <a:pt x="19399" y="14381"/>
                    <a:pt x="19404" y="14366"/>
                    <a:pt x="19411" y="14353"/>
                  </a:cubicBezTo>
                  <a:close/>
                  <a:moveTo>
                    <a:pt x="2411" y="14371"/>
                  </a:moveTo>
                  <a:cubicBezTo>
                    <a:pt x="2438" y="14405"/>
                    <a:pt x="2393" y="14419"/>
                    <a:pt x="2441" y="14460"/>
                  </a:cubicBezTo>
                  <a:cubicBezTo>
                    <a:pt x="2572" y="14478"/>
                    <a:pt x="2478" y="14343"/>
                    <a:pt x="2411" y="14371"/>
                  </a:cubicBezTo>
                  <a:close/>
                  <a:moveTo>
                    <a:pt x="2843" y="14406"/>
                  </a:moveTo>
                  <a:lnTo>
                    <a:pt x="2846" y="14406"/>
                  </a:lnTo>
                  <a:cubicBezTo>
                    <a:pt x="2864" y="14437"/>
                    <a:pt x="2886" y="14469"/>
                    <a:pt x="2905" y="14501"/>
                  </a:cubicBezTo>
                  <a:cubicBezTo>
                    <a:pt x="2958" y="14591"/>
                    <a:pt x="3000" y="14677"/>
                    <a:pt x="2931" y="14722"/>
                  </a:cubicBezTo>
                  <a:cubicBezTo>
                    <a:pt x="2955" y="14787"/>
                    <a:pt x="3026" y="14795"/>
                    <a:pt x="3059" y="14838"/>
                  </a:cubicBezTo>
                  <a:cubicBezTo>
                    <a:pt x="3028" y="14814"/>
                    <a:pt x="2995" y="14800"/>
                    <a:pt x="2964" y="14782"/>
                  </a:cubicBezTo>
                  <a:cubicBezTo>
                    <a:pt x="2954" y="14766"/>
                    <a:pt x="2946" y="14751"/>
                    <a:pt x="2934" y="14737"/>
                  </a:cubicBezTo>
                  <a:cubicBezTo>
                    <a:pt x="2924" y="14725"/>
                    <a:pt x="2909" y="14724"/>
                    <a:pt x="2902" y="14734"/>
                  </a:cubicBezTo>
                  <a:cubicBezTo>
                    <a:pt x="2900" y="14737"/>
                    <a:pt x="2896" y="14739"/>
                    <a:pt x="2896" y="14743"/>
                  </a:cubicBezTo>
                  <a:cubicBezTo>
                    <a:pt x="2873" y="14711"/>
                    <a:pt x="2860" y="14670"/>
                    <a:pt x="2846" y="14628"/>
                  </a:cubicBezTo>
                  <a:cubicBezTo>
                    <a:pt x="2842" y="14618"/>
                    <a:pt x="2840" y="14611"/>
                    <a:pt x="2837" y="14601"/>
                  </a:cubicBezTo>
                  <a:cubicBezTo>
                    <a:pt x="2849" y="14587"/>
                    <a:pt x="2851" y="14554"/>
                    <a:pt x="2828" y="14557"/>
                  </a:cubicBezTo>
                  <a:cubicBezTo>
                    <a:pt x="2817" y="14512"/>
                    <a:pt x="2834" y="14505"/>
                    <a:pt x="2866" y="14516"/>
                  </a:cubicBezTo>
                  <a:cubicBezTo>
                    <a:pt x="2865" y="14512"/>
                    <a:pt x="2862" y="14507"/>
                    <a:pt x="2861" y="14504"/>
                  </a:cubicBezTo>
                  <a:cubicBezTo>
                    <a:pt x="2864" y="14503"/>
                    <a:pt x="2868" y="14502"/>
                    <a:pt x="2869" y="14498"/>
                  </a:cubicBezTo>
                  <a:cubicBezTo>
                    <a:pt x="2876" y="14483"/>
                    <a:pt x="2874" y="14464"/>
                    <a:pt x="2866" y="14445"/>
                  </a:cubicBezTo>
                  <a:cubicBezTo>
                    <a:pt x="2861" y="14432"/>
                    <a:pt x="2853" y="14418"/>
                    <a:pt x="2843" y="14406"/>
                  </a:cubicBezTo>
                  <a:close/>
                  <a:moveTo>
                    <a:pt x="20019" y="14421"/>
                  </a:moveTo>
                  <a:cubicBezTo>
                    <a:pt x="20004" y="14435"/>
                    <a:pt x="19992" y="14464"/>
                    <a:pt x="19981" y="14498"/>
                  </a:cubicBezTo>
                  <a:cubicBezTo>
                    <a:pt x="20024" y="14527"/>
                    <a:pt x="20048" y="14467"/>
                    <a:pt x="20075" y="14421"/>
                  </a:cubicBezTo>
                  <a:cubicBezTo>
                    <a:pt x="20054" y="14407"/>
                    <a:pt x="20035" y="14407"/>
                    <a:pt x="20019" y="14421"/>
                  </a:cubicBezTo>
                  <a:close/>
                  <a:moveTo>
                    <a:pt x="2840" y="14445"/>
                  </a:moveTo>
                  <a:cubicBezTo>
                    <a:pt x="2846" y="14457"/>
                    <a:pt x="2851" y="14469"/>
                    <a:pt x="2849" y="14477"/>
                  </a:cubicBezTo>
                  <a:cubicBezTo>
                    <a:pt x="2843" y="14468"/>
                    <a:pt x="2835" y="14462"/>
                    <a:pt x="2828" y="14457"/>
                  </a:cubicBezTo>
                  <a:cubicBezTo>
                    <a:pt x="2833" y="14456"/>
                    <a:pt x="2836" y="14452"/>
                    <a:pt x="2840" y="14445"/>
                  </a:cubicBezTo>
                  <a:close/>
                  <a:moveTo>
                    <a:pt x="19289" y="14445"/>
                  </a:moveTo>
                  <a:cubicBezTo>
                    <a:pt x="19304" y="14445"/>
                    <a:pt x="19313" y="14460"/>
                    <a:pt x="19322" y="14474"/>
                  </a:cubicBezTo>
                  <a:cubicBezTo>
                    <a:pt x="19303" y="14501"/>
                    <a:pt x="19286" y="14530"/>
                    <a:pt x="19269" y="14557"/>
                  </a:cubicBezTo>
                  <a:cubicBezTo>
                    <a:pt x="19266" y="14562"/>
                    <a:pt x="19263" y="14567"/>
                    <a:pt x="19260" y="14572"/>
                  </a:cubicBezTo>
                  <a:cubicBezTo>
                    <a:pt x="19264" y="14532"/>
                    <a:pt x="19257" y="14498"/>
                    <a:pt x="19289" y="14445"/>
                  </a:cubicBezTo>
                  <a:close/>
                  <a:moveTo>
                    <a:pt x="1141" y="14468"/>
                  </a:moveTo>
                  <a:cubicBezTo>
                    <a:pt x="1133" y="14474"/>
                    <a:pt x="1134" y="14489"/>
                    <a:pt x="1141" y="14501"/>
                  </a:cubicBezTo>
                  <a:lnTo>
                    <a:pt x="1150" y="14513"/>
                  </a:lnTo>
                  <a:cubicBezTo>
                    <a:pt x="1177" y="14560"/>
                    <a:pt x="1207" y="14614"/>
                    <a:pt x="1200" y="14657"/>
                  </a:cubicBezTo>
                  <a:cubicBezTo>
                    <a:pt x="1198" y="14669"/>
                    <a:pt x="1205" y="14684"/>
                    <a:pt x="1215" y="14690"/>
                  </a:cubicBezTo>
                  <a:cubicBezTo>
                    <a:pt x="1224" y="14696"/>
                    <a:pt x="1233" y="14690"/>
                    <a:pt x="1235" y="14678"/>
                  </a:cubicBezTo>
                  <a:cubicBezTo>
                    <a:pt x="1240" y="14644"/>
                    <a:pt x="1231" y="14611"/>
                    <a:pt x="1218" y="14578"/>
                  </a:cubicBezTo>
                  <a:cubicBezTo>
                    <a:pt x="1205" y="14548"/>
                    <a:pt x="1191" y="14518"/>
                    <a:pt x="1176" y="14492"/>
                  </a:cubicBezTo>
                  <a:lnTo>
                    <a:pt x="1167" y="14480"/>
                  </a:lnTo>
                  <a:cubicBezTo>
                    <a:pt x="1161" y="14469"/>
                    <a:pt x="1148" y="14463"/>
                    <a:pt x="1141" y="14468"/>
                  </a:cubicBezTo>
                  <a:close/>
                  <a:moveTo>
                    <a:pt x="1602" y="14489"/>
                  </a:moveTo>
                  <a:cubicBezTo>
                    <a:pt x="1591" y="14491"/>
                    <a:pt x="1585" y="14506"/>
                    <a:pt x="1590" y="14522"/>
                  </a:cubicBezTo>
                  <a:cubicBezTo>
                    <a:pt x="1609" y="14583"/>
                    <a:pt x="1641" y="14641"/>
                    <a:pt x="1690" y="14705"/>
                  </a:cubicBezTo>
                  <a:cubicBezTo>
                    <a:pt x="1700" y="14717"/>
                    <a:pt x="1712" y="14720"/>
                    <a:pt x="1720" y="14711"/>
                  </a:cubicBezTo>
                  <a:cubicBezTo>
                    <a:pt x="1726" y="14703"/>
                    <a:pt x="1728" y="14692"/>
                    <a:pt x="1723" y="14681"/>
                  </a:cubicBezTo>
                  <a:cubicBezTo>
                    <a:pt x="1722" y="14678"/>
                    <a:pt x="1719" y="14675"/>
                    <a:pt x="1717" y="14672"/>
                  </a:cubicBezTo>
                  <a:cubicBezTo>
                    <a:pt x="1674" y="14616"/>
                    <a:pt x="1647" y="14565"/>
                    <a:pt x="1631" y="14513"/>
                  </a:cubicBezTo>
                  <a:cubicBezTo>
                    <a:pt x="1627" y="14498"/>
                    <a:pt x="1613" y="14487"/>
                    <a:pt x="1602" y="14489"/>
                  </a:cubicBezTo>
                  <a:close/>
                  <a:moveTo>
                    <a:pt x="1812" y="14516"/>
                  </a:moveTo>
                  <a:cubicBezTo>
                    <a:pt x="1844" y="14544"/>
                    <a:pt x="1857" y="14638"/>
                    <a:pt x="1906" y="14619"/>
                  </a:cubicBezTo>
                  <a:cubicBezTo>
                    <a:pt x="1872" y="14591"/>
                    <a:pt x="1860" y="14497"/>
                    <a:pt x="1812" y="14516"/>
                  </a:cubicBezTo>
                  <a:close/>
                  <a:moveTo>
                    <a:pt x="19931" y="14533"/>
                  </a:moveTo>
                  <a:cubicBezTo>
                    <a:pt x="19923" y="14530"/>
                    <a:pt x="19911" y="14537"/>
                    <a:pt x="19907" y="14545"/>
                  </a:cubicBezTo>
                  <a:cubicBezTo>
                    <a:pt x="19898" y="14567"/>
                    <a:pt x="19891" y="14589"/>
                    <a:pt x="19883" y="14610"/>
                  </a:cubicBezTo>
                  <a:cubicBezTo>
                    <a:pt x="19867" y="14654"/>
                    <a:pt x="19851" y="14695"/>
                    <a:pt x="19824" y="14728"/>
                  </a:cubicBezTo>
                  <a:cubicBezTo>
                    <a:pt x="19823" y="14730"/>
                    <a:pt x="19823" y="14732"/>
                    <a:pt x="19821" y="14734"/>
                  </a:cubicBezTo>
                  <a:cubicBezTo>
                    <a:pt x="19818" y="14742"/>
                    <a:pt x="19817" y="14750"/>
                    <a:pt x="19821" y="14755"/>
                  </a:cubicBezTo>
                  <a:cubicBezTo>
                    <a:pt x="19822" y="14756"/>
                    <a:pt x="19823" y="14758"/>
                    <a:pt x="19824" y="14758"/>
                  </a:cubicBezTo>
                  <a:lnTo>
                    <a:pt x="19818" y="14773"/>
                  </a:lnTo>
                  <a:cubicBezTo>
                    <a:pt x="19850" y="14794"/>
                    <a:pt x="19875" y="14794"/>
                    <a:pt x="19895" y="14761"/>
                  </a:cubicBezTo>
                  <a:cubicBezTo>
                    <a:pt x="19882" y="14749"/>
                    <a:pt x="19881" y="14733"/>
                    <a:pt x="19866" y="14722"/>
                  </a:cubicBezTo>
                  <a:cubicBezTo>
                    <a:pt x="19886" y="14690"/>
                    <a:pt x="19900" y="14654"/>
                    <a:pt x="19913" y="14619"/>
                  </a:cubicBezTo>
                  <a:cubicBezTo>
                    <a:pt x="19920" y="14598"/>
                    <a:pt x="19928" y="14577"/>
                    <a:pt x="19937" y="14557"/>
                  </a:cubicBezTo>
                  <a:cubicBezTo>
                    <a:pt x="19941" y="14547"/>
                    <a:pt x="19938" y="14537"/>
                    <a:pt x="19931" y="14533"/>
                  </a:cubicBezTo>
                  <a:close/>
                  <a:moveTo>
                    <a:pt x="2707" y="14542"/>
                  </a:moveTo>
                  <a:cubicBezTo>
                    <a:pt x="2738" y="14548"/>
                    <a:pt x="2771" y="14548"/>
                    <a:pt x="2793" y="14598"/>
                  </a:cubicBezTo>
                  <a:lnTo>
                    <a:pt x="2798" y="14592"/>
                  </a:lnTo>
                  <a:cubicBezTo>
                    <a:pt x="2804" y="14607"/>
                    <a:pt x="2808" y="14621"/>
                    <a:pt x="2813" y="14637"/>
                  </a:cubicBezTo>
                  <a:cubicBezTo>
                    <a:pt x="2832" y="14693"/>
                    <a:pt x="2854" y="14751"/>
                    <a:pt x="2896" y="14793"/>
                  </a:cubicBezTo>
                  <a:lnTo>
                    <a:pt x="2890" y="14793"/>
                  </a:lnTo>
                  <a:cubicBezTo>
                    <a:pt x="2876" y="14802"/>
                    <a:pt x="2884" y="14820"/>
                    <a:pt x="2884" y="14835"/>
                  </a:cubicBezTo>
                  <a:cubicBezTo>
                    <a:pt x="2883" y="14835"/>
                    <a:pt x="2880" y="14837"/>
                    <a:pt x="2878" y="14838"/>
                  </a:cubicBezTo>
                  <a:lnTo>
                    <a:pt x="2869" y="14841"/>
                  </a:lnTo>
                  <a:cubicBezTo>
                    <a:pt x="2866" y="14842"/>
                    <a:pt x="2863" y="14844"/>
                    <a:pt x="2861" y="14847"/>
                  </a:cubicBezTo>
                  <a:lnTo>
                    <a:pt x="2843" y="14820"/>
                  </a:lnTo>
                  <a:cubicBezTo>
                    <a:pt x="2793" y="14738"/>
                    <a:pt x="2744" y="14651"/>
                    <a:pt x="2707" y="14563"/>
                  </a:cubicBezTo>
                  <a:lnTo>
                    <a:pt x="2716" y="14563"/>
                  </a:lnTo>
                  <a:lnTo>
                    <a:pt x="2707" y="14542"/>
                  </a:lnTo>
                  <a:close/>
                  <a:moveTo>
                    <a:pt x="1726" y="14563"/>
                  </a:moveTo>
                  <a:cubicBezTo>
                    <a:pt x="1675" y="14749"/>
                    <a:pt x="1947" y="14612"/>
                    <a:pt x="1726" y="14563"/>
                  </a:cubicBezTo>
                  <a:close/>
                  <a:moveTo>
                    <a:pt x="2592" y="14610"/>
                  </a:moveTo>
                  <a:cubicBezTo>
                    <a:pt x="2567" y="14602"/>
                    <a:pt x="2547" y="14616"/>
                    <a:pt x="2559" y="14660"/>
                  </a:cubicBezTo>
                  <a:cubicBezTo>
                    <a:pt x="2594" y="14643"/>
                    <a:pt x="2611" y="14737"/>
                    <a:pt x="2651" y="14690"/>
                  </a:cubicBezTo>
                  <a:cubicBezTo>
                    <a:pt x="2646" y="14650"/>
                    <a:pt x="2616" y="14619"/>
                    <a:pt x="2592" y="14610"/>
                  </a:cubicBezTo>
                  <a:close/>
                  <a:moveTo>
                    <a:pt x="20173" y="14687"/>
                  </a:moveTo>
                  <a:cubicBezTo>
                    <a:pt x="20164" y="14687"/>
                    <a:pt x="20154" y="14697"/>
                    <a:pt x="20149" y="14708"/>
                  </a:cubicBezTo>
                  <a:cubicBezTo>
                    <a:pt x="20148" y="14710"/>
                    <a:pt x="20150" y="14711"/>
                    <a:pt x="20149" y="14714"/>
                  </a:cubicBezTo>
                  <a:cubicBezTo>
                    <a:pt x="20143" y="14744"/>
                    <a:pt x="20122" y="14785"/>
                    <a:pt x="20108" y="14817"/>
                  </a:cubicBezTo>
                  <a:lnTo>
                    <a:pt x="20099" y="14841"/>
                  </a:lnTo>
                  <a:cubicBezTo>
                    <a:pt x="20093" y="14855"/>
                    <a:pt x="20095" y="14869"/>
                    <a:pt x="20105" y="14873"/>
                  </a:cubicBezTo>
                  <a:cubicBezTo>
                    <a:pt x="20115" y="14877"/>
                    <a:pt x="20129" y="14869"/>
                    <a:pt x="20135" y="14855"/>
                  </a:cubicBezTo>
                  <a:lnTo>
                    <a:pt x="20146" y="14832"/>
                  </a:lnTo>
                  <a:cubicBezTo>
                    <a:pt x="20163" y="14797"/>
                    <a:pt x="20183" y="14752"/>
                    <a:pt x="20191" y="14714"/>
                  </a:cubicBezTo>
                  <a:cubicBezTo>
                    <a:pt x="20194" y="14700"/>
                    <a:pt x="20185" y="14687"/>
                    <a:pt x="20173" y="14687"/>
                  </a:cubicBezTo>
                  <a:close/>
                  <a:moveTo>
                    <a:pt x="1215" y="14761"/>
                  </a:moveTo>
                  <a:cubicBezTo>
                    <a:pt x="1314" y="14954"/>
                    <a:pt x="1365" y="14798"/>
                    <a:pt x="1215" y="14761"/>
                  </a:cubicBezTo>
                  <a:close/>
                  <a:moveTo>
                    <a:pt x="1336" y="14805"/>
                  </a:moveTo>
                  <a:cubicBezTo>
                    <a:pt x="1368" y="14835"/>
                    <a:pt x="1385" y="14931"/>
                    <a:pt x="1430" y="14912"/>
                  </a:cubicBezTo>
                  <a:cubicBezTo>
                    <a:pt x="1397" y="14882"/>
                    <a:pt x="1381" y="14786"/>
                    <a:pt x="1336" y="14805"/>
                  </a:cubicBezTo>
                  <a:close/>
                  <a:moveTo>
                    <a:pt x="2329" y="14829"/>
                  </a:moveTo>
                  <a:cubicBezTo>
                    <a:pt x="2371" y="14905"/>
                    <a:pt x="2405" y="14907"/>
                    <a:pt x="2423" y="14935"/>
                  </a:cubicBezTo>
                  <a:cubicBezTo>
                    <a:pt x="2427" y="14913"/>
                    <a:pt x="2375" y="14803"/>
                    <a:pt x="2329" y="14829"/>
                  </a:cubicBezTo>
                  <a:close/>
                  <a:moveTo>
                    <a:pt x="2533" y="14841"/>
                  </a:moveTo>
                  <a:cubicBezTo>
                    <a:pt x="2579" y="14914"/>
                    <a:pt x="2578" y="14961"/>
                    <a:pt x="2630" y="14965"/>
                  </a:cubicBezTo>
                  <a:lnTo>
                    <a:pt x="2648" y="14997"/>
                  </a:lnTo>
                  <a:cubicBezTo>
                    <a:pt x="2663" y="14989"/>
                    <a:pt x="2675" y="15003"/>
                    <a:pt x="2689" y="15000"/>
                  </a:cubicBezTo>
                  <a:cubicBezTo>
                    <a:pt x="2678" y="14981"/>
                    <a:pt x="2664" y="14960"/>
                    <a:pt x="2651" y="14953"/>
                  </a:cubicBezTo>
                  <a:cubicBezTo>
                    <a:pt x="2615" y="14891"/>
                    <a:pt x="2582" y="14832"/>
                    <a:pt x="2533" y="14841"/>
                  </a:cubicBezTo>
                  <a:close/>
                  <a:moveTo>
                    <a:pt x="1079" y="14867"/>
                  </a:moveTo>
                  <a:cubicBezTo>
                    <a:pt x="1113" y="14949"/>
                    <a:pt x="1147" y="15034"/>
                    <a:pt x="1194" y="15042"/>
                  </a:cubicBezTo>
                  <a:cubicBezTo>
                    <a:pt x="1198" y="14990"/>
                    <a:pt x="1130" y="14854"/>
                    <a:pt x="1079" y="14867"/>
                  </a:cubicBezTo>
                  <a:close/>
                  <a:moveTo>
                    <a:pt x="19863" y="14879"/>
                  </a:moveTo>
                  <a:cubicBezTo>
                    <a:pt x="19853" y="14879"/>
                    <a:pt x="19844" y="14886"/>
                    <a:pt x="19839" y="14897"/>
                  </a:cubicBezTo>
                  <a:cubicBezTo>
                    <a:pt x="19838" y="14900"/>
                    <a:pt x="19837" y="14905"/>
                    <a:pt x="19836" y="14909"/>
                  </a:cubicBezTo>
                  <a:cubicBezTo>
                    <a:pt x="19812" y="15034"/>
                    <a:pt x="19757" y="15150"/>
                    <a:pt x="19706" y="15248"/>
                  </a:cubicBezTo>
                  <a:cubicBezTo>
                    <a:pt x="19698" y="15263"/>
                    <a:pt x="19702" y="15281"/>
                    <a:pt x="19712" y="15287"/>
                  </a:cubicBezTo>
                  <a:cubicBezTo>
                    <a:pt x="19723" y="15292"/>
                    <a:pt x="19737" y="15283"/>
                    <a:pt x="19745" y="15269"/>
                  </a:cubicBezTo>
                  <a:cubicBezTo>
                    <a:pt x="19795" y="15172"/>
                    <a:pt x="19854" y="15041"/>
                    <a:pt x="19880" y="14906"/>
                  </a:cubicBezTo>
                  <a:cubicBezTo>
                    <a:pt x="19883" y="14890"/>
                    <a:pt x="19876" y="14879"/>
                    <a:pt x="19863" y="14879"/>
                  </a:cubicBezTo>
                  <a:close/>
                  <a:moveTo>
                    <a:pt x="3144" y="14935"/>
                  </a:moveTo>
                  <a:cubicBezTo>
                    <a:pt x="3151" y="14943"/>
                    <a:pt x="3160" y="14960"/>
                    <a:pt x="3171" y="14988"/>
                  </a:cubicBezTo>
                  <a:cubicBezTo>
                    <a:pt x="3166" y="14992"/>
                    <a:pt x="3160" y="14995"/>
                    <a:pt x="3156" y="15000"/>
                  </a:cubicBezTo>
                  <a:lnTo>
                    <a:pt x="3156" y="14994"/>
                  </a:lnTo>
                  <a:cubicBezTo>
                    <a:pt x="3149" y="14983"/>
                    <a:pt x="3143" y="14978"/>
                    <a:pt x="3138" y="14974"/>
                  </a:cubicBezTo>
                  <a:cubicBezTo>
                    <a:pt x="3134" y="14963"/>
                    <a:pt x="3130" y="14953"/>
                    <a:pt x="3126" y="14944"/>
                  </a:cubicBezTo>
                  <a:lnTo>
                    <a:pt x="3124" y="14938"/>
                  </a:lnTo>
                  <a:lnTo>
                    <a:pt x="3129" y="14938"/>
                  </a:lnTo>
                  <a:lnTo>
                    <a:pt x="3135" y="14938"/>
                  </a:lnTo>
                  <a:cubicBezTo>
                    <a:pt x="3138" y="14937"/>
                    <a:pt x="3141" y="14937"/>
                    <a:pt x="3144" y="14935"/>
                  </a:cubicBezTo>
                  <a:close/>
                  <a:moveTo>
                    <a:pt x="3194" y="15024"/>
                  </a:moveTo>
                  <a:cubicBezTo>
                    <a:pt x="3211" y="15031"/>
                    <a:pt x="3227" y="15048"/>
                    <a:pt x="3242" y="15065"/>
                  </a:cubicBezTo>
                  <a:cubicBezTo>
                    <a:pt x="3258" y="15094"/>
                    <a:pt x="3273" y="15124"/>
                    <a:pt x="3292" y="15154"/>
                  </a:cubicBezTo>
                  <a:cubicBezTo>
                    <a:pt x="3280" y="15176"/>
                    <a:pt x="3235" y="15137"/>
                    <a:pt x="3274" y="15198"/>
                  </a:cubicBezTo>
                  <a:cubicBezTo>
                    <a:pt x="3294" y="15224"/>
                    <a:pt x="3298" y="15186"/>
                    <a:pt x="3316" y="15186"/>
                  </a:cubicBezTo>
                  <a:cubicBezTo>
                    <a:pt x="3335" y="15216"/>
                    <a:pt x="3354" y="15247"/>
                    <a:pt x="3375" y="15278"/>
                  </a:cubicBezTo>
                  <a:cubicBezTo>
                    <a:pt x="3375" y="15279"/>
                    <a:pt x="3377" y="15280"/>
                    <a:pt x="3378" y="15281"/>
                  </a:cubicBezTo>
                  <a:cubicBezTo>
                    <a:pt x="3347" y="15280"/>
                    <a:pt x="3361" y="15314"/>
                    <a:pt x="3378" y="15355"/>
                  </a:cubicBezTo>
                  <a:cubicBezTo>
                    <a:pt x="3394" y="15394"/>
                    <a:pt x="3413" y="15438"/>
                    <a:pt x="3387" y="15458"/>
                  </a:cubicBezTo>
                  <a:cubicBezTo>
                    <a:pt x="3347" y="15394"/>
                    <a:pt x="3309" y="15324"/>
                    <a:pt x="3271" y="15251"/>
                  </a:cubicBezTo>
                  <a:cubicBezTo>
                    <a:pt x="3243" y="15196"/>
                    <a:pt x="3216" y="15140"/>
                    <a:pt x="3191" y="15089"/>
                  </a:cubicBezTo>
                  <a:cubicBezTo>
                    <a:pt x="3194" y="15070"/>
                    <a:pt x="3192" y="15047"/>
                    <a:pt x="3191" y="15027"/>
                  </a:cubicBezTo>
                  <a:cubicBezTo>
                    <a:pt x="3193" y="15026"/>
                    <a:pt x="3194" y="15025"/>
                    <a:pt x="3194" y="15024"/>
                  </a:cubicBezTo>
                  <a:close/>
                  <a:moveTo>
                    <a:pt x="20040" y="15036"/>
                  </a:moveTo>
                  <a:cubicBezTo>
                    <a:pt x="20009" y="15104"/>
                    <a:pt x="19927" y="15124"/>
                    <a:pt x="19981" y="15172"/>
                  </a:cubicBezTo>
                  <a:cubicBezTo>
                    <a:pt x="20013" y="15104"/>
                    <a:pt x="20095" y="15083"/>
                    <a:pt x="20040" y="15036"/>
                  </a:cubicBezTo>
                  <a:close/>
                  <a:moveTo>
                    <a:pt x="1395" y="15039"/>
                  </a:moveTo>
                  <a:cubicBezTo>
                    <a:pt x="1383" y="15029"/>
                    <a:pt x="1371" y="15033"/>
                    <a:pt x="1368" y="15050"/>
                  </a:cubicBezTo>
                  <a:cubicBezTo>
                    <a:pt x="1366" y="15068"/>
                    <a:pt x="1371" y="15090"/>
                    <a:pt x="1383" y="15101"/>
                  </a:cubicBezTo>
                  <a:lnTo>
                    <a:pt x="1389" y="15107"/>
                  </a:lnTo>
                  <a:cubicBezTo>
                    <a:pt x="1402" y="15117"/>
                    <a:pt x="1422" y="15134"/>
                    <a:pt x="1448" y="15127"/>
                  </a:cubicBezTo>
                  <a:cubicBezTo>
                    <a:pt x="1459" y="15124"/>
                    <a:pt x="1465" y="15106"/>
                    <a:pt x="1460" y="15086"/>
                  </a:cubicBezTo>
                  <a:cubicBezTo>
                    <a:pt x="1459" y="15084"/>
                    <a:pt x="1458" y="15081"/>
                    <a:pt x="1457" y="15080"/>
                  </a:cubicBezTo>
                  <a:cubicBezTo>
                    <a:pt x="1451" y="15063"/>
                    <a:pt x="1441" y="15054"/>
                    <a:pt x="1430" y="15056"/>
                  </a:cubicBezTo>
                  <a:cubicBezTo>
                    <a:pt x="1419" y="15059"/>
                    <a:pt x="1411" y="15054"/>
                    <a:pt x="1401" y="15045"/>
                  </a:cubicBezTo>
                  <a:lnTo>
                    <a:pt x="1395" y="15039"/>
                  </a:lnTo>
                  <a:close/>
                  <a:moveTo>
                    <a:pt x="19402" y="15115"/>
                  </a:moveTo>
                  <a:cubicBezTo>
                    <a:pt x="19341" y="15198"/>
                    <a:pt x="19275" y="15195"/>
                    <a:pt x="19248" y="15293"/>
                  </a:cubicBezTo>
                  <a:cubicBezTo>
                    <a:pt x="19263" y="15301"/>
                    <a:pt x="19276" y="15305"/>
                    <a:pt x="19292" y="15305"/>
                  </a:cubicBezTo>
                  <a:cubicBezTo>
                    <a:pt x="19292" y="15310"/>
                    <a:pt x="19293" y="15317"/>
                    <a:pt x="19295" y="15322"/>
                  </a:cubicBezTo>
                  <a:cubicBezTo>
                    <a:pt x="19307" y="15309"/>
                    <a:pt x="19321" y="15306"/>
                    <a:pt x="19337" y="15319"/>
                  </a:cubicBezTo>
                  <a:cubicBezTo>
                    <a:pt x="19342" y="15305"/>
                    <a:pt x="19346" y="15296"/>
                    <a:pt x="19352" y="15287"/>
                  </a:cubicBezTo>
                  <a:cubicBezTo>
                    <a:pt x="19364" y="15279"/>
                    <a:pt x="19377" y="15269"/>
                    <a:pt x="19387" y="15257"/>
                  </a:cubicBezTo>
                  <a:cubicBezTo>
                    <a:pt x="19397" y="15247"/>
                    <a:pt x="19404" y="15234"/>
                    <a:pt x="19411" y="15222"/>
                  </a:cubicBezTo>
                  <a:cubicBezTo>
                    <a:pt x="19413" y="15218"/>
                    <a:pt x="19417" y="15215"/>
                    <a:pt x="19419" y="15210"/>
                  </a:cubicBezTo>
                  <a:cubicBezTo>
                    <a:pt x="19419" y="15210"/>
                    <a:pt x="19417" y="15207"/>
                    <a:pt x="19417" y="15207"/>
                  </a:cubicBezTo>
                  <a:cubicBezTo>
                    <a:pt x="19428" y="15175"/>
                    <a:pt x="19425" y="15143"/>
                    <a:pt x="19402" y="15115"/>
                  </a:cubicBezTo>
                  <a:close/>
                  <a:moveTo>
                    <a:pt x="19668" y="15127"/>
                  </a:moveTo>
                  <a:cubicBezTo>
                    <a:pt x="19641" y="15161"/>
                    <a:pt x="19575" y="15203"/>
                    <a:pt x="19609" y="15222"/>
                  </a:cubicBezTo>
                  <a:cubicBezTo>
                    <a:pt x="19676" y="15204"/>
                    <a:pt x="19731" y="15153"/>
                    <a:pt x="19668" y="15127"/>
                  </a:cubicBezTo>
                  <a:close/>
                  <a:moveTo>
                    <a:pt x="2846" y="15192"/>
                  </a:moveTo>
                  <a:cubicBezTo>
                    <a:pt x="2815" y="15203"/>
                    <a:pt x="2816" y="15230"/>
                    <a:pt x="2828" y="15254"/>
                  </a:cubicBezTo>
                  <a:cubicBezTo>
                    <a:pt x="2840" y="15279"/>
                    <a:pt x="2864" y="15303"/>
                    <a:pt x="2881" y="15307"/>
                  </a:cubicBezTo>
                  <a:cubicBezTo>
                    <a:pt x="2965" y="15298"/>
                    <a:pt x="2865" y="15233"/>
                    <a:pt x="2846" y="15192"/>
                  </a:cubicBezTo>
                  <a:close/>
                  <a:moveTo>
                    <a:pt x="2828" y="15254"/>
                  </a:moveTo>
                  <a:cubicBezTo>
                    <a:pt x="2806" y="15218"/>
                    <a:pt x="2784" y="15186"/>
                    <a:pt x="2754" y="15201"/>
                  </a:cubicBezTo>
                  <a:cubicBezTo>
                    <a:pt x="2783" y="15275"/>
                    <a:pt x="2824" y="15278"/>
                    <a:pt x="2861" y="15305"/>
                  </a:cubicBezTo>
                  <a:cubicBezTo>
                    <a:pt x="2850" y="15289"/>
                    <a:pt x="2839" y="15272"/>
                    <a:pt x="2828" y="15254"/>
                  </a:cubicBezTo>
                  <a:close/>
                  <a:moveTo>
                    <a:pt x="1498" y="15213"/>
                  </a:moveTo>
                  <a:cubicBezTo>
                    <a:pt x="1450" y="15206"/>
                    <a:pt x="1409" y="15224"/>
                    <a:pt x="1395" y="15231"/>
                  </a:cubicBezTo>
                  <a:cubicBezTo>
                    <a:pt x="1445" y="15285"/>
                    <a:pt x="1495" y="15331"/>
                    <a:pt x="1543" y="15411"/>
                  </a:cubicBezTo>
                  <a:cubicBezTo>
                    <a:pt x="1569" y="15346"/>
                    <a:pt x="1623" y="15396"/>
                    <a:pt x="1640" y="15334"/>
                  </a:cubicBezTo>
                  <a:cubicBezTo>
                    <a:pt x="1602" y="15250"/>
                    <a:pt x="1546" y="15220"/>
                    <a:pt x="1498" y="15213"/>
                  </a:cubicBezTo>
                  <a:close/>
                  <a:moveTo>
                    <a:pt x="19490" y="15334"/>
                  </a:moveTo>
                  <a:cubicBezTo>
                    <a:pt x="19480" y="15371"/>
                    <a:pt x="19416" y="15430"/>
                    <a:pt x="19440" y="15452"/>
                  </a:cubicBezTo>
                  <a:cubicBezTo>
                    <a:pt x="19433" y="15462"/>
                    <a:pt x="19424" y="15470"/>
                    <a:pt x="19414" y="15479"/>
                  </a:cubicBezTo>
                  <a:cubicBezTo>
                    <a:pt x="19412" y="15480"/>
                    <a:pt x="19409" y="15482"/>
                    <a:pt x="19408" y="15485"/>
                  </a:cubicBezTo>
                  <a:cubicBezTo>
                    <a:pt x="19404" y="15491"/>
                    <a:pt x="19402" y="15497"/>
                    <a:pt x="19405" y="15502"/>
                  </a:cubicBezTo>
                  <a:cubicBezTo>
                    <a:pt x="19408" y="15510"/>
                    <a:pt x="19418" y="15512"/>
                    <a:pt x="19425" y="15505"/>
                  </a:cubicBezTo>
                  <a:cubicBezTo>
                    <a:pt x="19440" y="15494"/>
                    <a:pt x="19464" y="15476"/>
                    <a:pt x="19476" y="15446"/>
                  </a:cubicBezTo>
                  <a:lnTo>
                    <a:pt x="19482" y="15452"/>
                  </a:lnTo>
                  <a:cubicBezTo>
                    <a:pt x="19513" y="15424"/>
                    <a:pt x="19544" y="15399"/>
                    <a:pt x="19573" y="15358"/>
                  </a:cubicBezTo>
                  <a:cubicBezTo>
                    <a:pt x="19542" y="15332"/>
                    <a:pt x="19516" y="15328"/>
                    <a:pt x="19490" y="15334"/>
                  </a:cubicBezTo>
                  <a:close/>
                  <a:moveTo>
                    <a:pt x="2837" y="15337"/>
                  </a:moveTo>
                  <a:cubicBezTo>
                    <a:pt x="2818" y="15349"/>
                    <a:pt x="2830" y="15392"/>
                    <a:pt x="2926" y="15429"/>
                  </a:cubicBezTo>
                  <a:cubicBezTo>
                    <a:pt x="2906" y="15344"/>
                    <a:pt x="2856" y="15325"/>
                    <a:pt x="2837" y="15337"/>
                  </a:cubicBezTo>
                  <a:close/>
                  <a:moveTo>
                    <a:pt x="19644" y="15346"/>
                  </a:moveTo>
                  <a:lnTo>
                    <a:pt x="19603" y="15414"/>
                  </a:lnTo>
                  <a:lnTo>
                    <a:pt x="19659" y="15440"/>
                  </a:lnTo>
                  <a:lnTo>
                    <a:pt x="19697" y="15372"/>
                  </a:lnTo>
                  <a:lnTo>
                    <a:pt x="19644" y="15346"/>
                  </a:lnTo>
                  <a:close/>
                  <a:moveTo>
                    <a:pt x="2825" y="15387"/>
                  </a:moveTo>
                  <a:cubicBezTo>
                    <a:pt x="2819" y="15439"/>
                    <a:pt x="2884" y="15501"/>
                    <a:pt x="2923" y="15514"/>
                  </a:cubicBezTo>
                  <a:cubicBezTo>
                    <a:pt x="2876" y="15442"/>
                    <a:pt x="2847" y="15394"/>
                    <a:pt x="2825" y="15387"/>
                  </a:cubicBezTo>
                  <a:close/>
                  <a:moveTo>
                    <a:pt x="19877" y="15414"/>
                  </a:moveTo>
                  <a:cubicBezTo>
                    <a:pt x="19867" y="15410"/>
                    <a:pt x="19853" y="15413"/>
                    <a:pt x="19845" y="15423"/>
                  </a:cubicBezTo>
                  <a:lnTo>
                    <a:pt x="19798" y="15479"/>
                  </a:lnTo>
                  <a:cubicBezTo>
                    <a:pt x="19790" y="15488"/>
                    <a:pt x="19793" y="15502"/>
                    <a:pt x="19804" y="15505"/>
                  </a:cubicBezTo>
                  <a:cubicBezTo>
                    <a:pt x="19814" y="15509"/>
                    <a:pt x="19828" y="15504"/>
                    <a:pt x="19836" y="15494"/>
                  </a:cubicBezTo>
                  <a:lnTo>
                    <a:pt x="19883" y="15437"/>
                  </a:lnTo>
                  <a:cubicBezTo>
                    <a:pt x="19892" y="15428"/>
                    <a:pt x="19889" y="15418"/>
                    <a:pt x="19877" y="15414"/>
                  </a:cubicBezTo>
                  <a:close/>
                  <a:moveTo>
                    <a:pt x="19606" y="15437"/>
                  </a:moveTo>
                  <a:cubicBezTo>
                    <a:pt x="19568" y="15477"/>
                    <a:pt x="19511" y="15521"/>
                    <a:pt x="19594" y="15532"/>
                  </a:cubicBezTo>
                  <a:lnTo>
                    <a:pt x="19647" y="15482"/>
                  </a:lnTo>
                  <a:cubicBezTo>
                    <a:pt x="19614" y="15471"/>
                    <a:pt x="19627" y="15451"/>
                    <a:pt x="19606" y="15437"/>
                  </a:cubicBezTo>
                  <a:close/>
                  <a:moveTo>
                    <a:pt x="1097" y="15520"/>
                  </a:moveTo>
                  <a:cubicBezTo>
                    <a:pt x="1027" y="15517"/>
                    <a:pt x="1141" y="15701"/>
                    <a:pt x="1167" y="15695"/>
                  </a:cubicBezTo>
                  <a:cubicBezTo>
                    <a:pt x="1173" y="15653"/>
                    <a:pt x="1129" y="15583"/>
                    <a:pt x="1097" y="15520"/>
                  </a:cubicBezTo>
                  <a:close/>
                  <a:moveTo>
                    <a:pt x="3449" y="15553"/>
                  </a:moveTo>
                  <a:cubicBezTo>
                    <a:pt x="3450" y="15555"/>
                    <a:pt x="3453" y="15557"/>
                    <a:pt x="3454" y="15559"/>
                  </a:cubicBezTo>
                  <a:cubicBezTo>
                    <a:pt x="3453" y="15559"/>
                    <a:pt x="3453" y="15562"/>
                    <a:pt x="3452" y="15562"/>
                  </a:cubicBezTo>
                  <a:lnTo>
                    <a:pt x="3449" y="15553"/>
                  </a:lnTo>
                  <a:close/>
                  <a:moveTo>
                    <a:pt x="19795" y="15570"/>
                  </a:moveTo>
                  <a:cubicBezTo>
                    <a:pt x="19778" y="15582"/>
                    <a:pt x="19677" y="15637"/>
                    <a:pt x="19727" y="15665"/>
                  </a:cubicBezTo>
                  <a:cubicBezTo>
                    <a:pt x="19738" y="15612"/>
                    <a:pt x="19846" y="15616"/>
                    <a:pt x="19795" y="15570"/>
                  </a:cubicBezTo>
                  <a:close/>
                  <a:moveTo>
                    <a:pt x="3475" y="15588"/>
                  </a:moveTo>
                  <a:cubicBezTo>
                    <a:pt x="3476" y="15588"/>
                    <a:pt x="3477" y="15589"/>
                    <a:pt x="3478" y="15588"/>
                  </a:cubicBezTo>
                  <a:cubicBezTo>
                    <a:pt x="3506" y="15622"/>
                    <a:pt x="3535" y="15659"/>
                    <a:pt x="3567" y="15695"/>
                  </a:cubicBezTo>
                  <a:cubicBezTo>
                    <a:pt x="3583" y="15729"/>
                    <a:pt x="3599" y="15743"/>
                    <a:pt x="3614" y="15748"/>
                  </a:cubicBezTo>
                  <a:cubicBezTo>
                    <a:pt x="3633" y="15768"/>
                    <a:pt x="3653" y="15789"/>
                    <a:pt x="3673" y="15810"/>
                  </a:cubicBezTo>
                  <a:cubicBezTo>
                    <a:pt x="3648" y="15765"/>
                    <a:pt x="3666" y="15769"/>
                    <a:pt x="3694" y="15792"/>
                  </a:cubicBezTo>
                  <a:cubicBezTo>
                    <a:pt x="3692" y="15796"/>
                    <a:pt x="3692" y="15802"/>
                    <a:pt x="3697" y="15807"/>
                  </a:cubicBezTo>
                  <a:cubicBezTo>
                    <a:pt x="3701" y="15812"/>
                    <a:pt x="3708" y="15814"/>
                    <a:pt x="3712" y="15810"/>
                  </a:cubicBezTo>
                  <a:cubicBezTo>
                    <a:pt x="3737" y="15835"/>
                    <a:pt x="3766" y="15868"/>
                    <a:pt x="3777" y="15892"/>
                  </a:cubicBezTo>
                  <a:cubicBezTo>
                    <a:pt x="3770" y="15940"/>
                    <a:pt x="3757" y="15910"/>
                    <a:pt x="3723" y="15934"/>
                  </a:cubicBezTo>
                  <a:cubicBezTo>
                    <a:pt x="3706" y="15911"/>
                    <a:pt x="3687" y="15895"/>
                    <a:pt x="3670" y="15872"/>
                  </a:cubicBezTo>
                  <a:cubicBezTo>
                    <a:pt x="3617" y="15797"/>
                    <a:pt x="3562" y="15724"/>
                    <a:pt x="3487" y="15686"/>
                  </a:cubicBezTo>
                  <a:lnTo>
                    <a:pt x="3484" y="15689"/>
                  </a:lnTo>
                  <a:cubicBezTo>
                    <a:pt x="3482" y="15687"/>
                    <a:pt x="3480" y="15685"/>
                    <a:pt x="3478" y="15683"/>
                  </a:cubicBezTo>
                  <a:cubicBezTo>
                    <a:pt x="3470" y="15668"/>
                    <a:pt x="3460" y="15653"/>
                    <a:pt x="3452" y="15638"/>
                  </a:cubicBezTo>
                  <a:cubicBezTo>
                    <a:pt x="3450" y="15635"/>
                    <a:pt x="3450" y="15633"/>
                    <a:pt x="3449" y="15630"/>
                  </a:cubicBezTo>
                  <a:lnTo>
                    <a:pt x="3454" y="15627"/>
                  </a:lnTo>
                  <a:cubicBezTo>
                    <a:pt x="3463" y="15616"/>
                    <a:pt x="3483" y="15610"/>
                    <a:pt x="3472" y="15591"/>
                  </a:cubicBezTo>
                  <a:cubicBezTo>
                    <a:pt x="3473" y="15591"/>
                    <a:pt x="3474" y="15588"/>
                    <a:pt x="3475" y="15588"/>
                  </a:cubicBezTo>
                  <a:close/>
                  <a:moveTo>
                    <a:pt x="19044" y="15597"/>
                  </a:moveTo>
                  <a:cubicBezTo>
                    <a:pt x="19045" y="15597"/>
                    <a:pt x="19046" y="15597"/>
                    <a:pt x="19047" y="15597"/>
                  </a:cubicBezTo>
                  <a:cubicBezTo>
                    <a:pt x="19053" y="15612"/>
                    <a:pt x="19035" y="15622"/>
                    <a:pt x="19026" y="15632"/>
                  </a:cubicBezTo>
                  <a:lnTo>
                    <a:pt x="19000" y="15677"/>
                  </a:lnTo>
                  <a:cubicBezTo>
                    <a:pt x="18987" y="15686"/>
                    <a:pt x="18971" y="15694"/>
                    <a:pt x="18959" y="15706"/>
                  </a:cubicBezTo>
                  <a:cubicBezTo>
                    <a:pt x="18950" y="15702"/>
                    <a:pt x="18944" y="15697"/>
                    <a:pt x="18938" y="15692"/>
                  </a:cubicBezTo>
                  <a:cubicBezTo>
                    <a:pt x="18944" y="15666"/>
                    <a:pt x="18959" y="15641"/>
                    <a:pt x="18979" y="15624"/>
                  </a:cubicBezTo>
                  <a:cubicBezTo>
                    <a:pt x="18999" y="15606"/>
                    <a:pt x="19022" y="15595"/>
                    <a:pt x="19044" y="15597"/>
                  </a:cubicBezTo>
                  <a:close/>
                  <a:moveTo>
                    <a:pt x="19496" y="15638"/>
                  </a:moveTo>
                  <a:lnTo>
                    <a:pt x="19452" y="15703"/>
                  </a:lnTo>
                  <a:lnTo>
                    <a:pt x="19505" y="15733"/>
                  </a:lnTo>
                  <a:lnTo>
                    <a:pt x="19547" y="15668"/>
                  </a:lnTo>
                  <a:lnTo>
                    <a:pt x="19496" y="15638"/>
                  </a:lnTo>
                  <a:close/>
                  <a:moveTo>
                    <a:pt x="19275" y="15819"/>
                  </a:moveTo>
                  <a:cubicBezTo>
                    <a:pt x="19247" y="15885"/>
                    <a:pt x="19214" y="15859"/>
                    <a:pt x="19186" y="15925"/>
                  </a:cubicBezTo>
                  <a:cubicBezTo>
                    <a:pt x="19237" y="15936"/>
                    <a:pt x="19205" y="15978"/>
                    <a:pt x="19245" y="15993"/>
                  </a:cubicBezTo>
                  <a:cubicBezTo>
                    <a:pt x="19274" y="15929"/>
                    <a:pt x="19304" y="15862"/>
                    <a:pt x="19275" y="15819"/>
                  </a:cubicBezTo>
                  <a:close/>
                  <a:moveTo>
                    <a:pt x="2101" y="15848"/>
                  </a:moveTo>
                  <a:cubicBezTo>
                    <a:pt x="2093" y="15852"/>
                    <a:pt x="2090" y="15863"/>
                    <a:pt x="2095" y="15875"/>
                  </a:cubicBezTo>
                  <a:cubicBezTo>
                    <a:pt x="2154" y="15991"/>
                    <a:pt x="2233" y="16106"/>
                    <a:pt x="2314" y="16215"/>
                  </a:cubicBezTo>
                  <a:lnTo>
                    <a:pt x="2320" y="16220"/>
                  </a:lnTo>
                  <a:cubicBezTo>
                    <a:pt x="2327" y="16231"/>
                    <a:pt x="2340" y="16232"/>
                    <a:pt x="2346" y="16226"/>
                  </a:cubicBezTo>
                  <a:cubicBezTo>
                    <a:pt x="2353" y="16221"/>
                    <a:pt x="2350" y="16209"/>
                    <a:pt x="2343" y="16200"/>
                  </a:cubicBezTo>
                  <a:lnTo>
                    <a:pt x="2340" y="16194"/>
                  </a:lnTo>
                  <a:cubicBezTo>
                    <a:pt x="2262" y="16088"/>
                    <a:pt x="2181" y="15976"/>
                    <a:pt x="2125" y="15863"/>
                  </a:cubicBezTo>
                  <a:cubicBezTo>
                    <a:pt x="2119" y="15852"/>
                    <a:pt x="2109" y="15845"/>
                    <a:pt x="2101" y="15848"/>
                  </a:cubicBezTo>
                  <a:close/>
                  <a:moveTo>
                    <a:pt x="3171" y="15872"/>
                  </a:moveTo>
                  <a:cubicBezTo>
                    <a:pt x="3195" y="15908"/>
                    <a:pt x="3220" y="15943"/>
                    <a:pt x="3245" y="15978"/>
                  </a:cubicBezTo>
                  <a:lnTo>
                    <a:pt x="3251" y="15966"/>
                  </a:lnTo>
                  <a:cubicBezTo>
                    <a:pt x="3275" y="15993"/>
                    <a:pt x="3291" y="16025"/>
                    <a:pt x="3307" y="16058"/>
                  </a:cubicBezTo>
                  <a:cubicBezTo>
                    <a:pt x="3311" y="16067"/>
                    <a:pt x="3316" y="16075"/>
                    <a:pt x="3322" y="16085"/>
                  </a:cubicBezTo>
                  <a:cubicBezTo>
                    <a:pt x="3316" y="16088"/>
                    <a:pt x="3312" y="16092"/>
                    <a:pt x="3307" y="16096"/>
                  </a:cubicBezTo>
                  <a:cubicBezTo>
                    <a:pt x="3295" y="16106"/>
                    <a:pt x="3286" y="16115"/>
                    <a:pt x="3277" y="16117"/>
                  </a:cubicBezTo>
                  <a:cubicBezTo>
                    <a:pt x="3162" y="16061"/>
                    <a:pt x="3264" y="15977"/>
                    <a:pt x="3156" y="15878"/>
                  </a:cubicBezTo>
                  <a:cubicBezTo>
                    <a:pt x="3161" y="15875"/>
                    <a:pt x="3166" y="15874"/>
                    <a:pt x="3171" y="15872"/>
                  </a:cubicBezTo>
                  <a:close/>
                  <a:moveTo>
                    <a:pt x="19357" y="15928"/>
                  </a:moveTo>
                  <a:cubicBezTo>
                    <a:pt x="19346" y="15922"/>
                    <a:pt x="19327" y="15927"/>
                    <a:pt x="19316" y="15940"/>
                  </a:cubicBezTo>
                  <a:lnTo>
                    <a:pt x="19281" y="15984"/>
                  </a:lnTo>
                  <a:cubicBezTo>
                    <a:pt x="19270" y="15997"/>
                    <a:pt x="19269" y="16010"/>
                    <a:pt x="19281" y="16017"/>
                  </a:cubicBezTo>
                  <a:cubicBezTo>
                    <a:pt x="19292" y="16023"/>
                    <a:pt x="19311" y="16017"/>
                    <a:pt x="19322" y="16005"/>
                  </a:cubicBezTo>
                  <a:lnTo>
                    <a:pt x="19357" y="15960"/>
                  </a:lnTo>
                  <a:cubicBezTo>
                    <a:pt x="19369" y="15948"/>
                    <a:pt x="19370" y="15934"/>
                    <a:pt x="19357" y="15928"/>
                  </a:cubicBezTo>
                  <a:close/>
                  <a:moveTo>
                    <a:pt x="1853" y="15946"/>
                  </a:moveTo>
                  <a:cubicBezTo>
                    <a:pt x="1846" y="15951"/>
                    <a:pt x="1848" y="15960"/>
                    <a:pt x="1856" y="15969"/>
                  </a:cubicBezTo>
                  <a:lnTo>
                    <a:pt x="1868" y="15984"/>
                  </a:lnTo>
                  <a:cubicBezTo>
                    <a:pt x="1884" y="16002"/>
                    <a:pt x="1899" y="16019"/>
                    <a:pt x="1918" y="16031"/>
                  </a:cubicBezTo>
                  <a:cubicBezTo>
                    <a:pt x="1928" y="16038"/>
                    <a:pt x="1938" y="16036"/>
                    <a:pt x="1942" y="16028"/>
                  </a:cubicBezTo>
                  <a:cubicBezTo>
                    <a:pt x="1944" y="16023"/>
                    <a:pt x="1944" y="16017"/>
                    <a:pt x="1939" y="16011"/>
                  </a:cubicBezTo>
                  <a:cubicBezTo>
                    <a:pt x="1936" y="16008"/>
                    <a:pt x="1933" y="16004"/>
                    <a:pt x="1930" y="16002"/>
                  </a:cubicBezTo>
                  <a:cubicBezTo>
                    <a:pt x="1918" y="15994"/>
                    <a:pt x="1907" y="15981"/>
                    <a:pt x="1894" y="15966"/>
                  </a:cubicBezTo>
                  <a:lnTo>
                    <a:pt x="1882" y="15952"/>
                  </a:lnTo>
                  <a:cubicBezTo>
                    <a:pt x="1874" y="15943"/>
                    <a:pt x="1860" y="15940"/>
                    <a:pt x="1853" y="15946"/>
                  </a:cubicBezTo>
                  <a:close/>
                  <a:moveTo>
                    <a:pt x="19080" y="15966"/>
                  </a:moveTo>
                  <a:cubicBezTo>
                    <a:pt x="19075" y="15966"/>
                    <a:pt x="19071" y="15968"/>
                    <a:pt x="19068" y="15972"/>
                  </a:cubicBezTo>
                  <a:cubicBezTo>
                    <a:pt x="19067" y="15974"/>
                    <a:pt x="19065" y="15977"/>
                    <a:pt x="19065" y="15978"/>
                  </a:cubicBezTo>
                  <a:lnTo>
                    <a:pt x="19059" y="16002"/>
                  </a:lnTo>
                  <a:lnTo>
                    <a:pt x="19062" y="16005"/>
                  </a:lnTo>
                  <a:cubicBezTo>
                    <a:pt x="19067" y="16011"/>
                    <a:pt x="19072" y="16020"/>
                    <a:pt x="19077" y="16028"/>
                  </a:cubicBezTo>
                  <a:cubicBezTo>
                    <a:pt x="19054" y="16112"/>
                    <a:pt x="19017" y="16200"/>
                    <a:pt x="19059" y="16262"/>
                  </a:cubicBezTo>
                  <a:cubicBezTo>
                    <a:pt x="19151" y="16180"/>
                    <a:pt x="19190" y="16098"/>
                    <a:pt x="19230" y="16014"/>
                  </a:cubicBezTo>
                  <a:cubicBezTo>
                    <a:pt x="19188" y="15984"/>
                    <a:pt x="19150" y="16060"/>
                    <a:pt x="19106" y="16014"/>
                  </a:cubicBezTo>
                  <a:lnTo>
                    <a:pt x="19103" y="16020"/>
                  </a:lnTo>
                  <a:cubicBezTo>
                    <a:pt x="19099" y="16008"/>
                    <a:pt x="19092" y="15999"/>
                    <a:pt x="19086" y="15990"/>
                  </a:cubicBezTo>
                  <a:lnTo>
                    <a:pt x="19089" y="15978"/>
                  </a:lnTo>
                  <a:cubicBezTo>
                    <a:pt x="19090" y="15971"/>
                    <a:pt x="19086" y="15967"/>
                    <a:pt x="19080" y="15966"/>
                  </a:cubicBezTo>
                  <a:close/>
                  <a:moveTo>
                    <a:pt x="19411" y="15981"/>
                  </a:moveTo>
                  <a:cubicBezTo>
                    <a:pt x="19394" y="16015"/>
                    <a:pt x="19284" y="16073"/>
                    <a:pt x="19334" y="16090"/>
                  </a:cubicBezTo>
                  <a:cubicBezTo>
                    <a:pt x="19397" y="16076"/>
                    <a:pt x="19431" y="16015"/>
                    <a:pt x="19411" y="15981"/>
                  </a:cubicBezTo>
                  <a:close/>
                  <a:moveTo>
                    <a:pt x="2497" y="15990"/>
                  </a:moveTo>
                  <a:cubicBezTo>
                    <a:pt x="2491" y="15995"/>
                    <a:pt x="2493" y="16008"/>
                    <a:pt x="2500" y="16017"/>
                  </a:cubicBezTo>
                  <a:cubicBezTo>
                    <a:pt x="2612" y="16155"/>
                    <a:pt x="2699" y="16275"/>
                    <a:pt x="2775" y="16395"/>
                  </a:cubicBezTo>
                  <a:cubicBezTo>
                    <a:pt x="2759" y="16391"/>
                    <a:pt x="2746" y="16389"/>
                    <a:pt x="2731" y="16392"/>
                  </a:cubicBezTo>
                  <a:cubicBezTo>
                    <a:pt x="2724" y="16393"/>
                    <a:pt x="2722" y="16399"/>
                    <a:pt x="2725" y="16407"/>
                  </a:cubicBezTo>
                  <a:cubicBezTo>
                    <a:pt x="2727" y="16414"/>
                    <a:pt x="2733" y="16419"/>
                    <a:pt x="2739" y="16418"/>
                  </a:cubicBezTo>
                  <a:cubicBezTo>
                    <a:pt x="2751" y="16416"/>
                    <a:pt x="2762" y="16421"/>
                    <a:pt x="2778" y="16424"/>
                  </a:cubicBezTo>
                  <a:cubicBezTo>
                    <a:pt x="2780" y="16425"/>
                    <a:pt x="2784" y="16423"/>
                    <a:pt x="2787" y="16424"/>
                  </a:cubicBezTo>
                  <a:cubicBezTo>
                    <a:pt x="2787" y="16425"/>
                    <a:pt x="2786" y="16426"/>
                    <a:pt x="2787" y="16427"/>
                  </a:cubicBezTo>
                  <a:cubicBezTo>
                    <a:pt x="2842" y="16510"/>
                    <a:pt x="2910" y="16584"/>
                    <a:pt x="2991" y="16652"/>
                  </a:cubicBezTo>
                  <a:cubicBezTo>
                    <a:pt x="3024" y="16718"/>
                    <a:pt x="3054" y="16710"/>
                    <a:pt x="3088" y="16755"/>
                  </a:cubicBezTo>
                  <a:cubicBezTo>
                    <a:pt x="3157" y="16735"/>
                    <a:pt x="3054" y="16593"/>
                    <a:pt x="3008" y="16607"/>
                  </a:cubicBezTo>
                  <a:cubicBezTo>
                    <a:pt x="2935" y="16544"/>
                    <a:pt x="2873" y="16478"/>
                    <a:pt x="2822" y="16404"/>
                  </a:cubicBezTo>
                  <a:cubicBezTo>
                    <a:pt x="2817" y="16397"/>
                    <a:pt x="2811" y="16391"/>
                    <a:pt x="2804" y="16389"/>
                  </a:cubicBezTo>
                  <a:cubicBezTo>
                    <a:pt x="2783" y="16354"/>
                    <a:pt x="2761" y="16320"/>
                    <a:pt x="2736" y="16285"/>
                  </a:cubicBezTo>
                  <a:cubicBezTo>
                    <a:pt x="2674" y="16195"/>
                    <a:pt x="2604" y="16100"/>
                    <a:pt x="2521" y="15996"/>
                  </a:cubicBezTo>
                  <a:cubicBezTo>
                    <a:pt x="2514" y="15987"/>
                    <a:pt x="2503" y="15985"/>
                    <a:pt x="2497" y="15990"/>
                  </a:cubicBezTo>
                  <a:close/>
                  <a:moveTo>
                    <a:pt x="3582" y="16022"/>
                  </a:moveTo>
                  <a:cubicBezTo>
                    <a:pt x="3516" y="16042"/>
                    <a:pt x="3528" y="16084"/>
                    <a:pt x="3540" y="16126"/>
                  </a:cubicBezTo>
                  <a:cubicBezTo>
                    <a:pt x="3608" y="16145"/>
                    <a:pt x="3668" y="16089"/>
                    <a:pt x="3582" y="16022"/>
                  </a:cubicBezTo>
                  <a:close/>
                  <a:moveTo>
                    <a:pt x="18639" y="16120"/>
                  </a:moveTo>
                  <a:cubicBezTo>
                    <a:pt x="18615" y="16159"/>
                    <a:pt x="18590" y="16140"/>
                    <a:pt x="18566" y="16194"/>
                  </a:cubicBezTo>
                  <a:cubicBezTo>
                    <a:pt x="18598" y="16227"/>
                    <a:pt x="18630" y="16218"/>
                    <a:pt x="18660" y="16188"/>
                  </a:cubicBezTo>
                  <a:cubicBezTo>
                    <a:pt x="18641" y="16169"/>
                    <a:pt x="18652" y="16141"/>
                    <a:pt x="18639" y="16120"/>
                  </a:cubicBezTo>
                  <a:close/>
                  <a:moveTo>
                    <a:pt x="3856" y="16141"/>
                  </a:moveTo>
                  <a:cubicBezTo>
                    <a:pt x="3858" y="16143"/>
                    <a:pt x="3861" y="16147"/>
                    <a:pt x="3862" y="16150"/>
                  </a:cubicBezTo>
                  <a:lnTo>
                    <a:pt x="3842" y="16164"/>
                  </a:lnTo>
                  <a:cubicBezTo>
                    <a:pt x="3841" y="16164"/>
                    <a:pt x="3839" y="16165"/>
                    <a:pt x="3839" y="16164"/>
                  </a:cubicBezTo>
                  <a:cubicBezTo>
                    <a:pt x="3846" y="16158"/>
                    <a:pt x="3851" y="16149"/>
                    <a:pt x="3856" y="16141"/>
                  </a:cubicBezTo>
                  <a:close/>
                  <a:moveTo>
                    <a:pt x="3573" y="16147"/>
                  </a:moveTo>
                  <a:cubicBezTo>
                    <a:pt x="3546" y="16164"/>
                    <a:pt x="3547" y="16212"/>
                    <a:pt x="3652" y="16235"/>
                  </a:cubicBezTo>
                  <a:cubicBezTo>
                    <a:pt x="3652" y="16142"/>
                    <a:pt x="3599" y="16129"/>
                    <a:pt x="3573" y="16147"/>
                  </a:cubicBezTo>
                  <a:close/>
                  <a:moveTo>
                    <a:pt x="2089" y="16152"/>
                  </a:moveTo>
                  <a:cubicBezTo>
                    <a:pt x="2080" y="16159"/>
                    <a:pt x="2080" y="16174"/>
                    <a:pt x="2089" y="16188"/>
                  </a:cubicBezTo>
                  <a:cubicBezTo>
                    <a:pt x="2133" y="16251"/>
                    <a:pt x="2177" y="16320"/>
                    <a:pt x="2219" y="16386"/>
                  </a:cubicBezTo>
                  <a:cubicBezTo>
                    <a:pt x="2303" y="16514"/>
                    <a:pt x="2393" y="16646"/>
                    <a:pt x="2500" y="16749"/>
                  </a:cubicBezTo>
                  <a:cubicBezTo>
                    <a:pt x="2512" y="16761"/>
                    <a:pt x="2526" y="16762"/>
                    <a:pt x="2533" y="16752"/>
                  </a:cubicBezTo>
                  <a:cubicBezTo>
                    <a:pt x="2538" y="16744"/>
                    <a:pt x="2538" y="16731"/>
                    <a:pt x="2530" y="16720"/>
                  </a:cubicBezTo>
                  <a:cubicBezTo>
                    <a:pt x="2528" y="16718"/>
                    <a:pt x="2526" y="16715"/>
                    <a:pt x="2524" y="16714"/>
                  </a:cubicBezTo>
                  <a:cubicBezTo>
                    <a:pt x="2422" y="16616"/>
                    <a:pt x="2336" y="16487"/>
                    <a:pt x="2255" y="16362"/>
                  </a:cubicBezTo>
                  <a:cubicBezTo>
                    <a:pt x="2212" y="16296"/>
                    <a:pt x="2166" y="16229"/>
                    <a:pt x="2122" y="16164"/>
                  </a:cubicBezTo>
                  <a:cubicBezTo>
                    <a:pt x="2113" y="16150"/>
                    <a:pt x="2099" y="16145"/>
                    <a:pt x="2089" y="16152"/>
                  </a:cubicBezTo>
                  <a:close/>
                  <a:moveTo>
                    <a:pt x="19198" y="16155"/>
                  </a:moveTo>
                  <a:lnTo>
                    <a:pt x="19133" y="16235"/>
                  </a:lnTo>
                  <a:cubicBezTo>
                    <a:pt x="19185" y="16290"/>
                    <a:pt x="19276" y="16179"/>
                    <a:pt x="19198" y="16155"/>
                  </a:cubicBezTo>
                  <a:close/>
                  <a:moveTo>
                    <a:pt x="18929" y="16182"/>
                  </a:moveTo>
                  <a:cubicBezTo>
                    <a:pt x="18907" y="16203"/>
                    <a:pt x="18894" y="16217"/>
                    <a:pt x="18879" y="16235"/>
                  </a:cubicBezTo>
                  <a:lnTo>
                    <a:pt x="18867" y="16250"/>
                  </a:lnTo>
                  <a:cubicBezTo>
                    <a:pt x="18860" y="16260"/>
                    <a:pt x="18860" y="16273"/>
                    <a:pt x="18867" y="16280"/>
                  </a:cubicBezTo>
                  <a:cubicBezTo>
                    <a:pt x="18875" y="16286"/>
                    <a:pt x="18888" y="16284"/>
                    <a:pt x="18896" y="16274"/>
                  </a:cubicBezTo>
                  <a:lnTo>
                    <a:pt x="18908" y="16259"/>
                  </a:lnTo>
                  <a:cubicBezTo>
                    <a:pt x="18922" y="16241"/>
                    <a:pt x="18931" y="16229"/>
                    <a:pt x="18950" y="16212"/>
                  </a:cubicBezTo>
                  <a:cubicBezTo>
                    <a:pt x="18959" y="16203"/>
                    <a:pt x="18962" y="16190"/>
                    <a:pt x="18956" y="16182"/>
                  </a:cubicBezTo>
                  <a:cubicBezTo>
                    <a:pt x="18950" y="16174"/>
                    <a:pt x="18939" y="16173"/>
                    <a:pt x="18929" y="16182"/>
                  </a:cubicBezTo>
                  <a:close/>
                  <a:moveTo>
                    <a:pt x="18728" y="16220"/>
                  </a:moveTo>
                  <a:cubicBezTo>
                    <a:pt x="18684" y="16280"/>
                    <a:pt x="18641" y="16338"/>
                    <a:pt x="18699" y="16368"/>
                  </a:cubicBezTo>
                  <a:cubicBezTo>
                    <a:pt x="18690" y="16382"/>
                    <a:pt x="18679" y="16396"/>
                    <a:pt x="18669" y="16407"/>
                  </a:cubicBezTo>
                  <a:cubicBezTo>
                    <a:pt x="18589" y="16373"/>
                    <a:pt x="18587" y="16479"/>
                    <a:pt x="18506" y="16537"/>
                  </a:cubicBezTo>
                  <a:cubicBezTo>
                    <a:pt x="18537" y="16576"/>
                    <a:pt x="18569" y="16545"/>
                    <a:pt x="18574" y="16575"/>
                  </a:cubicBezTo>
                  <a:cubicBezTo>
                    <a:pt x="18550" y="16589"/>
                    <a:pt x="18525" y="16614"/>
                    <a:pt x="18501" y="16631"/>
                  </a:cubicBezTo>
                  <a:cubicBezTo>
                    <a:pt x="18564" y="16695"/>
                    <a:pt x="18594" y="16577"/>
                    <a:pt x="18633" y="16572"/>
                  </a:cubicBezTo>
                  <a:cubicBezTo>
                    <a:pt x="18620" y="16563"/>
                    <a:pt x="18606" y="16562"/>
                    <a:pt x="18592" y="16566"/>
                  </a:cubicBezTo>
                  <a:cubicBezTo>
                    <a:pt x="18624" y="16526"/>
                    <a:pt x="18656" y="16486"/>
                    <a:pt x="18687" y="16445"/>
                  </a:cubicBezTo>
                  <a:lnTo>
                    <a:pt x="18681" y="16445"/>
                  </a:lnTo>
                  <a:cubicBezTo>
                    <a:pt x="18704" y="16424"/>
                    <a:pt x="18725" y="16398"/>
                    <a:pt x="18740" y="16368"/>
                  </a:cubicBezTo>
                  <a:lnTo>
                    <a:pt x="18743" y="16374"/>
                  </a:lnTo>
                  <a:cubicBezTo>
                    <a:pt x="18793" y="16322"/>
                    <a:pt x="18776" y="16288"/>
                    <a:pt x="18796" y="16244"/>
                  </a:cubicBezTo>
                  <a:cubicBezTo>
                    <a:pt x="18773" y="16221"/>
                    <a:pt x="18751" y="16241"/>
                    <a:pt x="18728" y="16220"/>
                  </a:cubicBezTo>
                  <a:close/>
                  <a:moveTo>
                    <a:pt x="18332" y="16259"/>
                  </a:moveTo>
                  <a:cubicBezTo>
                    <a:pt x="18310" y="16324"/>
                    <a:pt x="18220" y="16363"/>
                    <a:pt x="18184" y="16415"/>
                  </a:cubicBezTo>
                  <a:cubicBezTo>
                    <a:pt x="18163" y="16447"/>
                    <a:pt x="18144" y="16480"/>
                    <a:pt x="18128" y="16513"/>
                  </a:cubicBezTo>
                  <a:cubicBezTo>
                    <a:pt x="18117" y="16486"/>
                    <a:pt x="18100" y="16460"/>
                    <a:pt x="18087" y="16445"/>
                  </a:cubicBezTo>
                  <a:cubicBezTo>
                    <a:pt x="18091" y="16437"/>
                    <a:pt x="18094" y="16429"/>
                    <a:pt x="18099" y="16421"/>
                  </a:cubicBezTo>
                  <a:cubicBezTo>
                    <a:pt x="18131" y="16395"/>
                    <a:pt x="18161" y="16352"/>
                    <a:pt x="18196" y="16315"/>
                  </a:cubicBezTo>
                  <a:cubicBezTo>
                    <a:pt x="18235" y="16273"/>
                    <a:pt x="18279" y="16242"/>
                    <a:pt x="18332" y="16259"/>
                  </a:cubicBezTo>
                  <a:close/>
                  <a:moveTo>
                    <a:pt x="19130" y="16282"/>
                  </a:moveTo>
                  <a:cubicBezTo>
                    <a:pt x="19103" y="16347"/>
                    <a:pt x="19100" y="16351"/>
                    <a:pt x="19047" y="16398"/>
                  </a:cubicBezTo>
                  <a:cubicBezTo>
                    <a:pt x="19071" y="16457"/>
                    <a:pt x="19194" y="16286"/>
                    <a:pt x="19130" y="16282"/>
                  </a:cubicBezTo>
                  <a:close/>
                  <a:moveTo>
                    <a:pt x="3726" y="16395"/>
                  </a:moveTo>
                  <a:cubicBezTo>
                    <a:pt x="3727" y="16394"/>
                    <a:pt x="3728" y="16395"/>
                    <a:pt x="3729" y="16395"/>
                  </a:cubicBezTo>
                  <a:cubicBezTo>
                    <a:pt x="3733" y="16404"/>
                    <a:pt x="3736" y="16414"/>
                    <a:pt x="3735" y="16421"/>
                  </a:cubicBezTo>
                  <a:cubicBezTo>
                    <a:pt x="3732" y="16417"/>
                    <a:pt x="3729" y="16413"/>
                    <a:pt x="3726" y="16410"/>
                  </a:cubicBezTo>
                  <a:lnTo>
                    <a:pt x="3726" y="16407"/>
                  </a:lnTo>
                  <a:cubicBezTo>
                    <a:pt x="3727" y="16403"/>
                    <a:pt x="3726" y="16398"/>
                    <a:pt x="3726" y="16395"/>
                  </a:cubicBezTo>
                  <a:close/>
                  <a:moveTo>
                    <a:pt x="4099" y="16421"/>
                  </a:moveTo>
                  <a:lnTo>
                    <a:pt x="4066" y="16442"/>
                  </a:lnTo>
                  <a:lnTo>
                    <a:pt x="4128" y="16516"/>
                  </a:lnTo>
                  <a:lnTo>
                    <a:pt x="4161" y="16492"/>
                  </a:lnTo>
                  <a:lnTo>
                    <a:pt x="4099" y="16421"/>
                  </a:lnTo>
                  <a:close/>
                  <a:moveTo>
                    <a:pt x="18459" y="16430"/>
                  </a:moveTo>
                  <a:cubicBezTo>
                    <a:pt x="18434" y="16494"/>
                    <a:pt x="18389" y="16487"/>
                    <a:pt x="18400" y="16522"/>
                  </a:cubicBezTo>
                  <a:cubicBezTo>
                    <a:pt x="18419" y="16510"/>
                    <a:pt x="18436" y="16510"/>
                    <a:pt x="18453" y="16525"/>
                  </a:cubicBezTo>
                  <a:cubicBezTo>
                    <a:pt x="18614" y="16472"/>
                    <a:pt x="18522" y="16405"/>
                    <a:pt x="18474" y="16445"/>
                  </a:cubicBezTo>
                  <a:cubicBezTo>
                    <a:pt x="18469" y="16440"/>
                    <a:pt x="18468" y="16435"/>
                    <a:pt x="18459" y="16430"/>
                  </a:cubicBezTo>
                  <a:close/>
                  <a:moveTo>
                    <a:pt x="1956" y="16439"/>
                  </a:moveTo>
                  <a:cubicBezTo>
                    <a:pt x="1952" y="16455"/>
                    <a:pt x="1979" y="16513"/>
                    <a:pt x="2051" y="16566"/>
                  </a:cubicBezTo>
                  <a:cubicBezTo>
                    <a:pt x="1995" y="16450"/>
                    <a:pt x="1961" y="16423"/>
                    <a:pt x="1956" y="16439"/>
                  </a:cubicBezTo>
                  <a:close/>
                  <a:moveTo>
                    <a:pt x="1655" y="16492"/>
                  </a:moveTo>
                  <a:lnTo>
                    <a:pt x="1608" y="16522"/>
                  </a:lnTo>
                  <a:lnTo>
                    <a:pt x="1655" y="16587"/>
                  </a:lnTo>
                  <a:lnTo>
                    <a:pt x="1702" y="16560"/>
                  </a:lnTo>
                  <a:lnTo>
                    <a:pt x="1655" y="16492"/>
                  </a:lnTo>
                  <a:close/>
                  <a:moveTo>
                    <a:pt x="18811" y="16581"/>
                  </a:moveTo>
                  <a:cubicBezTo>
                    <a:pt x="18803" y="16576"/>
                    <a:pt x="18790" y="16579"/>
                    <a:pt x="18781" y="16590"/>
                  </a:cubicBezTo>
                  <a:lnTo>
                    <a:pt x="18769" y="16604"/>
                  </a:lnTo>
                  <a:cubicBezTo>
                    <a:pt x="18717" y="16672"/>
                    <a:pt x="18670" y="16745"/>
                    <a:pt x="18625" y="16814"/>
                  </a:cubicBezTo>
                  <a:cubicBezTo>
                    <a:pt x="18587" y="16871"/>
                    <a:pt x="18552" y="16924"/>
                    <a:pt x="18512" y="16974"/>
                  </a:cubicBezTo>
                  <a:cubicBezTo>
                    <a:pt x="18512" y="16975"/>
                    <a:pt x="18510" y="16976"/>
                    <a:pt x="18509" y="16977"/>
                  </a:cubicBezTo>
                  <a:cubicBezTo>
                    <a:pt x="18382" y="17074"/>
                    <a:pt x="18325" y="17187"/>
                    <a:pt x="18273" y="17308"/>
                  </a:cubicBezTo>
                  <a:cubicBezTo>
                    <a:pt x="18268" y="17314"/>
                    <a:pt x="18264" y="17321"/>
                    <a:pt x="18258" y="17328"/>
                  </a:cubicBezTo>
                  <a:cubicBezTo>
                    <a:pt x="18236" y="17355"/>
                    <a:pt x="18206" y="17386"/>
                    <a:pt x="18214" y="17420"/>
                  </a:cubicBezTo>
                  <a:cubicBezTo>
                    <a:pt x="18216" y="17429"/>
                    <a:pt x="18225" y="17434"/>
                    <a:pt x="18235" y="17429"/>
                  </a:cubicBezTo>
                  <a:cubicBezTo>
                    <a:pt x="18244" y="17424"/>
                    <a:pt x="18251" y="17414"/>
                    <a:pt x="18249" y="17405"/>
                  </a:cubicBezTo>
                  <a:cubicBezTo>
                    <a:pt x="18246" y="17390"/>
                    <a:pt x="18260" y="17372"/>
                    <a:pt x="18282" y="17346"/>
                  </a:cubicBezTo>
                  <a:cubicBezTo>
                    <a:pt x="18293" y="17333"/>
                    <a:pt x="18303" y="17319"/>
                    <a:pt x="18311" y="17305"/>
                  </a:cubicBezTo>
                  <a:lnTo>
                    <a:pt x="18314" y="17314"/>
                  </a:lnTo>
                  <a:cubicBezTo>
                    <a:pt x="18445" y="17164"/>
                    <a:pt x="18561" y="17146"/>
                    <a:pt x="18554" y="16992"/>
                  </a:cubicBezTo>
                  <a:lnTo>
                    <a:pt x="18545" y="16989"/>
                  </a:lnTo>
                  <a:cubicBezTo>
                    <a:pt x="18585" y="16938"/>
                    <a:pt x="18622" y="16883"/>
                    <a:pt x="18657" y="16829"/>
                  </a:cubicBezTo>
                  <a:cubicBezTo>
                    <a:pt x="18705" y="16756"/>
                    <a:pt x="18753" y="16681"/>
                    <a:pt x="18808" y="16613"/>
                  </a:cubicBezTo>
                  <a:cubicBezTo>
                    <a:pt x="18817" y="16602"/>
                    <a:pt x="18819" y="16587"/>
                    <a:pt x="18811" y="16581"/>
                  </a:cubicBezTo>
                  <a:close/>
                  <a:moveTo>
                    <a:pt x="18926" y="16625"/>
                  </a:moveTo>
                  <a:cubicBezTo>
                    <a:pt x="18877" y="16674"/>
                    <a:pt x="18825" y="16722"/>
                    <a:pt x="18882" y="16749"/>
                  </a:cubicBezTo>
                  <a:cubicBezTo>
                    <a:pt x="18932" y="16701"/>
                    <a:pt x="18983" y="16652"/>
                    <a:pt x="18926" y="16625"/>
                  </a:cubicBezTo>
                  <a:close/>
                  <a:moveTo>
                    <a:pt x="18344" y="16649"/>
                  </a:moveTo>
                  <a:cubicBezTo>
                    <a:pt x="18276" y="16726"/>
                    <a:pt x="18225" y="16746"/>
                    <a:pt x="18264" y="16785"/>
                  </a:cubicBezTo>
                  <a:cubicBezTo>
                    <a:pt x="18318" y="16736"/>
                    <a:pt x="18345" y="16690"/>
                    <a:pt x="18344" y="16649"/>
                  </a:cubicBezTo>
                  <a:close/>
                  <a:moveTo>
                    <a:pt x="2639" y="16669"/>
                  </a:moveTo>
                  <a:cubicBezTo>
                    <a:pt x="2682" y="16711"/>
                    <a:pt x="2727" y="16826"/>
                    <a:pt x="2769" y="16817"/>
                  </a:cubicBezTo>
                  <a:cubicBezTo>
                    <a:pt x="2705" y="16755"/>
                    <a:pt x="2712" y="16650"/>
                    <a:pt x="2639" y="16669"/>
                  </a:cubicBezTo>
                  <a:close/>
                  <a:moveTo>
                    <a:pt x="2134" y="16672"/>
                  </a:moveTo>
                  <a:cubicBezTo>
                    <a:pt x="2126" y="16678"/>
                    <a:pt x="2125" y="16692"/>
                    <a:pt x="2134" y="16705"/>
                  </a:cubicBezTo>
                  <a:cubicBezTo>
                    <a:pt x="2167" y="16754"/>
                    <a:pt x="2203" y="16804"/>
                    <a:pt x="2237" y="16853"/>
                  </a:cubicBezTo>
                  <a:cubicBezTo>
                    <a:pt x="2246" y="16865"/>
                    <a:pt x="2258" y="16870"/>
                    <a:pt x="2267" y="16864"/>
                  </a:cubicBezTo>
                  <a:cubicBezTo>
                    <a:pt x="2275" y="16859"/>
                    <a:pt x="2275" y="16841"/>
                    <a:pt x="2267" y="16829"/>
                  </a:cubicBezTo>
                  <a:cubicBezTo>
                    <a:pt x="2232" y="16780"/>
                    <a:pt x="2197" y="16733"/>
                    <a:pt x="2163" y="16684"/>
                  </a:cubicBezTo>
                  <a:cubicBezTo>
                    <a:pt x="2155" y="16672"/>
                    <a:pt x="2142" y="16667"/>
                    <a:pt x="2134" y="16672"/>
                  </a:cubicBezTo>
                  <a:close/>
                  <a:moveTo>
                    <a:pt x="2352" y="16720"/>
                  </a:moveTo>
                  <a:cubicBezTo>
                    <a:pt x="2383" y="16744"/>
                    <a:pt x="2417" y="16837"/>
                    <a:pt x="2447" y="16811"/>
                  </a:cubicBezTo>
                  <a:cubicBezTo>
                    <a:pt x="2415" y="16787"/>
                    <a:pt x="2383" y="16694"/>
                    <a:pt x="2352" y="16720"/>
                  </a:cubicBezTo>
                  <a:close/>
                  <a:moveTo>
                    <a:pt x="1971" y="16737"/>
                  </a:moveTo>
                  <a:cubicBezTo>
                    <a:pt x="2010" y="16776"/>
                    <a:pt x="2052" y="16903"/>
                    <a:pt x="2089" y="16847"/>
                  </a:cubicBezTo>
                  <a:cubicBezTo>
                    <a:pt x="2049" y="16784"/>
                    <a:pt x="2009" y="16741"/>
                    <a:pt x="1971" y="16737"/>
                  </a:cubicBezTo>
                  <a:close/>
                  <a:moveTo>
                    <a:pt x="18347" y="16758"/>
                  </a:moveTo>
                  <a:cubicBezTo>
                    <a:pt x="18278" y="16781"/>
                    <a:pt x="18294" y="16834"/>
                    <a:pt x="18232" y="16864"/>
                  </a:cubicBezTo>
                  <a:cubicBezTo>
                    <a:pt x="18256" y="16924"/>
                    <a:pt x="18363" y="16779"/>
                    <a:pt x="18347" y="16758"/>
                  </a:cubicBezTo>
                  <a:close/>
                  <a:moveTo>
                    <a:pt x="18010" y="16779"/>
                  </a:moveTo>
                  <a:cubicBezTo>
                    <a:pt x="18015" y="16802"/>
                    <a:pt x="18023" y="16827"/>
                    <a:pt x="18013" y="16853"/>
                  </a:cubicBezTo>
                  <a:cubicBezTo>
                    <a:pt x="18001" y="16881"/>
                    <a:pt x="17985" y="16908"/>
                    <a:pt x="17963" y="16929"/>
                  </a:cubicBezTo>
                  <a:cubicBezTo>
                    <a:pt x="17890" y="16948"/>
                    <a:pt x="17808" y="17042"/>
                    <a:pt x="17738" y="17018"/>
                  </a:cubicBezTo>
                  <a:cubicBezTo>
                    <a:pt x="17737" y="17011"/>
                    <a:pt x="17738" y="17005"/>
                    <a:pt x="17738" y="16997"/>
                  </a:cubicBezTo>
                  <a:cubicBezTo>
                    <a:pt x="17795" y="16959"/>
                    <a:pt x="17852" y="16921"/>
                    <a:pt x="17924" y="16906"/>
                  </a:cubicBezTo>
                  <a:cubicBezTo>
                    <a:pt x="17950" y="16864"/>
                    <a:pt x="17979" y="16822"/>
                    <a:pt x="18010" y="16779"/>
                  </a:cubicBezTo>
                  <a:close/>
                  <a:moveTo>
                    <a:pt x="3880" y="16799"/>
                  </a:moveTo>
                  <a:cubicBezTo>
                    <a:pt x="3959" y="16842"/>
                    <a:pt x="4049" y="16896"/>
                    <a:pt x="4081" y="16832"/>
                  </a:cubicBezTo>
                  <a:cubicBezTo>
                    <a:pt x="4156" y="16897"/>
                    <a:pt x="4266" y="17005"/>
                    <a:pt x="4270" y="17086"/>
                  </a:cubicBezTo>
                  <a:cubicBezTo>
                    <a:pt x="4361" y="17149"/>
                    <a:pt x="4435" y="17193"/>
                    <a:pt x="4512" y="17237"/>
                  </a:cubicBezTo>
                  <a:cubicBezTo>
                    <a:pt x="4578" y="17274"/>
                    <a:pt x="4645" y="17310"/>
                    <a:pt x="4725" y="17361"/>
                  </a:cubicBezTo>
                  <a:cubicBezTo>
                    <a:pt x="4784" y="17411"/>
                    <a:pt x="4844" y="17462"/>
                    <a:pt x="4905" y="17509"/>
                  </a:cubicBezTo>
                  <a:lnTo>
                    <a:pt x="4893" y="17520"/>
                  </a:lnTo>
                  <a:lnTo>
                    <a:pt x="4926" y="17550"/>
                  </a:lnTo>
                  <a:cubicBezTo>
                    <a:pt x="4934" y="17543"/>
                    <a:pt x="4944" y="17544"/>
                    <a:pt x="4953" y="17544"/>
                  </a:cubicBezTo>
                  <a:cubicBezTo>
                    <a:pt x="4944" y="17574"/>
                    <a:pt x="4988" y="17609"/>
                    <a:pt x="5026" y="17642"/>
                  </a:cubicBezTo>
                  <a:cubicBezTo>
                    <a:pt x="5026" y="17646"/>
                    <a:pt x="5025" y="17649"/>
                    <a:pt x="5023" y="17653"/>
                  </a:cubicBezTo>
                  <a:cubicBezTo>
                    <a:pt x="5022" y="17659"/>
                    <a:pt x="5025" y="17668"/>
                    <a:pt x="5032" y="17671"/>
                  </a:cubicBezTo>
                  <a:cubicBezTo>
                    <a:pt x="5039" y="17674"/>
                    <a:pt x="5048" y="17671"/>
                    <a:pt x="5050" y="17665"/>
                  </a:cubicBezTo>
                  <a:cubicBezTo>
                    <a:pt x="5053" y="17656"/>
                    <a:pt x="5055" y="17646"/>
                    <a:pt x="5056" y="17636"/>
                  </a:cubicBezTo>
                  <a:lnTo>
                    <a:pt x="5062" y="17647"/>
                  </a:lnTo>
                  <a:cubicBezTo>
                    <a:pt x="5095" y="17682"/>
                    <a:pt x="5123" y="17697"/>
                    <a:pt x="5151" y="17704"/>
                  </a:cubicBezTo>
                  <a:cubicBezTo>
                    <a:pt x="5191" y="17734"/>
                    <a:pt x="5232" y="17766"/>
                    <a:pt x="5272" y="17798"/>
                  </a:cubicBezTo>
                  <a:cubicBezTo>
                    <a:pt x="5276" y="17807"/>
                    <a:pt x="5276" y="17815"/>
                    <a:pt x="5272" y="17822"/>
                  </a:cubicBezTo>
                  <a:lnTo>
                    <a:pt x="5269" y="17828"/>
                  </a:lnTo>
                  <a:lnTo>
                    <a:pt x="5272" y="17834"/>
                  </a:lnTo>
                  <a:cubicBezTo>
                    <a:pt x="5276" y="17851"/>
                    <a:pt x="5284" y="17865"/>
                    <a:pt x="5295" y="17878"/>
                  </a:cubicBezTo>
                  <a:cubicBezTo>
                    <a:pt x="5229" y="17834"/>
                    <a:pt x="5155" y="17804"/>
                    <a:pt x="5091" y="17798"/>
                  </a:cubicBezTo>
                  <a:cubicBezTo>
                    <a:pt x="5102" y="17790"/>
                    <a:pt x="5119" y="17796"/>
                    <a:pt x="5130" y="17789"/>
                  </a:cubicBezTo>
                  <a:cubicBezTo>
                    <a:pt x="5103" y="17767"/>
                    <a:pt x="5072" y="17736"/>
                    <a:pt x="5056" y="17769"/>
                  </a:cubicBezTo>
                  <a:lnTo>
                    <a:pt x="5086" y="17795"/>
                  </a:lnTo>
                  <a:cubicBezTo>
                    <a:pt x="5084" y="17795"/>
                    <a:pt x="5082" y="17795"/>
                    <a:pt x="5080" y="17795"/>
                  </a:cubicBezTo>
                  <a:cubicBezTo>
                    <a:pt x="5091" y="17809"/>
                    <a:pt x="5092" y="17823"/>
                    <a:pt x="5077" y="17837"/>
                  </a:cubicBezTo>
                  <a:cubicBezTo>
                    <a:pt x="5161" y="17907"/>
                    <a:pt x="5272" y="17975"/>
                    <a:pt x="5254" y="18043"/>
                  </a:cubicBezTo>
                  <a:cubicBezTo>
                    <a:pt x="5237" y="18057"/>
                    <a:pt x="5206" y="18053"/>
                    <a:pt x="5248" y="18085"/>
                  </a:cubicBezTo>
                  <a:cubicBezTo>
                    <a:pt x="5238" y="18092"/>
                    <a:pt x="5224" y="18094"/>
                    <a:pt x="5210" y="18097"/>
                  </a:cubicBezTo>
                  <a:cubicBezTo>
                    <a:pt x="5171" y="18044"/>
                    <a:pt x="5096" y="18006"/>
                    <a:pt x="5038" y="17975"/>
                  </a:cubicBezTo>
                  <a:cubicBezTo>
                    <a:pt x="4980" y="17946"/>
                    <a:pt x="4941" y="17925"/>
                    <a:pt x="4982" y="17916"/>
                  </a:cubicBezTo>
                  <a:cubicBezTo>
                    <a:pt x="4786" y="17908"/>
                    <a:pt x="4695" y="17738"/>
                    <a:pt x="4592" y="17577"/>
                  </a:cubicBezTo>
                  <a:cubicBezTo>
                    <a:pt x="4545" y="17545"/>
                    <a:pt x="4504" y="17553"/>
                    <a:pt x="4462" y="17550"/>
                  </a:cubicBezTo>
                  <a:cubicBezTo>
                    <a:pt x="4369" y="17458"/>
                    <a:pt x="4285" y="17429"/>
                    <a:pt x="4291" y="17334"/>
                  </a:cubicBezTo>
                  <a:cubicBezTo>
                    <a:pt x="4255" y="17359"/>
                    <a:pt x="4155" y="17349"/>
                    <a:pt x="4187" y="17278"/>
                  </a:cubicBezTo>
                  <a:cubicBezTo>
                    <a:pt x="4218" y="17307"/>
                    <a:pt x="4249" y="17325"/>
                    <a:pt x="4276" y="17319"/>
                  </a:cubicBezTo>
                  <a:cubicBezTo>
                    <a:pt x="4205" y="17245"/>
                    <a:pt x="4153" y="17172"/>
                    <a:pt x="4167" y="17110"/>
                  </a:cubicBezTo>
                  <a:cubicBezTo>
                    <a:pt x="4149" y="17125"/>
                    <a:pt x="4147" y="17142"/>
                    <a:pt x="4146" y="17160"/>
                  </a:cubicBezTo>
                  <a:cubicBezTo>
                    <a:pt x="4059" y="17121"/>
                    <a:pt x="4129" y="17041"/>
                    <a:pt x="4063" y="17051"/>
                  </a:cubicBezTo>
                  <a:cubicBezTo>
                    <a:pt x="4027" y="17087"/>
                    <a:pt x="3996" y="17049"/>
                    <a:pt x="3963" y="16994"/>
                  </a:cubicBezTo>
                  <a:cubicBezTo>
                    <a:pt x="3929" y="16940"/>
                    <a:pt x="3896" y="16869"/>
                    <a:pt x="3856" y="16844"/>
                  </a:cubicBezTo>
                  <a:cubicBezTo>
                    <a:pt x="3859" y="16843"/>
                    <a:pt x="3860" y="16843"/>
                    <a:pt x="3862" y="16841"/>
                  </a:cubicBezTo>
                  <a:lnTo>
                    <a:pt x="3871" y="16835"/>
                  </a:lnTo>
                  <a:cubicBezTo>
                    <a:pt x="3879" y="16842"/>
                    <a:pt x="3887" y="16849"/>
                    <a:pt x="3895" y="16856"/>
                  </a:cubicBezTo>
                  <a:cubicBezTo>
                    <a:pt x="3918" y="16876"/>
                    <a:pt x="3938" y="16894"/>
                    <a:pt x="3957" y="16918"/>
                  </a:cubicBezTo>
                  <a:cubicBezTo>
                    <a:pt x="3964" y="16925"/>
                    <a:pt x="3977" y="16929"/>
                    <a:pt x="3983" y="16924"/>
                  </a:cubicBezTo>
                  <a:cubicBezTo>
                    <a:pt x="3990" y="16919"/>
                    <a:pt x="3987" y="16908"/>
                    <a:pt x="3980" y="16900"/>
                  </a:cubicBezTo>
                  <a:lnTo>
                    <a:pt x="3972" y="16891"/>
                  </a:lnTo>
                  <a:cubicBezTo>
                    <a:pt x="3952" y="16869"/>
                    <a:pt x="3930" y="16851"/>
                    <a:pt x="3910" y="16832"/>
                  </a:cubicBezTo>
                  <a:cubicBezTo>
                    <a:pt x="3900" y="16824"/>
                    <a:pt x="3892" y="16814"/>
                    <a:pt x="3883" y="16805"/>
                  </a:cubicBezTo>
                  <a:cubicBezTo>
                    <a:pt x="3883" y="16804"/>
                    <a:pt x="3881" y="16804"/>
                    <a:pt x="3880" y="16802"/>
                  </a:cubicBezTo>
                  <a:cubicBezTo>
                    <a:pt x="3880" y="16802"/>
                    <a:pt x="3880" y="16800"/>
                    <a:pt x="3880" y="16799"/>
                  </a:cubicBezTo>
                  <a:close/>
                  <a:moveTo>
                    <a:pt x="2571" y="16814"/>
                  </a:moveTo>
                  <a:cubicBezTo>
                    <a:pt x="2568" y="16818"/>
                    <a:pt x="2569" y="16833"/>
                    <a:pt x="2580" y="16864"/>
                  </a:cubicBezTo>
                  <a:cubicBezTo>
                    <a:pt x="2596" y="16839"/>
                    <a:pt x="2697" y="16989"/>
                    <a:pt x="2651" y="16841"/>
                  </a:cubicBezTo>
                  <a:cubicBezTo>
                    <a:pt x="2639" y="16878"/>
                    <a:pt x="2581" y="16803"/>
                    <a:pt x="2571" y="16814"/>
                  </a:cubicBezTo>
                  <a:close/>
                  <a:moveTo>
                    <a:pt x="3667" y="16862"/>
                  </a:moveTo>
                  <a:cubicBezTo>
                    <a:pt x="3693" y="16860"/>
                    <a:pt x="3722" y="16877"/>
                    <a:pt x="3750" y="16906"/>
                  </a:cubicBezTo>
                  <a:cubicBezTo>
                    <a:pt x="3736" y="16911"/>
                    <a:pt x="3723" y="16928"/>
                    <a:pt x="3709" y="16912"/>
                  </a:cubicBezTo>
                  <a:cubicBezTo>
                    <a:pt x="3696" y="16894"/>
                    <a:pt x="3680" y="16878"/>
                    <a:pt x="3667" y="16862"/>
                  </a:cubicBezTo>
                  <a:close/>
                  <a:moveTo>
                    <a:pt x="3245" y="16879"/>
                  </a:moveTo>
                  <a:cubicBezTo>
                    <a:pt x="3233" y="16871"/>
                    <a:pt x="3220" y="16872"/>
                    <a:pt x="3215" y="16882"/>
                  </a:cubicBezTo>
                  <a:cubicBezTo>
                    <a:pt x="3210" y="16892"/>
                    <a:pt x="3216" y="16907"/>
                    <a:pt x="3227" y="16915"/>
                  </a:cubicBezTo>
                  <a:cubicBezTo>
                    <a:pt x="3258" y="16938"/>
                    <a:pt x="3285" y="16969"/>
                    <a:pt x="3313" y="17003"/>
                  </a:cubicBezTo>
                  <a:cubicBezTo>
                    <a:pt x="3341" y="17039"/>
                    <a:pt x="3368" y="17076"/>
                    <a:pt x="3407" y="17104"/>
                  </a:cubicBezTo>
                  <a:cubicBezTo>
                    <a:pt x="3418" y="17112"/>
                    <a:pt x="3432" y="17111"/>
                    <a:pt x="3437" y="17101"/>
                  </a:cubicBezTo>
                  <a:cubicBezTo>
                    <a:pt x="3440" y="17093"/>
                    <a:pt x="3438" y="17082"/>
                    <a:pt x="3431" y="17074"/>
                  </a:cubicBezTo>
                  <a:cubicBezTo>
                    <a:pt x="3429" y="17072"/>
                    <a:pt x="3427" y="17070"/>
                    <a:pt x="3425" y="17068"/>
                  </a:cubicBezTo>
                  <a:cubicBezTo>
                    <a:pt x="3394" y="17046"/>
                    <a:pt x="3369" y="17016"/>
                    <a:pt x="3342" y="16983"/>
                  </a:cubicBezTo>
                  <a:cubicBezTo>
                    <a:pt x="3313" y="16946"/>
                    <a:pt x="3284" y="16908"/>
                    <a:pt x="3245" y="16879"/>
                  </a:cubicBezTo>
                  <a:close/>
                  <a:moveTo>
                    <a:pt x="3345" y="16888"/>
                  </a:moveTo>
                  <a:cubicBezTo>
                    <a:pt x="3367" y="16893"/>
                    <a:pt x="3410" y="16951"/>
                    <a:pt x="3398" y="16965"/>
                  </a:cubicBezTo>
                  <a:cubicBezTo>
                    <a:pt x="3374" y="16945"/>
                    <a:pt x="3340" y="16910"/>
                    <a:pt x="3345" y="16888"/>
                  </a:cubicBezTo>
                  <a:close/>
                  <a:moveTo>
                    <a:pt x="4167" y="16980"/>
                  </a:moveTo>
                  <a:cubicBezTo>
                    <a:pt x="4137" y="16996"/>
                    <a:pt x="4104" y="16979"/>
                    <a:pt x="4078" y="17027"/>
                  </a:cubicBezTo>
                  <a:cubicBezTo>
                    <a:pt x="4147" y="17128"/>
                    <a:pt x="4192" y="17049"/>
                    <a:pt x="4167" y="16980"/>
                  </a:cubicBezTo>
                  <a:close/>
                  <a:moveTo>
                    <a:pt x="18131" y="17012"/>
                  </a:moveTo>
                  <a:cubicBezTo>
                    <a:pt x="18047" y="17052"/>
                    <a:pt x="18071" y="17081"/>
                    <a:pt x="18081" y="17113"/>
                  </a:cubicBezTo>
                  <a:cubicBezTo>
                    <a:pt x="18132" y="17076"/>
                    <a:pt x="18211" y="17038"/>
                    <a:pt x="18131" y="17012"/>
                  </a:cubicBezTo>
                  <a:close/>
                  <a:moveTo>
                    <a:pt x="18592" y="17039"/>
                  </a:moveTo>
                  <a:lnTo>
                    <a:pt x="18542" y="17095"/>
                  </a:lnTo>
                  <a:lnTo>
                    <a:pt x="18583" y="17133"/>
                  </a:lnTo>
                  <a:lnTo>
                    <a:pt x="18636" y="17074"/>
                  </a:lnTo>
                  <a:lnTo>
                    <a:pt x="18592" y="17039"/>
                  </a:lnTo>
                  <a:close/>
                  <a:moveTo>
                    <a:pt x="2222" y="17074"/>
                  </a:moveTo>
                  <a:cubicBezTo>
                    <a:pt x="2354" y="17277"/>
                    <a:pt x="2342" y="17094"/>
                    <a:pt x="2222" y="17074"/>
                  </a:cubicBezTo>
                  <a:close/>
                  <a:moveTo>
                    <a:pt x="3901" y="17077"/>
                  </a:moveTo>
                  <a:cubicBezTo>
                    <a:pt x="3906" y="17099"/>
                    <a:pt x="3915" y="17120"/>
                    <a:pt x="3933" y="17110"/>
                  </a:cubicBezTo>
                  <a:cubicBezTo>
                    <a:pt x="3963" y="17156"/>
                    <a:pt x="3877" y="17128"/>
                    <a:pt x="3889" y="17089"/>
                  </a:cubicBezTo>
                  <a:cubicBezTo>
                    <a:pt x="3852" y="17085"/>
                    <a:pt x="3881" y="17083"/>
                    <a:pt x="3901" y="17077"/>
                  </a:cubicBezTo>
                  <a:close/>
                  <a:moveTo>
                    <a:pt x="18657" y="17083"/>
                  </a:moveTo>
                  <a:lnTo>
                    <a:pt x="18613" y="17136"/>
                  </a:lnTo>
                  <a:lnTo>
                    <a:pt x="18619" y="17142"/>
                  </a:lnTo>
                  <a:cubicBezTo>
                    <a:pt x="18596" y="17153"/>
                    <a:pt x="18578" y="17171"/>
                    <a:pt x="18563" y="17187"/>
                  </a:cubicBezTo>
                  <a:cubicBezTo>
                    <a:pt x="18556" y="17193"/>
                    <a:pt x="18550" y="17200"/>
                    <a:pt x="18545" y="17204"/>
                  </a:cubicBezTo>
                  <a:cubicBezTo>
                    <a:pt x="18536" y="17189"/>
                    <a:pt x="18563" y="17166"/>
                    <a:pt x="18554" y="17151"/>
                  </a:cubicBezTo>
                  <a:cubicBezTo>
                    <a:pt x="18496" y="17164"/>
                    <a:pt x="18479" y="17224"/>
                    <a:pt x="18462" y="17269"/>
                  </a:cubicBezTo>
                  <a:cubicBezTo>
                    <a:pt x="18461" y="17270"/>
                    <a:pt x="18463" y="17271"/>
                    <a:pt x="18462" y="17272"/>
                  </a:cubicBezTo>
                  <a:lnTo>
                    <a:pt x="18459" y="17272"/>
                  </a:lnTo>
                  <a:cubicBezTo>
                    <a:pt x="18400" y="17342"/>
                    <a:pt x="18350" y="17419"/>
                    <a:pt x="18300" y="17491"/>
                  </a:cubicBezTo>
                  <a:cubicBezTo>
                    <a:pt x="18220" y="17603"/>
                    <a:pt x="18139" y="17709"/>
                    <a:pt x="18031" y="17792"/>
                  </a:cubicBezTo>
                  <a:cubicBezTo>
                    <a:pt x="18017" y="17803"/>
                    <a:pt x="18012" y="17819"/>
                    <a:pt x="18019" y="17831"/>
                  </a:cubicBezTo>
                  <a:cubicBezTo>
                    <a:pt x="18025" y="17842"/>
                    <a:pt x="18040" y="17841"/>
                    <a:pt x="18054" y="17831"/>
                  </a:cubicBezTo>
                  <a:cubicBezTo>
                    <a:pt x="18172" y="17740"/>
                    <a:pt x="18258" y="17624"/>
                    <a:pt x="18338" y="17512"/>
                  </a:cubicBezTo>
                  <a:cubicBezTo>
                    <a:pt x="18388" y="17441"/>
                    <a:pt x="18439" y="17368"/>
                    <a:pt x="18495" y="17302"/>
                  </a:cubicBezTo>
                  <a:cubicBezTo>
                    <a:pt x="18497" y="17299"/>
                    <a:pt x="18499" y="17296"/>
                    <a:pt x="18501" y="17293"/>
                  </a:cubicBezTo>
                  <a:cubicBezTo>
                    <a:pt x="18518" y="17312"/>
                    <a:pt x="18553" y="17296"/>
                    <a:pt x="18542" y="17266"/>
                  </a:cubicBezTo>
                  <a:lnTo>
                    <a:pt x="18536" y="17260"/>
                  </a:lnTo>
                  <a:cubicBezTo>
                    <a:pt x="18558" y="17250"/>
                    <a:pt x="18574" y="17231"/>
                    <a:pt x="18589" y="17216"/>
                  </a:cubicBezTo>
                  <a:cubicBezTo>
                    <a:pt x="18596" y="17209"/>
                    <a:pt x="18604" y="17203"/>
                    <a:pt x="18610" y="17198"/>
                  </a:cubicBezTo>
                  <a:lnTo>
                    <a:pt x="18619" y="17207"/>
                  </a:lnTo>
                  <a:lnTo>
                    <a:pt x="18625" y="17207"/>
                  </a:lnTo>
                  <a:cubicBezTo>
                    <a:pt x="18620" y="17220"/>
                    <a:pt x="18616" y="17234"/>
                    <a:pt x="18613" y="17249"/>
                  </a:cubicBezTo>
                  <a:cubicBezTo>
                    <a:pt x="18609" y="17266"/>
                    <a:pt x="18620" y="17280"/>
                    <a:pt x="18636" y="17278"/>
                  </a:cubicBezTo>
                  <a:cubicBezTo>
                    <a:pt x="18653" y="17277"/>
                    <a:pt x="18668" y="17261"/>
                    <a:pt x="18672" y="17243"/>
                  </a:cubicBezTo>
                  <a:cubicBezTo>
                    <a:pt x="18673" y="17235"/>
                    <a:pt x="18676" y="17224"/>
                    <a:pt x="18678" y="17216"/>
                  </a:cubicBezTo>
                  <a:cubicBezTo>
                    <a:pt x="18795" y="17088"/>
                    <a:pt x="18675" y="17154"/>
                    <a:pt x="18657" y="17083"/>
                  </a:cubicBezTo>
                  <a:close/>
                  <a:moveTo>
                    <a:pt x="17351" y="17095"/>
                  </a:moveTo>
                  <a:cubicBezTo>
                    <a:pt x="17343" y="17111"/>
                    <a:pt x="17339" y="17125"/>
                    <a:pt x="17330" y="17133"/>
                  </a:cubicBezTo>
                  <a:cubicBezTo>
                    <a:pt x="17325" y="17129"/>
                    <a:pt x="17320" y="17123"/>
                    <a:pt x="17319" y="17119"/>
                  </a:cubicBezTo>
                  <a:cubicBezTo>
                    <a:pt x="17331" y="17110"/>
                    <a:pt x="17341" y="17102"/>
                    <a:pt x="17351" y="17095"/>
                  </a:cubicBezTo>
                  <a:close/>
                  <a:moveTo>
                    <a:pt x="17986" y="17124"/>
                  </a:moveTo>
                  <a:cubicBezTo>
                    <a:pt x="17993" y="17142"/>
                    <a:pt x="17989" y="17161"/>
                    <a:pt x="17969" y="17184"/>
                  </a:cubicBezTo>
                  <a:cubicBezTo>
                    <a:pt x="17997" y="17232"/>
                    <a:pt x="18032" y="17205"/>
                    <a:pt x="18069" y="17142"/>
                  </a:cubicBezTo>
                  <a:cubicBezTo>
                    <a:pt x="18043" y="17116"/>
                    <a:pt x="18016" y="17105"/>
                    <a:pt x="17986" y="17124"/>
                  </a:cubicBezTo>
                  <a:close/>
                  <a:moveTo>
                    <a:pt x="4802" y="17142"/>
                  </a:moveTo>
                  <a:cubicBezTo>
                    <a:pt x="4848" y="17131"/>
                    <a:pt x="4895" y="17162"/>
                    <a:pt x="4938" y="17207"/>
                  </a:cubicBezTo>
                  <a:cubicBezTo>
                    <a:pt x="4964" y="17234"/>
                    <a:pt x="4991" y="17267"/>
                    <a:pt x="5015" y="17299"/>
                  </a:cubicBezTo>
                  <a:cubicBezTo>
                    <a:pt x="4940" y="17259"/>
                    <a:pt x="4869" y="17204"/>
                    <a:pt x="4802" y="17142"/>
                  </a:cubicBezTo>
                  <a:close/>
                  <a:moveTo>
                    <a:pt x="18090" y="17198"/>
                  </a:moveTo>
                  <a:cubicBezTo>
                    <a:pt x="18073" y="17184"/>
                    <a:pt x="18050" y="17185"/>
                    <a:pt x="18019" y="17222"/>
                  </a:cubicBezTo>
                  <a:cubicBezTo>
                    <a:pt x="18014" y="17269"/>
                    <a:pt x="18081" y="17305"/>
                    <a:pt x="18125" y="17269"/>
                  </a:cubicBezTo>
                  <a:cubicBezTo>
                    <a:pt x="18116" y="17242"/>
                    <a:pt x="18107" y="17213"/>
                    <a:pt x="18090" y="17198"/>
                  </a:cubicBezTo>
                  <a:close/>
                  <a:moveTo>
                    <a:pt x="17942" y="17243"/>
                  </a:moveTo>
                  <a:cubicBezTo>
                    <a:pt x="17905" y="17255"/>
                    <a:pt x="17890" y="17338"/>
                    <a:pt x="17874" y="17373"/>
                  </a:cubicBezTo>
                  <a:cubicBezTo>
                    <a:pt x="17931" y="17301"/>
                    <a:pt x="17916" y="17316"/>
                    <a:pt x="17986" y="17257"/>
                  </a:cubicBezTo>
                  <a:cubicBezTo>
                    <a:pt x="17968" y="17241"/>
                    <a:pt x="17954" y="17239"/>
                    <a:pt x="17942" y="17243"/>
                  </a:cubicBezTo>
                  <a:close/>
                  <a:moveTo>
                    <a:pt x="4772" y="17308"/>
                  </a:moveTo>
                  <a:cubicBezTo>
                    <a:pt x="4850" y="17303"/>
                    <a:pt x="4912" y="17381"/>
                    <a:pt x="4964" y="17444"/>
                  </a:cubicBezTo>
                  <a:cubicBezTo>
                    <a:pt x="4968" y="17449"/>
                    <a:pt x="4973" y="17455"/>
                    <a:pt x="4979" y="17461"/>
                  </a:cubicBezTo>
                  <a:cubicBezTo>
                    <a:pt x="4986" y="17469"/>
                    <a:pt x="4993" y="17478"/>
                    <a:pt x="5000" y="17485"/>
                  </a:cubicBezTo>
                  <a:cubicBezTo>
                    <a:pt x="4999" y="17486"/>
                    <a:pt x="4998" y="17484"/>
                    <a:pt x="4997" y="17485"/>
                  </a:cubicBezTo>
                  <a:cubicBezTo>
                    <a:pt x="4922" y="17429"/>
                    <a:pt x="4845" y="17370"/>
                    <a:pt x="4772" y="17308"/>
                  </a:cubicBezTo>
                  <a:close/>
                  <a:moveTo>
                    <a:pt x="5041" y="17337"/>
                  </a:moveTo>
                  <a:cubicBezTo>
                    <a:pt x="5055" y="17356"/>
                    <a:pt x="5067" y="17375"/>
                    <a:pt x="5080" y="17390"/>
                  </a:cubicBezTo>
                  <a:cubicBezTo>
                    <a:pt x="5074" y="17391"/>
                    <a:pt x="5068" y="17387"/>
                    <a:pt x="5062" y="17382"/>
                  </a:cubicBezTo>
                  <a:cubicBezTo>
                    <a:pt x="5041" y="17365"/>
                    <a:pt x="5040" y="17351"/>
                    <a:pt x="5041" y="17337"/>
                  </a:cubicBezTo>
                  <a:close/>
                  <a:moveTo>
                    <a:pt x="17206" y="17337"/>
                  </a:moveTo>
                  <a:cubicBezTo>
                    <a:pt x="17214" y="17336"/>
                    <a:pt x="17225" y="17341"/>
                    <a:pt x="17242" y="17346"/>
                  </a:cubicBezTo>
                  <a:cubicBezTo>
                    <a:pt x="17229" y="17355"/>
                    <a:pt x="17216" y="17362"/>
                    <a:pt x="17200" y="17370"/>
                  </a:cubicBezTo>
                  <a:cubicBezTo>
                    <a:pt x="17196" y="17347"/>
                    <a:pt x="17198" y="17339"/>
                    <a:pt x="17206" y="17337"/>
                  </a:cubicBezTo>
                  <a:close/>
                  <a:moveTo>
                    <a:pt x="3983" y="17340"/>
                  </a:moveTo>
                  <a:lnTo>
                    <a:pt x="3986" y="17343"/>
                  </a:lnTo>
                  <a:cubicBezTo>
                    <a:pt x="4078" y="17437"/>
                    <a:pt x="4156" y="17434"/>
                    <a:pt x="4246" y="17509"/>
                  </a:cubicBezTo>
                  <a:cubicBezTo>
                    <a:pt x="4307" y="17629"/>
                    <a:pt x="4406" y="17731"/>
                    <a:pt x="4509" y="17825"/>
                  </a:cubicBezTo>
                  <a:cubicBezTo>
                    <a:pt x="4595" y="17903"/>
                    <a:pt x="4683" y="17974"/>
                    <a:pt x="4758" y="18052"/>
                  </a:cubicBezTo>
                  <a:cubicBezTo>
                    <a:pt x="4756" y="18062"/>
                    <a:pt x="4751" y="18071"/>
                    <a:pt x="4734" y="18079"/>
                  </a:cubicBezTo>
                  <a:cubicBezTo>
                    <a:pt x="4693" y="18058"/>
                    <a:pt x="4653" y="18039"/>
                    <a:pt x="4610" y="18005"/>
                  </a:cubicBezTo>
                  <a:lnTo>
                    <a:pt x="4607" y="18014"/>
                  </a:lnTo>
                  <a:cubicBezTo>
                    <a:pt x="4601" y="18008"/>
                    <a:pt x="4595" y="18002"/>
                    <a:pt x="4589" y="17996"/>
                  </a:cubicBezTo>
                  <a:cubicBezTo>
                    <a:pt x="4578" y="17985"/>
                    <a:pt x="4565" y="17974"/>
                    <a:pt x="4554" y="17964"/>
                  </a:cubicBezTo>
                  <a:cubicBezTo>
                    <a:pt x="4559" y="17956"/>
                    <a:pt x="4567" y="17951"/>
                    <a:pt x="4580" y="17949"/>
                  </a:cubicBezTo>
                  <a:cubicBezTo>
                    <a:pt x="4603" y="17964"/>
                    <a:pt x="4624" y="17973"/>
                    <a:pt x="4642" y="17969"/>
                  </a:cubicBezTo>
                  <a:cubicBezTo>
                    <a:pt x="4610" y="17944"/>
                    <a:pt x="4572" y="17878"/>
                    <a:pt x="4554" y="17925"/>
                  </a:cubicBezTo>
                  <a:cubicBezTo>
                    <a:pt x="4504" y="17893"/>
                    <a:pt x="4454" y="17847"/>
                    <a:pt x="4406" y="17822"/>
                  </a:cubicBezTo>
                  <a:cubicBezTo>
                    <a:pt x="4407" y="17818"/>
                    <a:pt x="4407" y="17816"/>
                    <a:pt x="4409" y="17813"/>
                  </a:cubicBezTo>
                  <a:cubicBezTo>
                    <a:pt x="4411" y="17808"/>
                    <a:pt x="4408" y="17803"/>
                    <a:pt x="4403" y="17798"/>
                  </a:cubicBezTo>
                  <a:cubicBezTo>
                    <a:pt x="4403" y="17798"/>
                    <a:pt x="4404" y="17796"/>
                    <a:pt x="4403" y="17795"/>
                  </a:cubicBezTo>
                  <a:cubicBezTo>
                    <a:pt x="4397" y="17790"/>
                    <a:pt x="4388" y="17793"/>
                    <a:pt x="4385" y="17798"/>
                  </a:cubicBezTo>
                  <a:cubicBezTo>
                    <a:pt x="4382" y="17805"/>
                    <a:pt x="4380" y="17810"/>
                    <a:pt x="4379" y="17819"/>
                  </a:cubicBezTo>
                  <a:cubicBezTo>
                    <a:pt x="4375" y="17816"/>
                    <a:pt x="4371" y="17816"/>
                    <a:pt x="4368" y="17813"/>
                  </a:cubicBezTo>
                  <a:cubicBezTo>
                    <a:pt x="4274" y="17741"/>
                    <a:pt x="4186" y="17668"/>
                    <a:pt x="4119" y="17579"/>
                  </a:cubicBezTo>
                  <a:cubicBezTo>
                    <a:pt x="4111" y="17569"/>
                    <a:pt x="4098" y="17566"/>
                    <a:pt x="4090" y="17571"/>
                  </a:cubicBezTo>
                  <a:cubicBezTo>
                    <a:pt x="4084" y="17565"/>
                    <a:pt x="4077" y="17561"/>
                    <a:pt x="4072" y="17556"/>
                  </a:cubicBezTo>
                  <a:cubicBezTo>
                    <a:pt x="4096" y="17531"/>
                    <a:pt x="4041" y="17494"/>
                    <a:pt x="4087" y="17473"/>
                  </a:cubicBezTo>
                  <a:cubicBezTo>
                    <a:pt x="4049" y="17435"/>
                    <a:pt x="4014" y="17396"/>
                    <a:pt x="3977" y="17358"/>
                  </a:cubicBezTo>
                  <a:cubicBezTo>
                    <a:pt x="3980" y="17352"/>
                    <a:pt x="3981" y="17346"/>
                    <a:pt x="3983" y="17340"/>
                  </a:cubicBezTo>
                  <a:close/>
                  <a:moveTo>
                    <a:pt x="5198" y="17355"/>
                  </a:moveTo>
                  <a:cubicBezTo>
                    <a:pt x="5318" y="17459"/>
                    <a:pt x="5349" y="17590"/>
                    <a:pt x="5476" y="17650"/>
                  </a:cubicBezTo>
                  <a:cubicBezTo>
                    <a:pt x="5476" y="17655"/>
                    <a:pt x="5478" y="17659"/>
                    <a:pt x="5479" y="17662"/>
                  </a:cubicBezTo>
                  <a:cubicBezTo>
                    <a:pt x="5442" y="17633"/>
                    <a:pt x="5399" y="17610"/>
                    <a:pt x="5337" y="17600"/>
                  </a:cubicBezTo>
                  <a:cubicBezTo>
                    <a:pt x="5354" y="17551"/>
                    <a:pt x="5317" y="17520"/>
                    <a:pt x="5269" y="17488"/>
                  </a:cubicBezTo>
                  <a:cubicBezTo>
                    <a:pt x="5234" y="17465"/>
                    <a:pt x="5193" y="17442"/>
                    <a:pt x="5165" y="17408"/>
                  </a:cubicBezTo>
                  <a:cubicBezTo>
                    <a:pt x="5174" y="17400"/>
                    <a:pt x="5180" y="17383"/>
                    <a:pt x="5198" y="17355"/>
                  </a:cubicBezTo>
                  <a:close/>
                  <a:moveTo>
                    <a:pt x="18533" y="17384"/>
                  </a:moveTo>
                  <a:lnTo>
                    <a:pt x="18444" y="17473"/>
                  </a:lnTo>
                  <a:lnTo>
                    <a:pt x="18486" y="17509"/>
                  </a:lnTo>
                  <a:cubicBezTo>
                    <a:pt x="18549" y="17459"/>
                    <a:pt x="18541" y="17421"/>
                    <a:pt x="18533" y="17384"/>
                  </a:cubicBezTo>
                  <a:close/>
                  <a:moveTo>
                    <a:pt x="17156" y="17390"/>
                  </a:moveTo>
                  <a:cubicBezTo>
                    <a:pt x="17157" y="17391"/>
                    <a:pt x="17158" y="17393"/>
                    <a:pt x="17159" y="17393"/>
                  </a:cubicBezTo>
                  <a:cubicBezTo>
                    <a:pt x="17156" y="17395"/>
                    <a:pt x="17155" y="17394"/>
                    <a:pt x="17153" y="17396"/>
                  </a:cubicBezTo>
                  <a:cubicBezTo>
                    <a:pt x="17154" y="17394"/>
                    <a:pt x="17155" y="17393"/>
                    <a:pt x="17156" y="17390"/>
                  </a:cubicBezTo>
                  <a:close/>
                  <a:moveTo>
                    <a:pt x="18610" y="17423"/>
                  </a:moveTo>
                  <a:cubicBezTo>
                    <a:pt x="18593" y="17407"/>
                    <a:pt x="18545" y="17420"/>
                    <a:pt x="18521" y="17512"/>
                  </a:cubicBezTo>
                  <a:cubicBezTo>
                    <a:pt x="18614" y="17485"/>
                    <a:pt x="18627" y="17439"/>
                    <a:pt x="18610" y="17423"/>
                  </a:cubicBezTo>
                  <a:close/>
                  <a:moveTo>
                    <a:pt x="3097" y="17444"/>
                  </a:moveTo>
                  <a:cubicBezTo>
                    <a:pt x="3051" y="17461"/>
                    <a:pt x="3107" y="17502"/>
                    <a:pt x="3109" y="17532"/>
                  </a:cubicBezTo>
                  <a:cubicBezTo>
                    <a:pt x="3129" y="17504"/>
                    <a:pt x="3156" y="17537"/>
                    <a:pt x="3180" y="17538"/>
                  </a:cubicBezTo>
                  <a:lnTo>
                    <a:pt x="3097" y="17444"/>
                  </a:lnTo>
                  <a:close/>
                  <a:moveTo>
                    <a:pt x="17918" y="17574"/>
                  </a:moveTo>
                  <a:cubicBezTo>
                    <a:pt x="17869" y="17580"/>
                    <a:pt x="17873" y="17737"/>
                    <a:pt x="17983" y="17633"/>
                  </a:cubicBezTo>
                  <a:cubicBezTo>
                    <a:pt x="17958" y="17587"/>
                    <a:pt x="17935" y="17571"/>
                    <a:pt x="17918" y="17574"/>
                  </a:cubicBezTo>
                  <a:close/>
                  <a:moveTo>
                    <a:pt x="5124" y="17577"/>
                  </a:moveTo>
                  <a:cubicBezTo>
                    <a:pt x="5178" y="17612"/>
                    <a:pt x="5235" y="17648"/>
                    <a:pt x="5286" y="17686"/>
                  </a:cubicBezTo>
                  <a:cubicBezTo>
                    <a:pt x="5348" y="17731"/>
                    <a:pt x="5400" y="17764"/>
                    <a:pt x="5449" y="17795"/>
                  </a:cubicBezTo>
                  <a:cubicBezTo>
                    <a:pt x="5511" y="17844"/>
                    <a:pt x="5570" y="17900"/>
                    <a:pt x="5623" y="17958"/>
                  </a:cubicBezTo>
                  <a:cubicBezTo>
                    <a:pt x="5620" y="17963"/>
                    <a:pt x="5619" y="17967"/>
                    <a:pt x="5620" y="17972"/>
                  </a:cubicBezTo>
                  <a:cubicBezTo>
                    <a:pt x="5614" y="17977"/>
                    <a:pt x="5605" y="17982"/>
                    <a:pt x="5597" y="17984"/>
                  </a:cubicBezTo>
                  <a:cubicBezTo>
                    <a:pt x="5503" y="17934"/>
                    <a:pt x="5424" y="17870"/>
                    <a:pt x="5340" y="17801"/>
                  </a:cubicBezTo>
                  <a:cubicBezTo>
                    <a:pt x="5328" y="17791"/>
                    <a:pt x="5316" y="17781"/>
                    <a:pt x="5304" y="17772"/>
                  </a:cubicBezTo>
                  <a:cubicBezTo>
                    <a:pt x="5302" y="17768"/>
                    <a:pt x="5300" y="17765"/>
                    <a:pt x="5298" y="17763"/>
                  </a:cubicBezTo>
                  <a:lnTo>
                    <a:pt x="5295" y="17760"/>
                  </a:lnTo>
                  <a:cubicBezTo>
                    <a:pt x="5294" y="17757"/>
                    <a:pt x="5292" y="17753"/>
                    <a:pt x="5289" y="17751"/>
                  </a:cubicBezTo>
                  <a:cubicBezTo>
                    <a:pt x="5284" y="17745"/>
                    <a:pt x="5276" y="17744"/>
                    <a:pt x="5269" y="17745"/>
                  </a:cubicBezTo>
                  <a:cubicBezTo>
                    <a:pt x="5237" y="17719"/>
                    <a:pt x="5205" y="17693"/>
                    <a:pt x="5171" y="17668"/>
                  </a:cubicBezTo>
                  <a:cubicBezTo>
                    <a:pt x="5169" y="17666"/>
                    <a:pt x="5165" y="17663"/>
                    <a:pt x="5162" y="17662"/>
                  </a:cubicBezTo>
                  <a:cubicBezTo>
                    <a:pt x="5179" y="17636"/>
                    <a:pt x="5113" y="17606"/>
                    <a:pt x="5118" y="17579"/>
                  </a:cubicBezTo>
                  <a:cubicBezTo>
                    <a:pt x="5120" y="17578"/>
                    <a:pt x="5122" y="17577"/>
                    <a:pt x="5124" y="17577"/>
                  </a:cubicBezTo>
                  <a:close/>
                  <a:moveTo>
                    <a:pt x="16766" y="17633"/>
                  </a:moveTo>
                  <a:lnTo>
                    <a:pt x="16787" y="17659"/>
                  </a:lnTo>
                  <a:cubicBezTo>
                    <a:pt x="16784" y="17660"/>
                    <a:pt x="16783" y="17658"/>
                    <a:pt x="16781" y="17659"/>
                  </a:cubicBezTo>
                  <a:cubicBezTo>
                    <a:pt x="16739" y="17676"/>
                    <a:pt x="16698" y="17696"/>
                    <a:pt x="16663" y="17686"/>
                  </a:cubicBezTo>
                  <a:cubicBezTo>
                    <a:pt x="16701" y="17682"/>
                    <a:pt x="16733" y="17653"/>
                    <a:pt x="16766" y="17633"/>
                  </a:cubicBezTo>
                  <a:close/>
                  <a:moveTo>
                    <a:pt x="17975" y="17639"/>
                  </a:moveTo>
                  <a:cubicBezTo>
                    <a:pt x="17929" y="17706"/>
                    <a:pt x="17937" y="17765"/>
                    <a:pt x="17927" y="17828"/>
                  </a:cubicBezTo>
                  <a:cubicBezTo>
                    <a:pt x="18027" y="17756"/>
                    <a:pt x="18056" y="17641"/>
                    <a:pt x="17975" y="17639"/>
                  </a:cubicBezTo>
                  <a:close/>
                  <a:moveTo>
                    <a:pt x="17652" y="17680"/>
                  </a:moveTo>
                  <a:cubicBezTo>
                    <a:pt x="17638" y="17690"/>
                    <a:pt x="17627" y="17703"/>
                    <a:pt x="17614" y="17715"/>
                  </a:cubicBezTo>
                  <a:cubicBezTo>
                    <a:pt x="17596" y="17734"/>
                    <a:pt x="17583" y="17750"/>
                    <a:pt x="17570" y="17754"/>
                  </a:cubicBezTo>
                  <a:cubicBezTo>
                    <a:pt x="17540" y="17738"/>
                    <a:pt x="17503" y="17754"/>
                    <a:pt x="17484" y="17763"/>
                  </a:cubicBezTo>
                  <a:lnTo>
                    <a:pt x="17478" y="17766"/>
                  </a:lnTo>
                  <a:cubicBezTo>
                    <a:pt x="17475" y="17767"/>
                    <a:pt x="17475" y="17769"/>
                    <a:pt x="17472" y="17772"/>
                  </a:cubicBezTo>
                  <a:cubicBezTo>
                    <a:pt x="17464" y="17779"/>
                    <a:pt x="17458" y="17789"/>
                    <a:pt x="17460" y="17798"/>
                  </a:cubicBezTo>
                  <a:cubicBezTo>
                    <a:pt x="17463" y="17809"/>
                    <a:pt x="17477" y="17813"/>
                    <a:pt x="17490" y="17807"/>
                  </a:cubicBezTo>
                  <a:lnTo>
                    <a:pt x="17496" y="17804"/>
                  </a:lnTo>
                  <a:cubicBezTo>
                    <a:pt x="17515" y="17795"/>
                    <a:pt x="17529" y="17790"/>
                    <a:pt x="17540" y="17798"/>
                  </a:cubicBezTo>
                  <a:lnTo>
                    <a:pt x="17546" y="17801"/>
                  </a:lnTo>
                  <a:lnTo>
                    <a:pt x="17555" y="17801"/>
                  </a:lnTo>
                  <a:cubicBezTo>
                    <a:pt x="17593" y="17796"/>
                    <a:pt x="17621" y="17765"/>
                    <a:pt x="17644" y="17742"/>
                  </a:cubicBezTo>
                  <a:cubicBezTo>
                    <a:pt x="17654" y="17731"/>
                    <a:pt x="17664" y="17722"/>
                    <a:pt x="17673" y="17715"/>
                  </a:cubicBezTo>
                  <a:cubicBezTo>
                    <a:pt x="17685" y="17707"/>
                    <a:pt x="17691" y="17693"/>
                    <a:pt x="17685" y="17683"/>
                  </a:cubicBezTo>
                  <a:cubicBezTo>
                    <a:pt x="17679" y="17673"/>
                    <a:pt x="17665" y="17671"/>
                    <a:pt x="17652" y="17680"/>
                  </a:cubicBezTo>
                  <a:close/>
                  <a:moveTo>
                    <a:pt x="3324" y="17692"/>
                  </a:moveTo>
                  <a:cubicBezTo>
                    <a:pt x="3310" y="17682"/>
                    <a:pt x="3296" y="17685"/>
                    <a:pt x="3292" y="17698"/>
                  </a:cubicBezTo>
                  <a:cubicBezTo>
                    <a:pt x="3288" y="17710"/>
                    <a:pt x="3295" y="17727"/>
                    <a:pt x="3310" y="17736"/>
                  </a:cubicBezTo>
                  <a:cubicBezTo>
                    <a:pt x="3358" y="17767"/>
                    <a:pt x="3405" y="17809"/>
                    <a:pt x="3457" y="17869"/>
                  </a:cubicBezTo>
                  <a:cubicBezTo>
                    <a:pt x="3469" y="17883"/>
                    <a:pt x="3486" y="17889"/>
                    <a:pt x="3496" y="17881"/>
                  </a:cubicBezTo>
                  <a:cubicBezTo>
                    <a:pt x="3506" y="17873"/>
                    <a:pt x="3505" y="17856"/>
                    <a:pt x="3493" y="17842"/>
                  </a:cubicBezTo>
                  <a:cubicBezTo>
                    <a:pt x="3481" y="17829"/>
                    <a:pt x="3469" y="17816"/>
                    <a:pt x="3457" y="17804"/>
                  </a:cubicBezTo>
                  <a:cubicBezTo>
                    <a:pt x="3412" y="17756"/>
                    <a:pt x="3369" y="17720"/>
                    <a:pt x="3324" y="17692"/>
                  </a:cubicBezTo>
                  <a:close/>
                  <a:moveTo>
                    <a:pt x="5009" y="17707"/>
                  </a:moveTo>
                  <a:cubicBezTo>
                    <a:pt x="4958" y="17679"/>
                    <a:pt x="4913" y="17808"/>
                    <a:pt x="5053" y="17798"/>
                  </a:cubicBezTo>
                  <a:cubicBezTo>
                    <a:pt x="5041" y="17744"/>
                    <a:pt x="5026" y="17716"/>
                    <a:pt x="5009" y="17707"/>
                  </a:cubicBezTo>
                  <a:close/>
                  <a:moveTo>
                    <a:pt x="16565" y="17721"/>
                  </a:moveTo>
                  <a:cubicBezTo>
                    <a:pt x="16572" y="17725"/>
                    <a:pt x="16579" y="17732"/>
                    <a:pt x="16586" y="17739"/>
                  </a:cubicBezTo>
                  <a:cubicBezTo>
                    <a:pt x="16588" y="17757"/>
                    <a:pt x="16558" y="17773"/>
                    <a:pt x="16544" y="17789"/>
                  </a:cubicBezTo>
                  <a:cubicBezTo>
                    <a:pt x="16539" y="17786"/>
                    <a:pt x="16533" y="17781"/>
                    <a:pt x="16527" y="17777"/>
                  </a:cubicBezTo>
                  <a:cubicBezTo>
                    <a:pt x="16539" y="17759"/>
                    <a:pt x="16551" y="17740"/>
                    <a:pt x="16565" y="17721"/>
                  </a:cubicBezTo>
                  <a:close/>
                  <a:moveTo>
                    <a:pt x="5609" y="17760"/>
                  </a:moveTo>
                  <a:cubicBezTo>
                    <a:pt x="5628" y="17762"/>
                    <a:pt x="5652" y="17774"/>
                    <a:pt x="5679" y="17807"/>
                  </a:cubicBezTo>
                  <a:cubicBezTo>
                    <a:pt x="5672" y="17812"/>
                    <a:pt x="5667" y="17813"/>
                    <a:pt x="5662" y="17816"/>
                  </a:cubicBezTo>
                  <a:cubicBezTo>
                    <a:pt x="5626" y="17796"/>
                    <a:pt x="5595" y="17802"/>
                    <a:pt x="5558" y="17774"/>
                  </a:cubicBezTo>
                  <a:lnTo>
                    <a:pt x="5561" y="17769"/>
                  </a:lnTo>
                  <a:cubicBezTo>
                    <a:pt x="5573" y="17765"/>
                    <a:pt x="5589" y="17758"/>
                    <a:pt x="5609" y="17760"/>
                  </a:cubicBezTo>
                  <a:close/>
                  <a:moveTo>
                    <a:pt x="4985" y="17798"/>
                  </a:moveTo>
                  <a:cubicBezTo>
                    <a:pt x="5016" y="17816"/>
                    <a:pt x="5062" y="17912"/>
                    <a:pt x="5083" y="17872"/>
                  </a:cubicBezTo>
                  <a:cubicBezTo>
                    <a:pt x="5051" y="17855"/>
                    <a:pt x="5006" y="17758"/>
                    <a:pt x="4985" y="17798"/>
                  </a:cubicBezTo>
                  <a:close/>
                  <a:moveTo>
                    <a:pt x="4935" y="17819"/>
                  </a:moveTo>
                  <a:cubicBezTo>
                    <a:pt x="4972" y="17849"/>
                    <a:pt x="5026" y="17964"/>
                    <a:pt x="5044" y="17881"/>
                  </a:cubicBezTo>
                  <a:cubicBezTo>
                    <a:pt x="5003" y="17829"/>
                    <a:pt x="4966" y="17809"/>
                    <a:pt x="4935" y="17819"/>
                  </a:cubicBezTo>
                  <a:close/>
                  <a:moveTo>
                    <a:pt x="5322" y="17837"/>
                  </a:moveTo>
                  <a:cubicBezTo>
                    <a:pt x="5405" y="17905"/>
                    <a:pt x="5491" y="17974"/>
                    <a:pt x="5591" y="18026"/>
                  </a:cubicBezTo>
                  <a:lnTo>
                    <a:pt x="5600" y="18029"/>
                  </a:lnTo>
                  <a:lnTo>
                    <a:pt x="5606" y="18029"/>
                  </a:lnTo>
                  <a:cubicBezTo>
                    <a:pt x="5629" y="18027"/>
                    <a:pt x="5649" y="18015"/>
                    <a:pt x="5662" y="18002"/>
                  </a:cubicBezTo>
                  <a:cubicBezTo>
                    <a:pt x="5754" y="18041"/>
                    <a:pt x="5852" y="18085"/>
                    <a:pt x="5925" y="18170"/>
                  </a:cubicBezTo>
                  <a:cubicBezTo>
                    <a:pt x="5932" y="18169"/>
                    <a:pt x="5943" y="18179"/>
                    <a:pt x="5951" y="18179"/>
                  </a:cubicBezTo>
                  <a:cubicBezTo>
                    <a:pt x="5937" y="18183"/>
                    <a:pt x="5922" y="18183"/>
                    <a:pt x="5901" y="18167"/>
                  </a:cubicBezTo>
                  <a:cubicBezTo>
                    <a:pt x="5892" y="18174"/>
                    <a:pt x="5886" y="18181"/>
                    <a:pt x="5883" y="18188"/>
                  </a:cubicBezTo>
                  <a:cubicBezTo>
                    <a:pt x="5881" y="18190"/>
                    <a:pt x="5879" y="18194"/>
                    <a:pt x="5880" y="18197"/>
                  </a:cubicBezTo>
                  <a:cubicBezTo>
                    <a:pt x="5880" y="18211"/>
                    <a:pt x="5891" y="18227"/>
                    <a:pt x="5913" y="18241"/>
                  </a:cubicBezTo>
                  <a:cubicBezTo>
                    <a:pt x="5917" y="18246"/>
                    <a:pt x="5921" y="18248"/>
                    <a:pt x="5925" y="18253"/>
                  </a:cubicBezTo>
                  <a:cubicBezTo>
                    <a:pt x="5930" y="18260"/>
                    <a:pt x="5942" y="18264"/>
                    <a:pt x="5951" y="18262"/>
                  </a:cubicBezTo>
                  <a:cubicBezTo>
                    <a:pt x="5952" y="18262"/>
                    <a:pt x="5954" y="18262"/>
                    <a:pt x="5954" y="18262"/>
                  </a:cubicBezTo>
                  <a:cubicBezTo>
                    <a:pt x="5955" y="18261"/>
                    <a:pt x="5956" y="18260"/>
                    <a:pt x="5957" y="18259"/>
                  </a:cubicBezTo>
                  <a:cubicBezTo>
                    <a:pt x="5958" y="18258"/>
                    <a:pt x="5960" y="18257"/>
                    <a:pt x="5960" y="18256"/>
                  </a:cubicBezTo>
                  <a:cubicBezTo>
                    <a:pt x="5978" y="18232"/>
                    <a:pt x="5980" y="18207"/>
                    <a:pt x="5960" y="18182"/>
                  </a:cubicBezTo>
                  <a:cubicBezTo>
                    <a:pt x="6041" y="18194"/>
                    <a:pt x="6145" y="18279"/>
                    <a:pt x="6179" y="18336"/>
                  </a:cubicBezTo>
                  <a:cubicBezTo>
                    <a:pt x="6253" y="18325"/>
                    <a:pt x="6361" y="18382"/>
                    <a:pt x="6421" y="18448"/>
                  </a:cubicBezTo>
                  <a:cubicBezTo>
                    <a:pt x="6364" y="18422"/>
                    <a:pt x="6345" y="18405"/>
                    <a:pt x="6315" y="18427"/>
                  </a:cubicBezTo>
                  <a:cubicBezTo>
                    <a:pt x="6358" y="18450"/>
                    <a:pt x="6397" y="18461"/>
                    <a:pt x="6433" y="18460"/>
                  </a:cubicBezTo>
                  <a:cubicBezTo>
                    <a:pt x="6444" y="18474"/>
                    <a:pt x="6454" y="18490"/>
                    <a:pt x="6460" y="18504"/>
                  </a:cubicBezTo>
                  <a:lnTo>
                    <a:pt x="6403" y="18472"/>
                  </a:lnTo>
                  <a:cubicBezTo>
                    <a:pt x="6393" y="18465"/>
                    <a:pt x="6379" y="18466"/>
                    <a:pt x="6374" y="18475"/>
                  </a:cubicBezTo>
                  <a:cubicBezTo>
                    <a:pt x="6369" y="18483"/>
                    <a:pt x="6375" y="18495"/>
                    <a:pt x="6386" y="18501"/>
                  </a:cubicBezTo>
                  <a:lnTo>
                    <a:pt x="6442" y="18534"/>
                  </a:lnTo>
                  <a:cubicBezTo>
                    <a:pt x="6444" y="18577"/>
                    <a:pt x="6432" y="18545"/>
                    <a:pt x="6483" y="18596"/>
                  </a:cubicBezTo>
                  <a:lnTo>
                    <a:pt x="6477" y="18605"/>
                  </a:lnTo>
                  <a:cubicBezTo>
                    <a:pt x="6455" y="18616"/>
                    <a:pt x="6358" y="18533"/>
                    <a:pt x="6409" y="18593"/>
                  </a:cubicBezTo>
                  <a:cubicBezTo>
                    <a:pt x="6441" y="18616"/>
                    <a:pt x="6467" y="18625"/>
                    <a:pt x="6486" y="18617"/>
                  </a:cubicBezTo>
                  <a:cubicBezTo>
                    <a:pt x="6490" y="18618"/>
                    <a:pt x="6496" y="18617"/>
                    <a:pt x="6498" y="18614"/>
                  </a:cubicBezTo>
                  <a:lnTo>
                    <a:pt x="6501" y="18608"/>
                  </a:lnTo>
                  <a:cubicBezTo>
                    <a:pt x="6520" y="18622"/>
                    <a:pt x="6541" y="18635"/>
                    <a:pt x="6560" y="18649"/>
                  </a:cubicBezTo>
                  <a:cubicBezTo>
                    <a:pt x="6555" y="18672"/>
                    <a:pt x="6569" y="18687"/>
                    <a:pt x="6530" y="18690"/>
                  </a:cubicBezTo>
                  <a:cubicBezTo>
                    <a:pt x="6555" y="18706"/>
                    <a:pt x="6580" y="18722"/>
                    <a:pt x="6604" y="18738"/>
                  </a:cubicBezTo>
                  <a:lnTo>
                    <a:pt x="6569" y="18803"/>
                  </a:lnTo>
                  <a:cubicBezTo>
                    <a:pt x="6622" y="18837"/>
                    <a:pt x="6629" y="18848"/>
                    <a:pt x="6634" y="18915"/>
                  </a:cubicBezTo>
                  <a:cubicBezTo>
                    <a:pt x="6682" y="18899"/>
                    <a:pt x="6719" y="18861"/>
                    <a:pt x="6764" y="18838"/>
                  </a:cubicBezTo>
                  <a:cubicBezTo>
                    <a:pt x="6812" y="18870"/>
                    <a:pt x="6844" y="18857"/>
                    <a:pt x="6885" y="18871"/>
                  </a:cubicBezTo>
                  <a:cubicBezTo>
                    <a:pt x="6894" y="18860"/>
                    <a:pt x="6895" y="18850"/>
                    <a:pt x="6894" y="18841"/>
                  </a:cubicBezTo>
                  <a:cubicBezTo>
                    <a:pt x="6907" y="18853"/>
                    <a:pt x="6919" y="18865"/>
                    <a:pt x="6935" y="18879"/>
                  </a:cubicBezTo>
                  <a:cubicBezTo>
                    <a:pt x="6935" y="18891"/>
                    <a:pt x="6945" y="18905"/>
                    <a:pt x="6959" y="18909"/>
                  </a:cubicBezTo>
                  <a:cubicBezTo>
                    <a:pt x="6967" y="18911"/>
                    <a:pt x="6974" y="18915"/>
                    <a:pt x="6983" y="18918"/>
                  </a:cubicBezTo>
                  <a:cubicBezTo>
                    <a:pt x="6993" y="18924"/>
                    <a:pt x="7005" y="18928"/>
                    <a:pt x="7015" y="18930"/>
                  </a:cubicBezTo>
                  <a:cubicBezTo>
                    <a:pt x="7069" y="18953"/>
                    <a:pt x="7121" y="18984"/>
                    <a:pt x="7172" y="19012"/>
                  </a:cubicBezTo>
                  <a:cubicBezTo>
                    <a:pt x="7223" y="19042"/>
                    <a:pt x="7274" y="19072"/>
                    <a:pt x="7328" y="19092"/>
                  </a:cubicBezTo>
                  <a:cubicBezTo>
                    <a:pt x="7330" y="19093"/>
                    <a:pt x="7333" y="19092"/>
                    <a:pt x="7334" y="19092"/>
                  </a:cubicBezTo>
                  <a:lnTo>
                    <a:pt x="7334" y="19098"/>
                  </a:lnTo>
                  <a:cubicBezTo>
                    <a:pt x="7328" y="19118"/>
                    <a:pt x="7339" y="19134"/>
                    <a:pt x="7361" y="19148"/>
                  </a:cubicBezTo>
                  <a:cubicBezTo>
                    <a:pt x="7356" y="19162"/>
                    <a:pt x="7355" y="19179"/>
                    <a:pt x="7364" y="19204"/>
                  </a:cubicBezTo>
                  <a:cubicBezTo>
                    <a:pt x="7288" y="19239"/>
                    <a:pt x="7214" y="19173"/>
                    <a:pt x="7127" y="19154"/>
                  </a:cubicBezTo>
                  <a:cubicBezTo>
                    <a:pt x="7129" y="19151"/>
                    <a:pt x="7133" y="19146"/>
                    <a:pt x="7136" y="19142"/>
                  </a:cubicBezTo>
                  <a:lnTo>
                    <a:pt x="7130" y="19139"/>
                  </a:lnTo>
                  <a:cubicBezTo>
                    <a:pt x="7141" y="19134"/>
                    <a:pt x="7149" y="19128"/>
                    <a:pt x="7157" y="19122"/>
                  </a:cubicBezTo>
                  <a:lnTo>
                    <a:pt x="7163" y="19122"/>
                  </a:lnTo>
                  <a:cubicBezTo>
                    <a:pt x="7185" y="19148"/>
                    <a:pt x="7205" y="19169"/>
                    <a:pt x="7216" y="19137"/>
                  </a:cubicBezTo>
                  <a:cubicBezTo>
                    <a:pt x="7182" y="19105"/>
                    <a:pt x="7139" y="19022"/>
                    <a:pt x="7121" y="19074"/>
                  </a:cubicBezTo>
                  <a:cubicBezTo>
                    <a:pt x="7128" y="19081"/>
                    <a:pt x="7135" y="19090"/>
                    <a:pt x="7142" y="19098"/>
                  </a:cubicBezTo>
                  <a:lnTo>
                    <a:pt x="7139" y="19101"/>
                  </a:lnTo>
                  <a:cubicBezTo>
                    <a:pt x="7133" y="19107"/>
                    <a:pt x="7127" y="19114"/>
                    <a:pt x="7118" y="19119"/>
                  </a:cubicBezTo>
                  <a:cubicBezTo>
                    <a:pt x="7087" y="19114"/>
                    <a:pt x="7055" y="19105"/>
                    <a:pt x="7024" y="19101"/>
                  </a:cubicBezTo>
                  <a:cubicBezTo>
                    <a:pt x="7033" y="19096"/>
                    <a:pt x="7040" y="19093"/>
                    <a:pt x="7051" y="19092"/>
                  </a:cubicBezTo>
                  <a:cubicBezTo>
                    <a:pt x="7062" y="19091"/>
                    <a:pt x="7069" y="19079"/>
                    <a:pt x="7065" y="19069"/>
                  </a:cubicBezTo>
                  <a:cubicBezTo>
                    <a:pt x="7063" y="19063"/>
                    <a:pt x="7059" y="19059"/>
                    <a:pt x="7053" y="19057"/>
                  </a:cubicBezTo>
                  <a:cubicBezTo>
                    <a:pt x="7049" y="19054"/>
                    <a:pt x="7044" y="19053"/>
                    <a:pt x="7039" y="19054"/>
                  </a:cubicBezTo>
                  <a:cubicBezTo>
                    <a:pt x="7016" y="19057"/>
                    <a:pt x="6997" y="19066"/>
                    <a:pt x="6983" y="19074"/>
                  </a:cubicBezTo>
                  <a:cubicBezTo>
                    <a:pt x="6974" y="19080"/>
                    <a:pt x="6968" y="19084"/>
                    <a:pt x="6959" y="19086"/>
                  </a:cubicBezTo>
                  <a:cubicBezTo>
                    <a:pt x="6957" y="19084"/>
                    <a:pt x="6953" y="19084"/>
                    <a:pt x="6950" y="19083"/>
                  </a:cubicBezTo>
                  <a:cubicBezTo>
                    <a:pt x="6947" y="19082"/>
                    <a:pt x="6942" y="19081"/>
                    <a:pt x="6938" y="19080"/>
                  </a:cubicBezTo>
                  <a:cubicBezTo>
                    <a:pt x="6938" y="19080"/>
                    <a:pt x="6939" y="19078"/>
                    <a:pt x="6938" y="19077"/>
                  </a:cubicBezTo>
                  <a:cubicBezTo>
                    <a:pt x="6916" y="19067"/>
                    <a:pt x="6893" y="19069"/>
                    <a:pt x="6876" y="19069"/>
                  </a:cubicBezTo>
                  <a:cubicBezTo>
                    <a:pt x="6865" y="19069"/>
                    <a:pt x="6856" y="19068"/>
                    <a:pt x="6850" y="19066"/>
                  </a:cubicBezTo>
                  <a:cubicBezTo>
                    <a:pt x="6832" y="19057"/>
                    <a:pt x="6814" y="19059"/>
                    <a:pt x="6808" y="19072"/>
                  </a:cubicBezTo>
                  <a:cubicBezTo>
                    <a:pt x="6802" y="19085"/>
                    <a:pt x="6813" y="19104"/>
                    <a:pt x="6829" y="19113"/>
                  </a:cubicBezTo>
                  <a:cubicBezTo>
                    <a:pt x="6852" y="19124"/>
                    <a:pt x="6871" y="19121"/>
                    <a:pt x="6888" y="19122"/>
                  </a:cubicBezTo>
                  <a:cubicBezTo>
                    <a:pt x="6890" y="19122"/>
                    <a:pt x="6892" y="19122"/>
                    <a:pt x="6894" y="19122"/>
                  </a:cubicBezTo>
                  <a:cubicBezTo>
                    <a:pt x="6897" y="19125"/>
                    <a:pt x="6899" y="19131"/>
                    <a:pt x="6903" y="19134"/>
                  </a:cubicBezTo>
                  <a:cubicBezTo>
                    <a:pt x="6903" y="19135"/>
                    <a:pt x="6903" y="19135"/>
                    <a:pt x="6903" y="19137"/>
                  </a:cubicBezTo>
                  <a:cubicBezTo>
                    <a:pt x="6900" y="19149"/>
                    <a:pt x="6914" y="19159"/>
                    <a:pt x="6912" y="19172"/>
                  </a:cubicBezTo>
                  <a:cubicBezTo>
                    <a:pt x="6814" y="19157"/>
                    <a:pt x="6659" y="19073"/>
                    <a:pt x="6672" y="18995"/>
                  </a:cubicBezTo>
                  <a:cubicBezTo>
                    <a:pt x="6623" y="18995"/>
                    <a:pt x="6586" y="18950"/>
                    <a:pt x="6545" y="18924"/>
                  </a:cubicBezTo>
                  <a:cubicBezTo>
                    <a:pt x="6553" y="18925"/>
                    <a:pt x="6559" y="18923"/>
                    <a:pt x="6563" y="18918"/>
                  </a:cubicBezTo>
                  <a:cubicBezTo>
                    <a:pt x="6568" y="18910"/>
                    <a:pt x="6562" y="18896"/>
                    <a:pt x="6551" y="18888"/>
                  </a:cubicBezTo>
                  <a:lnTo>
                    <a:pt x="6536" y="18879"/>
                  </a:lnTo>
                  <a:cubicBezTo>
                    <a:pt x="6492" y="18852"/>
                    <a:pt x="6446" y="18827"/>
                    <a:pt x="6400" y="18803"/>
                  </a:cubicBezTo>
                  <a:cubicBezTo>
                    <a:pt x="6406" y="18803"/>
                    <a:pt x="6411" y="18800"/>
                    <a:pt x="6418" y="18797"/>
                  </a:cubicBezTo>
                  <a:cubicBezTo>
                    <a:pt x="6382" y="18774"/>
                    <a:pt x="6433" y="18741"/>
                    <a:pt x="6386" y="18720"/>
                  </a:cubicBezTo>
                  <a:cubicBezTo>
                    <a:pt x="6349" y="18714"/>
                    <a:pt x="6348" y="18762"/>
                    <a:pt x="6368" y="18788"/>
                  </a:cubicBezTo>
                  <a:cubicBezTo>
                    <a:pt x="6352" y="18780"/>
                    <a:pt x="6339" y="18769"/>
                    <a:pt x="6324" y="18761"/>
                  </a:cubicBezTo>
                  <a:cubicBezTo>
                    <a:pt x="6265" y="18731"/>
                    <a:pt x="6210" y="18703"/>
                    <a:pt x="6158" y="18670"/>
                  </a:cubicBezTo>
                  <a:cubicBezTo>
                    <a:pt x="6157" y="18669"/>
                    <a:pt x="6156" y="18667"/>
                    <a:pt x="6155" y="18667"/>
                  </a:cubicBezTo>
                  <a:cubicBezTo>
                    <a:pt x="6050" y="18556"/>
                    <a:pt x="5938" y="18515"/>
                    <a:pt x="5818" y="18478"/>
                  </a:cubicBezTo>
                  <a:lnTo>
                    <a:pt x="5815" y="18475"/>
                  </a:lnTo>
                  <a:cubicBezTo>
                    <a:pt x="5809" y="18471"/>
                    <a:pt x="5799" y="18465"/>
                    <a:pt x="5792" y="18460"/>
                  </a:cubicBezTo>
                  <a:cubicBezTo>
                    <a:pt x="5764" y="18441"/>
                    <a:pt x="5732" y="18419"/>
                    <a:pt x="5700" y="18430"/>
                  </a:cubicBezTo>
                  <a:cubicBezTo>
                    <a:pt x="5692" y="18433"/>
                    <a:pt x="5688" y="18443"/>
                    <a:pt x="5694" y="18451"/>
                  </a:cubicBezTo>
                  <a:cubicBezTo>
                    <a:pt x="5700" y="18460"/>
                    <a:pt x="5713" y="18463"/>
                    <a:pt x="5721" y="18460"/>
                  </a:cubicBezTo>
                  <a:cubicBezTo>
                    <a:pt x="5735" y="18455"/>
                    <a:pt x="5753" y="18468"/>
                    <a:pt x="5780" y="18487"/>
                  </a:cubicBezTo>
                  <a:cubicBezTo>
                    <a:pt x="5794" y="18496"/>
                    <a:pt x="5807" y="18504"/>
                    <a:pt x="5821" y="18510"/>
                  </a:cubicBezTo>
                  <a:lnTo>
                    <a:pt x="5812" y="18513"/>
                  </a:lnTo>
                  <a:cubicBezTo>
                    <a:pt x="5878" y="18559"/>
                    <a:pt x="5921" y="18607"/>
                    <a:pt x="5960" y="18643"/>
                  </a:cubicBezTo>
                  <a:cubicBezTo>
                    <a:pt x="5948" y="18650"/>
                    <a:pt x="5940" y="18660"/>
                    <a:pt x="5931" y="18670"/>
                  </a:cubicBezTo>
                  <a:cubicBezTo>
                    <a:pt x="5911" y="18662"/>
                    <a:pt x="5890" y="18657"/>
                    <a:pt x="5872" y="18652"/>
                  </a:cubicBezTo>
                  <a:cubicBezTo>
                    <a:pt x="5871" y="18651"/>
                    <a:pt x="5869" y="18653"/>
                    <a:pt x="5869" y="18652"/>
                  </a:cubicBezTo>
                  <a:lnTo>
                    <a:pt x="5866" y="18652"/>
                  </a:lnTo>
                  <a:cubicBezTo>
                    <a:pt x="5793" y="18603"/>
                    <a:pt x="5718" y="18560"/>
                    <a:pt x="5644" y="18519"/>
                  </a:cubicBezTo>
                  <a:cubicBezTo>
                    <a:pt x="5606" y="18498"/>
                    <a:pt x="5570" y="18476"/>
                    <a:pt x="5535" y="18454"/>
                  </a:cubicBezTo>
                  <a:cubicBezTo>
                    <a:pt x="5523" y="18436"/>
                    <a:pt x="5512" y="18416"/>
                    <a:pt x="5499" y="18398"/>
                  </a:cubicBezTo>
                  <a:cubicBezTo>
                    <a:pt x="5539" y="18405"/>
                    <a:pt x="5569" y="18392"/>
                    <a:pt x="5558" y="18357"/>
                  </a:cubicBezTo>
                  <a:cubicBezTo>
                    <a:pt x="5482" y="18279"/>
                    <a:pt x="5428" y="18276"/>
                    <a:pt x="5375" y="18274"/>
                  </a:cubicBezTo>
                  <a:cubicBezTo>
                    <a:pt x="5322" y="18271"/>
                    <a:pt x="5268" y="18271"/>
                    <a:pt x="5195" y="18197"/>
                  </a:cubicBezTo>
                  <a:cubicBezTo>
                    <a:pt x="5208" y="18174"/>
                    <a:pt x="5242" y="18152"/>
                    <a:pt x="5221" y="18129"/>
                  </a:cubicBezTo>
                  <a:lnTo>
                    <a:pt x="5213" y="18123"/>
                  </a:lnTo>
                  <a:cubicBezTo>
                    <a:pt x="5235" y="18121"/>
                    <a:pt x="5256" y="18116"/>
                    <a:pt x="5272" y="18102"/>
                  </a:cubicBezTo>
                  <a:cubicBezTo>
                    <a:pt x="5335" y="18179"/>
                    <a:pt x="5351" y="18091"/>
                    <a:pt x="5408" y="18141"/>
                  </a:cubicBezTo>
                  <a:cubicBezTo>
                    <a:pt x="5390" y="18156"/>
                    <a:pt x="5396" y="18179"/>
                    <a:pt x="5414" y="18203"/>
                  </a:cubicBezTo>
                  <a:cubicBezTo>
                    <a:pt x="5368" y="18193"/>
                    <a:pt x="5327" y="18199"/>
                    <a:pt x="5284" y="18197"/>
                  </a:cubicBezTo>
                  <a:cubicBezTo>
                    <a:pt x="5349" y="18271"/>
                    <a:pt x="5440" y="18294"/>
                    <a:pt x="5464" y="18253"/>
                  </a:cubicBezTo>
                  <a:cubicBezTo>
                    <a:pt x="5491" y="18275"/>
                    <a:pt x="5521" y="18292"/>
                    <a:pt x="5541" y="18300"/>
                  </a:cubicBezTo>
                  <a:cubicBezTo>
                    <a:pt x="5628" y="18340"/>
                    <a:pt x="5730" y="18284"/>
                    <a:pt x="5774" y="18277"/>
                  </a:cubicBezTo>
                  <a:cubicBezTo>
                    <a:pt x="5755" y="18255"/>
                    <a:pt x="5751" y="18233"/>
                    <a:pt x="5768" y="18209"/>
                  </a:cubicBezTo>
                  <a:cubicBezTo>
                    <a:pt x="5725" y="18162"/>
                    <a:pt x="5707" y="18195"/>
                    <a:pt x="5668" y="18159"/>
                  </a:cubicBezTo>
                  <a:cubicBezTo>
                    <a:pt x="5630" y="18081"/>
                    <a:pt x="5528" y="18024"/>
                    <a:pt x="5443" y="18017"/>
                  </a:cubicBezTo>
                  <a:cubicBezTo>
                    <a:pt x="5426" y="17994"/>
                    <a:pt x="5407" y="17973"/>
                    <a:pt x="5384" y="17952"/>
                  </a:cubicBezTo>
                  <a:cubicBezTo>
                    <a:pt x="5389" y="17952"/>
                    <a:pt x="5395" y="17952"/>
                    <a:pt x="5399" y="17949"/>
                  </a:cubicBezTo>
                  <a:cubicBezTo>
                    <a:pt x="5407" y="17942"/>
                    <a:pt x="5405" y="17927"/>
                    <a:pt x="5396" y="17916"/>
                  </a:cubicBezTo>
                  <a:cubicBezTo>
                    <a:pt x="5384" y="17903"/>
                    <a:pt x="5371" y="17894"/>
                    <a:pt x="5357" y="17884"/>
                  </a:cubicBezTo>
                  <a:cubicBezTo>
                    <a:pt x="5338" y="17868"/>
                    <a:pt x="5324" y="17857"/>
                    <a:pt x="5319" y="17845"/>
                  </a:cubicBezTo>
                  <a:cubicBezTo>
                    <a:pt x="5320" y="17843"/>
                    <a:pt x="5321" y="17838"/>
                    <a:pt x="5322" y="17837"/>
                  </a:cubicBezTo>
                  <a:close/>
                  <a:moveTo>
                    <a:pt x="4057" y="17872"/>
                  </a:moveTo>
                  <a:cubicBezTo>
                    <a:pt x="4200" y="18086"/>
                    <a:pt x="4165" y="17868"/>
                    <a:pt x="4057" y="17872"/>
                  </a:cubicBezTo>
                  <a:close/>
                  <a:moveTo>
                    <a:pt x="17369" y="17878"/>
                  </a:moveTo>
                  <a:lnTo>
                    <a:pt x="17310" y="17928"/>
                  </a:lnTo>
                  <a:lnTo>
                    <a:pt x="17348" y="17972"/>
                  </a:lnTo>
                  <a:lnTo>
                    <a:pt x="17404" y="17922"/>
                  </a:lnTo>
                  <a:lnTo>
                    <a:pt x="17369" y="17878"/>
                  </a:lnTo>
                  <a:close/>
                  <a:moveTo>
                    <a:pt x="3144" y="17931"/>
                  </a:moveTo>
                  <a:cubicBezTo>
                    <a:pt x="3138" y="17937"/>
                    <a:pt x="3139" y="17949"/>
                    <a:pt x="3147" y="17958"/>
                  </a:cubicBezTo>
                  <a:cubicBezTo>
                    <a:pt x="3159" y="17970"/>
                    <a:pt x="3168" y="17981"/>
                    <a:pt x="3177" y="17993"/>
                  </a:cubicBezTo>
                  <a:cubicBezTo>
                    <a:pt x="3186" y="18006"/>
                    <a:pt x="3197" y="18020"/>
                    <a:pt x="3212" y="18037"/>
                  </a:cubicBezTo>
                  <a:cubicBezTo>
                    <a:pt x="3220" y="18046"/>
                    <a:pt x="3230" y="18049"/>
                    <a:pt x="3236" y="18043"/>
                  </a:cubicBezTo>
                  <a:cubicBezTo>
                    <a:pt x="3242" y="18038"/>
                    <a:pt x="3241" y="18029"/>
                    <a:pt x="3233" y="18020"/>
                  </a:cubicBezTo>
                  <a:cubicBezTo>
                    <a:pt x="3220" y="18005"/>
                    <a:pt x="3212" y="17990"/>
                    <a:pt x="3203" y="17978"/>
                  </a:cubicBezTo>
                  <a:cubicBezTo>
                    <a:pt x="3194" y="17966"/>
                    <a:pt x="3185" y="17953"/>
                    <a:pt x="3171" y="17937"/>
                  </a:cubicBezTo>
                  <a:cubicBezTo>
                    <a:pt x="3163" y="17928"/>
                    <a:pt x="3150" y="17926"/>
                    <a:pt x="3144" y="17931"/>
                  </a:cubicBezTo>
                  <a:close/>
                  <a:moveTo>
                    <a:pt x="17514" y="17931"/>
                  </a:moveTo>
                  <a:cubicBezTo>
                    <a:pt x="17461" y="17964"/>
                    <a:pt x="17392" y="17998"/>
                    <a:pt x="17455" y="18026"/>
                  </a:cubicBezTo>
                  <a:lnTo>
                    <a:pt x="17522" y="17984"/>
                  </a:lnTo>
                  <a:cubicBezTo>
                    <a:pt x="17500" y="17967"/>
                    <a:pt x="17525" y="17949"/>
                    <a:pt x="17514" y="17931"/>
                  </a:cubicBezTo>
                  <a:close/>
                  <a:moveTo>
                    <a:pt x="2973" y="17999"/>
                  </a:moveTo>
                  <a:cubicBezTo>
                    <a:pt x="3016" y="18032"/>
                    <a:pt x="3074" y="18151"/>
                    <a:pt x="3103" y="18091"/>
                  </a:cubicBezTo>
                  <a:cubicBezTo>
                    <a:pt x="3056" y="18044"/>
                    <a:pt x="3013" y="18006"/>
                    <a:pt x="2973" y="17999"/>
                  </a:cubicBezTo>
                  <a:close/>
                  <a:moveTo>
                    <a:pt x="4084" y="18020"/>
                  </a:moveTo>
                  <a:cubicBezTo>
                    <a:pt x="4095" y="18035"/>
                    <a:pt x="4094" y="18052"/>
                    <a:pt x="4078" y="18064"/>
                  </a:cubicBezTo>
                  <a:lnTo>
                    <a:pt x="4149" y="18129"/>
                  </a:lnTo>
                  <a:cubicBezTo>
                    <a:pt x="4163" y="18107"/>
                    <a:pt x="4199" y="18087"/>
                    <a:pt x="4178" y="18061"/>
                  </a:cubicBezTo>
                  <a:cubicBezTo>
                    <a:pt x="4159" y="18107"/>
                    <a:pt x="4103" y="17974"/>
                    <a:pt x="4084" y="18020"/>
                  </a:cubicBezTo>
                  <a:close/>
                  <a:moveTo>
                    <a:pt x="2872" y="18052"/>
                  </a:moveTo>
                  <a:cubicBezTo>
                    <a:pt x="2860" y="18062"/>
                    <a:pt x="2863" y="18085"/>
                    <a:pt x="2878" y="18102"/>
                  </a:cubicBezTo>
                  <a:cubicBezTo>
                    <a:pt x="2893" y="18120"/>
                    <a:pt x="2909" y="18134"/>
                    <a:pt x="2923" y="18147"/>
                  </a:cubicBezTo>
                  <a:cubicBezTo>
                    <a:pt x="2943" y="18165"/>
                    <a:pt x="2956" y="18177"/>
                    <a:pt x="2964" y="18191"/>
                  </a:cubicBezTo>
                  <a:cubicBezTo>
                    <a:pt x="2966" y="18194"/>
                    <a:pt x="2968" y="18197"/>
                    <a:pt x="2970" y="18200"/>
                  </a:cubicBezTo>
                  <a:cubicBezTo>
                    <a:pt x="2973" y="18208"/>
                    <a:pt x="2976" y="18218"/>
                    <a:pt x="2982" y="18224"/>
                  </a:cubicBezTo>
                  <a:cubicBezTo>
                    <a:pt x="3025" y="18294"/>
                    <a:pt x="3060" y="18366"/>
                    <a:pt x="3118" y="18401"/>
                  </a:cubicBezTo>
                  <a:cubicBezTo>
                    <a:pt x="3169" y="18377"/>
                    <a:pt x="3090" y="18327"/>
                    <a:pt x="3141" y="18303"/>
                  </a:cubicBezTo>
                  <a:cubicBezTo>
                    <a:pt x="3102" y="18263"/>
                    <a:pt x="3062" y="18223"/>
                    <a:pt x="3023" y="18182"/>
                  </a:cubicBezTo>
                  <a:cubicBezTo>
                    <a:pt x="3013" y="18164"/>
                    <a:pt x="3003" y="18149"/>
                    <a:pt x="2991" y="18135"/>
                  </a:cubicBezTo>
                  <a:cubicBezTo>
                    <a:pt x="2978" y="18122"/>
                    <a:pt x="2964" y="18110"/>
                    <a:pt x="2952" y="18099"/>
                  </a:cubicBezTo>
                  <a:cubicBezTo>
                    <a:pt x="2940" y="18089"/>
                    <a:pt x="2929" y="18077"/>
                    <a:pt x="2920" y="18067"/>
                  </a:cubicBezTo>
                  <a:cubicBezTo>
                    <a:pt x="2904" y="18049"/>
                    <a:pt x="2884" y="18042"/>
                    <a:pt x="2872" y="18052"/>
                  </a:cubicBezTo>
                  <a:close/>
                  <a:moveTo>
                    <a:pt x="17218" y="18064"/>
                  </a:moveTo>
                  <a:lnTo>
                    <a:pt x="17144" y="18114"/>
                  </a:lnTo>
                  <a:lnTo>
                    <a:pt x="17189" y="18159"/>
                  </a:lnTo>
                  <a:lnTo>
                    <a:pt x="17239" y="18126"/>
                  </a:lnTo>
                  <a:cubicBezTo>
                    <a:pt x="17221" y="18106"/>
                    <a:pt x="17249" y="18084"/>
                    <a:pt x="17218" y="18064"/>
                  </a:cubicBezTo>
                  <a:close/>
                  <a:moveTo>
                    <a:pt x="5712" y="18099"/>
                  </a:moveTo>
                  <a:cubicBezTo>
                    <a:pt x="5786" y="18147"/>
                    <a:pt x="5770" y="18133"/>
                    <a:pt x="5833" y="18194"/>
                  </a:cubicBezTo>
                  <a:cubicBezTo>
                    <a:pt x="5888" y="18119"/>
                    <a:pt x="5758" y="18115"/>
                    <a:pt x="5712" y="18099"/>
                  </a:cubicBezTo>
                  <a:close/>
                  <a:moveTo>
                    <a:pt x="4232" y="18135"/>
                  </a:moveTo>
                  <a:cubicBezTo>
                    <a:pt x="4223" y="18145"/>
                    <a:pt x="4226" y="18162"/>
                    <a:pt x="4240" y="18173"/>
                  </a:cubicBezTo>
                  <a:cubicBezTo>
                    <a:pt x="4259" y="18189"/>
                    <a:pt x="4277" y="18207"/>
                    <a:pt x="4294" y="18227"/>
                  </a:cubicBezTo>
                  <a:cubicBezTo>
                    <a:pt x="4318" y="18254"/>
                    <a:pt x="4342" y="18283"/>
                    <a:pt x="4376" y="18303"/>
                  </a:cubicBezTo>
                  <a:cubicBezTo>
                    <a:pt x="4392" y="18313"/>
                    <a:pt x="4410" y="18310"/>
                    <a:pt x="4415" y="18297"/>
                  </a:cubicBezTo>
                  <a:cubicBezTo>
                    <a:pt x="4419" y="18285"/>
                    <a:pt x="4410" y="18268"/>
                    <a:pt x="4394" y="18259"/>
                  </a:cubicBezTo>
                  <a:cubicBezTo>
                    <a:pt x="4372" y="18246"/>
                    <a:pt x="4353" y="18223"/>
                    <a:pt x="4332" y="18200"/>
                  </a:cubicBezTo>
                  <a:cubicBezTo>
                    <a:pt x="4316" y="18181"/>
                    <a:pt x="4299" y="18161"/>
                    <a:pt x="4279" y="18144"/>
                  </a:cubicBezTo>
                  <a:lnTo>
                    <a:pt x="4270" y="18135"/>
                  </a:lnTo>
                  <a:cubicBezTo>
                    <a:pt x="4256" y="18123"/>
                    <a:pt x="4240" y="18125"/>
                    <a:pt x="4232" y="18135"/>
                  </a:cubicBezTo>
                  <a:close/>
                  <a:moveTo>
                    <a:pt x="4356" y="18141"/>
                  </a:moveTo>
                  <a:cubicBezTo>
                    <a:pt x="4395" y="18172"/>
                    <a:pt x="4449" y="18285"/>
                    <a:pt x="4468" y="18209"/>
                  </a:cubicBezTo>
                  <a:cubicBezTo>
                    <a:pt x="4425" y="18157"/>
                    <a:pt x="4388" y="18133"/>
                    <a:pt x="4356" y="18141"/>
                  </a:cubicBezTo>
                  <a:close/>
                  <a:moveTo>
                    <a:pt x="17673" y="18191"/>
                  </a:moveTo>
                  <a:cubicBezTo>
                    <a:pt x="17671" y="18192"/>
                    <a:pt x="17669" y="18192"/>
                    <a:pt x="17667" y="18194"/>
                  </a:cubicBezTo>
                  <a:cubicBezTo>
                    <a:pt x="17661" y="18199"/>
                    <a:pt x="17656" y="18208"/>
                    <a:pt x="17658" y="18215"/>
                  </a:cubicBezTo>
                  <a:cubicBezTo>
                    <a:pt x="17663" y="18234"/>
                    <a:pt x="17675" y="18246"/>
                    <a:pt x="17691" y="18256"/>
                  </a:cubicBezTo>
                  <a:lnTo>
                    <a:pt x="17679" y="18262"/>
                  </a:lnTo>
                  <a:cubicBezTo>
                    <a:pt x="17695" y="18284"/>
                    <a:pt x="17721" y="18305"/>
                    <a:pt x="17676" y="18333"/>
                  </a:cubicBezTo>
                  <a:cubicBezTo>
                    <a:pt x="17696" y="18371"/>
                    <a:pt x="17733" y="18333"/>
                    <a:pt x="17750" y="18383"/>
                  </a:cubicBezTo>
                  <a:cubicBezTo>
                    <a:pt x="17724" y="18423"/>
                    <a:pt x="17702" y="18463"/>
                    <a:pt x="17661" y="18504"/>
                  </a:cubicBezTo>
                  <a:lnTo>
                    <a:pt x="17667" y="18507"/>
                  </a:lnTo>
                  <a:cubicBezTo>
                    <a:pt x="17661" y="18512"/>
                    <a:pt x="17656" y="18517"/>
                    <a:pt x="17650" y="18522"/>
                  </a:cubicBezTo>
                  <a:cubicBezTo>
                    <a:pt x="17571" y="18587"/>
                    <a:pt x="17502" y="18661"/>
                    <a:pt x="17434" y="18732"/>
                  </a:cubicBezTo>
                  <a:cubicBezTo>
                    <a:pt x="17349" y="18820"/>
                    <a:pt x="17267" y="18905"/>
                    <a:pt x="17168" y="18965"/>
                  </a:cubicBezTo>
                  <a:cubicBezTo>
                    <a:pt x="17156" y="18973"/>
                    <a:pt x="17149" y="18986"/>
                    <a:pt x="17153" y="18995"/>
                  </a:cubicBezTo>
                  <a:cubicBezTo>
                    <a:pt x="17157" y="19004"/>
                    <a:pt x="17171" y="19005"/>
                    <a:pt x="17183" y="18998"/>
                  </a:cubicBezTo>
                  <a:cubicBezTo>
                    <a:pt x="17290" y="18933"/>
                    <a:pt x="17379" y="18844"/>
                    <a:pt x="17463" y="18755"/>
                  </a:cubicBezTo>
                  <a:cubicBezTo>
                    <a:pt x="17537" y="18678"/>
                    <a:pt x="17612" y="18597"/>
                    <a:pt x="17697" y="18531"/>
                  </a:cubicBezTo>
                  <a:cubicBezTo>
                    <a:pt x="17700" y="18529"/>
                    <a:pt x="17701" y="18527"/>
                    <a:pt x="17703" y="18525"/>
                  </a:cubicBezTo>
                  <a:lnTo>
                    <a:pt x="17712" y="18528"/>
                  </a:lnTo>
                  <a:cubicBezTo>
                    <a:pt x="17816" y="18490"/>
                    <a:pt x="17824" y="18330"/>
                    <a:pt x="17954" y="18318"/>
                  </a:cubicBezTo>
                  <a:cubicBezTo>
                    <a:pt x="17939" y="18303"/>
                    <a:pt x="17936" y="18285"/>
                    <a:pt x="17936" y="18268"/>
                  </a:cubicBezTo>
                  <a:cubicBezTo>
                    <a:pt x="17940" y="18262"/>
                    <a:pt x="17944" y="18257"/>
                    <a:pt x="17948" y="18253"/>
                  </a:cubicBezTo>
                  <a:cubicBezTo>
                    <a:pt x="17958" y="18243"/>
                    <a:pt x="17962" y="18230"/>
                    <a:pt x="17954" y="18224"/>
                  </a:cubicBezTo>
                  <a:cubicBezTo>
                    <a:pt x="17946" y="18217"/>
                    <a:pt x="17931" y="18221"/>
                    <a:pt x="17921" y="18229"/>
                  </a:cubicBezTo>
                  <a:cubicBezTo>
                    <a:pt x="17913" y="18238"/>
                    <a:pt x="17905" y="18249"/>
                    <a:pt x="17898" y="18259"/>
                  </a:cubicBezTo>
                  <a:lnTo>
                    <a:pt x="17898" y="18253"/>
                  </a:lnTo>
                  <a:cubicBezTo>
                    <a:pt x="17842" y="18207"/>
                    <a:pt x="17782" y="18174"/>
                    <a:pt x="17706" y="18218"/>
                  </a:cubicBezTo>
                  <a:cubicBezTo>
                    <a:pt x="17701" y="18213"/>
                    <a:pt x="17699" y="18205"/>
                    <a:pt x="17697" y="18197"/>
                  </a:cubicBezTo>
                  <a:cubicBezTo>
                    <a:pt x="17694" y="18189"/>
                    <a:pt x="17683" y="18186"/>
                    <a:pt x="17673" y="18191"/>
                  </a:cubicBezTo>
                  <a:close/>
                  <a:moveTo>
                    <a:pt x="16036" y="18209"/>
                  </a:moveTo>
                  <a:cubicBezTo>
                    <a:pt x="16037" y="18209"/>
                    <a:pt x="16038" y="18209"/>
                    <a:pt x="16039" y="18209"/>
                  </a:cubicBezTo>
                  <a:cubicBezTo>
                    <a:pt x="16070" y="18266"/>
                    <a:pt x="15984" y="18303"/>
                    <a:pt x="15930" y="18318"/>
                  </a:cubicBezTo>
                  <a:cubicBezTo>
                    <a:pt x="15949" y="18252"/>
                    <a:pt x="15974" y="18269"/>
                    <a:pt x="16036" y="18209"/>
                  </a:cubicBezTo>
                  <a:close/>
                  <a:moveTo>
                    <a:pt x="5869" y="18221"/>
                  </a:moveTo>
                  <a:cubicBezTo>
                    <a:pt x="5820" y="18220"/>
                    <a:pt x="5791" y="18288"/>
                    <a:pt x="5833" y="18327"/>
                  </a:cubicBezTo>
                  <a:cubicBezTo>
                    <a:pt x="5885" y="18306"/>
                    <a:pt x="5952" y="18274"/>
                    <a:pt x="5869" y="18221"/>
                  </a:cubicBezTo>
                  <a:close/>
                  <a:moveTo>
                    <a:pt x="16343" y="18229"/>
                  </a:moveTo>
                  <a:cubicBezTo>
                    <a:pt x="16420" y="18230"/>
                    <a:pt x="16270" y="18336"/>
                    <a:pt x="16225" y="18374"/>
                  </a:cubicBezTo>
                  <a:cubicBezTo>
                    <a:pt x="16241" y="18316"/>
                    <a:pt x="16319" y="18251"/>
                    <a:pt x="16343" y="18229"/>
                  </a:cubicBezTo>
                  <a:close/>
                  <a:moveTo>
                    <a:pt x="3446" y="18238"/>
                  </a:moveTo>
                  <a:cubicBezTo>
                    <a:pt x="3439" y="18240"/>
                    <a:pt x="3439" y="18244"/>
                    <a:pt x="3443" y="18250"/>
                  </a:cubicBezTo>
                  <a:cubicBezTo>
                    <a:pt x="3458" y="18280"/>
                    <a:pt x="3494" y="18312"/>
                    <a:pt x="3540" y="18336"/>
                  </a:cubicBezTo>
                  <a:cubicBezTo>
                    <a:pt x="3547" y="18339"/>
                    <a:pt x="3554" y="18336"/>
                    <a:pt x="3555" y="18330"/>
                  </a:cubicBezTo>
                  <a:cubicBezTo>
                    <a:pt x="3556" y="18326"/>
                    <a:pt x="3553" y="18322"/>
                    <a:pt x="3549" y="18318"/>
                  </a:cubicBezTo>
                  <a:cubicBezTo>
                    <a:pt x="3547" y="18317"/>
                    <a:pt x="3545" y="18313"/>
                    <a:pt x="3543" y="18312"/>
                  </a:cubicBezTo>
                  <a:cubicBezTo>
                    <a:pt x="3505" y="18293"/>
                    <a:pt x="3474" y="18269"/>
                    <a:pt x="3463" y="18247"/>
                  </a:cubicBezTo>
                  <a:cubicBezTo>
                    <a:pt x="3460" y="18240"/>
                    <a:pt x="3452" y="18238"/>
                    <a:pt x="3446" y="18238"/>
                  </a:cubicBezTo>
                  <a:close/>
                  <a:moveTo>
                    <a:pt x="6028" y="18253"/>
                  </a:moveTo>
                  <a:cubicBezTo>
                    <a:pt x="6012" y="18254"/>
                    <a:pt x="5996" y="18265"/>
                    <a:pt x="5981" y="18274"/>
                  </a:cubicBezTo>
                  <a:cubicBezTo>
                    <a:pt x="6019" y="18320"/>
                    <a:pt x="6061" y="18394"/>
                    <a:pt x="6081" y="18303"/>
                  </a:cubicBezTo>
                  <a:cubicBezTo>
                    <a:pt x="6060" y="18263"/>
                    <a:pt x="6044" y="18253"/>
                    <a:pt x="6028" y="18253"/>
                  </a:cubicBezTo>
                  <a:close/>
                  <a:moveTo>
                    <a:pt x="6064" y="18339"/>
                  </a:moveTo>
                  <a:cubicBezTo>
                    <a:pt x="6056" y="18345"/>
                    <a:pt x="6055" y="18354"/>
                    <a:pt x="6064" y="18362"/>
                  </a:cubicBezTo>
                  <a:cubicBezTo>
                    <a:pt x="6097" y="18394"/>
                    <a:pt x="6133" y="18393"/>
                    <a:pt x="6158" y="18392"/>
                  </a:cubicBezTo>
                  <a:cubicBezTo>
                    <a:pt x="6178" y="18391"/>
                    <a:pt x="6191" y="18393"/>
                    <a:pt x="6202" y="18401"/>
                  </a:cubicBezTo>
                  <a:cubicBezTo>
                    <a:pt x="6208" y="18405"/>
                    <a:pt x="6214" y="18405"/>
                    <a:pt x="6220" y="18404"/>
                  </a:cubicBezTo>
                  <a:cubicBezTo>
                    <a:pt x="6215" y="18440"/>
                    <a:pt x="6332" y="18505"/>
                    <a:pt x="6347" y="18489"/>
                  </a:cubicBezTo>
                  <a:cubicBezTo>
                    <a:pt x="6318" y="18426"/>
                    <a:pt x="6267" y="18448"/>
                    <a:pt x="6232" y="18392"/>
                  </a:cubicBezTo>
                  <a:cubicBezTo>
                    <a:pt x="6232" y="18385"/>
                    <a:pt x="6230" y="18376"/>
                    <a:pt x="6223" y="18371"/>
                  </a:cubicBezTo>
                  <a:lnTo>
                    <a:pt x="6220" y="18368"/>
                  </a:lnTo>
                  <a:cubicBezTo>
                    <a:pt x="6195" y="18352"/>
                    <a:pt x="6170" y="18356"/>
                    <a:pt x="6149" y="18357"/>
                  </a:cubicBezTo>
                  <a:cubicBezTo>
                    <a:pt x="6124" y="18358"/>
                    <a:pt x="6109" y="18357"/>
                    <a:pt x="6093" y="18342"/>
                  </a:cubicBezTo>
                  <a:cubicBezTo>
                    <a:pt x="6084" y="18333"/>
                    <a:pt x="6071" y="18333"/>
                    <a:pt x="6064" y="18339"/>
                  </a:cubicBezTo>
                  <a:close/>
                  <a:moveTo>
                    <a:pt x="15856" y="18365"/>
                  </a:moveTo>
                  <a:cubicBezTo>
                    <a:pt x="15826" y="18475"/>
                    <a:pt x="15748" y="18489"/>
                    <a:pt x="15620" y="18566"/>
                  </a:cubicBezTo>
                  <a:lnTo>
                    <a:pt x="15611" y="18549"/>
                  </a:lnTo>
                  <a:cubicBezTo>
                    <a:pt x="15658" y="18463"/>
                    <a:pt x="15816" y="18405"/>
                    <a:pt x="15856" y="18365"/>
                  </a:cubicBezTo>
                  <a:close/>
                  <a:moveTo>
                    <a:pt x="4069" y="18445"/>
                  </a:moveTo>
                  <a:cubicBezTo>
                    <a:pt x="4057" y="18449"/>
                    <a:pt x="4053" y="18463"/>
                    <a:pt x="4063" y="18475"/>
                  </a:cubicBezTo>
                  <a:cubicBezTo>
                    <a:pt x="4072" y="18485"/>
                    <a:pt x="4082" y="18498"/>
                    <a:pt x="4090" y="18510"/>
                  </a:cubicBezTo>
                  <a:lnTo>
                    <a:pt x="4099" y="18522"/>
                  </a:lnTo>
                  <a:cubicBezTo>
                    <a:pt x="4107" y="18534"/>
                    <a:pt x="4123" y="18542"/>
                    <a:pt x="4137" y="18540"/>
                  </a:cubicBezTo>
                  <a:cubicBezTo>
                    <a:pt x="4151" y="18537"/>
                    <a:pt x="4157" y="18525"/>
                    <a:pt x="4149" y="18513"/>
                  </a:cubicBezTo>
                  <a:lnTo>
                    <a:pt x="4140" y="18501"/>
                  </a:lnTo>
                  <a:cubicBezTo>
                    <a:pt x="4130" y="18487"/>
                    <a:pt x="4121" y="18472"/>
                    <a:pt x="4110" y="18460"/>
                  </a:cubicBezTo>
                  <a:cubicBezTo>
                    <a:pt x="4108" y="18457"/>
                    <a:pt x="4104" y="18456"/>
                    <a:pt x="4102" y="18454"/>
                  </a:cubicBezTo>
                  <a:cubicBezTo>
                    <a:pt x="4091" y="18447"/>
                    <a:pt x="4079" y="18442"/>
                    <a:pt x="4069" y="18445"/>
                  </a:cubicBezTo>
                  <a:close/>
                  <a:moveTo>
                    <a:pt x="3679" y="18454"/>
                  </a:moveTo>
                  <a:cubicBezTo>
                    <a:pt x="3665" y="18448"/>
                    <a:pt x="3653" y="18453"/>
                    <a:pt x="3652" y="18466"/>
                  </a:cubicBezTo>
                  <a:cubicBezTo>
                    <a:pt x="3651" y="18478"/>
                    <a:pt x="3662" y="18492"/>
                    <a:pt x="3676" y="18498"/>
                  </a:cubicBezTo>
                  <a:cubicBezTo>
                    <a:pt x="3698" y="18508"/>
                    <a:pt x="3719" y="18528"/>
                    <a:pt x="3741" y="18549"/>
                  </a:cubicBezTo>
                  <a:cubicBezTo>
                    <a:pt x="3770" y="18576"/>
                    <a:pt x="3803" y="18608"/>
                    <a:pt x="3845" y="18622"/>
                  </a:cubicBezTo>
                  <a:cubicBezTo>
                    <a:pt x="3859" y="18627"/>
                    <a:pt x="3872" y="18621"/>
                    <a:pt x="3871" y="18608"/>
                  </a:cubicBezTo>
                  <a:cubicBezTo>
                    <a:pt x="3871" y="18599"/>
                    <a:pt x="3863" y="18591"/>
                    <a:pt x="3856" y="18584"/>
                  </a:cubicBezTo>
                  <a:cubicBezTo>
                    <a:pt x="3852" y="18581"/>
                    <a:pt x="3847" y="18577"/>
                    <a:pt x="3842" y="18575"/>
                  </a:cubicBezTo>
                  <a:cubicBezTo>
                    <a:pt x="3816" y="18567"/>
                    <a:pt x="3793" y="18546"/>
                    <a:pt x="3768" y="18522"/>
                  </a:cubicBezTo>
                  <a:cubicBezTo>
                    <a:pt x="3742" y="18498"/>
                    <a:pt x="3714" y="18469"/>
                    <a:pt x="3679" y="18454"/>
                  </a:cubicBezTo>
                  <a:close/>
                  <a:moveTo>
                    <a:pt x="17638" y="18460"/>
                  </a:moveTo>
                  <a:cubicBezTo>
                    <a:pt x="17597" y="18493"/>
                    <a:pt x="17498" y="18528"/>
                    <a:pt x="17567" y="18554"/>
                  </a:cubicBezTo>
                  <a:cubicBezTo>
                    <a:pt x="17612" y="18522"/>
                    <a:pt x="17641" y="18490"/>
                    <a:pt x="17638" y="18460"/>
                  </a:cubicBezTo>
                  <a:close/>
                  <a:moveTo>
                    <a:pt x="5972" y="18475"/>
                  </a:moveTo>
                  <a:cubicBezTo>
                    <a:pt x="5986" y="18541"/>
                    <a:pt x="6037" y="18595"/>
                    <a:pt x="6067" y="18537"/>
                  </a:cubicBezTo>
                  <a:cubicBezTo>
                    <a:pt x="6033" y="18508"/>
                    <a:pt x="5992" y="18445"/>
                    <a:pt x="5972" y="18475"/>
                  </a:cubicBezTo>
                  <a:close/>
                  <a:moveTo>
                    <a:pt x="5594" y="18540"/>
                  </a:moveTo>
                  <a:cubicBezTo>
                    <a:pt x="5605" y="18546"/>
                    <a:pt x="5615" y="18554"/>
                    <a:pt x="5626" y="18560"/>
                  </a:cubicBezTo>
                  <a:cubicBezTo>
                    <a:pt x="5693" y="18598"/>
                    <a:pt x="5760" y="18636"/>
                    <a:pt x="5824" y="18679"/>
                  </a:cubicBezTo>
                  <a:cubicBezTo>
                    <a:pt x="5816" y="18681"/>
                    <a:pt x="5810" y="18683"/>
                    <a:pt x="5804" y="18687"/>
                  </a:cubicBezTo>
                  <a:cubicBezTo>
                    <a:pt x="5788" y="18673"/>
                    <a:pt x="5768" y="18661"/>
                    <a:pt x="5750" y="18649"/>
                  </a:cubicBezTo>
                  <a:cubicBezTo>
                    <a:pt x="5721" y="18629"/>
                    <a:pt x="5692" y="18612"/>
                    <a:pt x="5662" y="18596"/>
                  </a:cubicBezTo>
                  <a:cubicBezTo>
                    <a:pt x="5641" y="18585"/>
                    <a:pt x="5621" y="18575"/>
                    <a:pt x="5603" y="18563"/>
                  </a:cubicBezTo>
                  <a:lnTo>
                    <a:pt x="5609" y="18557"/>
                  </a:lnTo>
                  <a:cubicBezTo>
                    <a:pt x="5603" y="18552"/>
                    <a:pt x="5599" y="18546"/>
                    <a:pt x="5594" y="18540"/>
                  </a:cubicBezTo>
                  <a:close/>
                  <a:moveTo>
                    <a:pt x="15555" y="18581"/>
                  </a:moveTo>
                  <a:lnTo>
                    <a:pt x="15563" y="18599"/>
                  </a:lnTo>
                  <a:cubicBezTo>
                    <a:pt x="15570" y="18650"/>
                    <a:pt x="15495" y="18624"/>
                    <a:pt x="15466" y="18652"/>
                  </a:cubicBezTo>
                  <a:cubicBezTo>
                    <a:pt x="15467" y="18650"/>
                    <a:pt x="15466" y="18645"/>
                    <a:pt x="15466" y="18643"/>
                  </a:cubicBezTo>
                  <a:lnTo>
                    <a:pt x="15463" y="18634"/>
                  </a:lnTo>
                  <a:cubicBezTo>
                    <a:pt x="15462" y="18632"/>
                    <a:pt x="15463" y="18628"/>
                    <a:pt x="15463" y="18625"/>
                  </a:cubicBezTo>
                  <a:cubicBezTo>
                    <a:pt x="15497" y="18630"/>
                    <a:pt x="15511" y="18553"/>
                    <a:pt x="15555" y="18581"/>
                  </a:cubicBezTo>
                  <a:close/>
                  <a:moveTo>
                    <a:pt x="15433" y="18608"/>
                  </a:moveTo>
                  <a:cubicBezTo>
                    <a:pt x="15433" y="18621"/>
                    <a:pt x="15434" y="18633"/>
                    <a:pt x="15436" y="18643"/>
                  </a:cubicBezTo>
                  <a:lnTo>
                    <a:pt x="15439" y="18652"/>
                  </a:lnTo>
                  <a:cubicBezTo>
                    <a:pt x="15438" y="18668"/>
                    <a:pt x="15414" y="18682"/>
                    <a:pt x="15389" y="18693"/>
                  </a:cubicBezTo>
                  <a:cubicBezTo>
                    <a:pt x="15388" y="18666"/>
                    <a:pt x="15399" y="18640"/>
                    <a:pt x="15422" y="18617"/>
                  </a:cubicBezTo>
                  <a:lnTo>
                    <a:pt x="15433" y="18608"/>
                  </a:lnTo>
                  <a:close/>
                  <a:moveTo>
                    <a:pt x="4344" y="18696"/>
                  </a:moveTo>
                  <a:cubicBezTo>
                    <a:pt x="4493" y="18914"/>
                    <a:pt x="4445" y="18685"/>
                    <a:pt x="4344" y="18696"/>
                  </a:cubicBezTo>
                  <a:close/>
                  <a:moveTo>
                    <a:pt x="5848" y="18696"/>
                  </a:moveTo>
                  <a:cubicBezTo>
                    <a:pt x="5845" y="18702"/>
                    <a:pt x="5844" y="18708"/>
                    <a:pt x="5845" y="18714"/>
                  </a:cubicBezTo>
                  <a:cubicBezTo>
                    <a:pt x="5839" y="18711"/>
                    <a:pt x="5833" y="18707"/>
                    <a:pt x="5827" y="18705"/>
                  </a:cubicBezTo>
                  <a:cubicBezTo>
                    <a:pt x="5826" y="18704"/>
                    <a:pt x="5826" y="18703"/>
                    <a:pt x="5824" y="18702"/>
                  </a:cubicBezTo>
                  <a:cubicBezTo>
                    <a:pt x="5831" y="18698"/>
                    <a:pt x="5839" y="18697"/>
                    <a:pt x="5848" y="18696"/>
                  </a:cubicBezTo>
                  <a:close/>
                  <a:moveTo>
                    <a:pt x="6040" y="18699"/>
                  </a:moveTo>
                  <a:cubicBezTo>
                    <a:pt x="6068" y="18711"/>
                    <a:pt x="6101" y="18717"/>
                    <a:pt x="6143" y="18711"/>
                  </a:cubicBezTo>
                  <a:lnTo>
                    <a:pt x="6143" y="18702"/>
                  </a:lnTo>
                  <a:cubicBezTo>
                    <a:pt x="6195" y="18735"/>
                    <a:pt x="6254" y="18765"/>
                    <a:pt x="6309" y="18794"/>
                  </a:cubicBezTo>
                  <a:cubicBezTo>
                    <a:pt x="6337" y="18809"/>
                    <a:pt x="6366" y="18826"/>
                    <a:pt x="6395" y="18841"/>
                  </a:cubicBezTo>
                  <a:cubicBezTo>
                    <a:pt x="6434" y="18862"/>
                    <a:pt x="6472" y="18883"/>
                    <a:pt x="6510" y="18906"/>
                  </a:cubicBezTo>
                  <a:cubicBezTo>
                    <a:pt x="6489" y="18902"/>
                    <a:pt x="6472" y="18924"/>
                    <a:pt x="6457" y="18915"/>
                  </a:cubicBezTo>
                  <a:cubicBezTo>
                    <a:pt x="6428" y="18900"/>
                    <a:pt x="6410" y="18846"/>
                    <a:pt x="6395" y="18841"/>
                  </a:cubicBezTo>
                  <a:cubicBezTo>
                    <a:pt x="6385" y="18838"/>
                    <a:pt x="6344" y="18887"/>
                    <a:pt x="6291" y="18885"/>
                  </a:cubicBezTo>
                  <a:cubicBezTo>
                    <a:pt x="6295" y="18886"/>
                    <a:pt x="6167" y="18842"/>
                    <a:pt x="6137" y="18832"/>
                  </a:cubicBezTo>
                  <a:cubicBezTo>
                    <a:pt x="6180" y="18770"/>
                    <a:pt x="6132" y="18777"/>
                    <a:pt x="6078" y="18767"/>
                  </a:cubicBezTo>
                  <a:lnTo>
                    <a:pt x="6087" y="18752"/>
                  </a:lnTo>
                  <a:lnTo>
                    <a:pt x="6049" y="18726"/>
                  </a:lnTo>
                  <a:lnTo>
                    <a:pt x="6031" y="18752"/>
                  </a:lnTo>
                  <a:cubicBezTo>
                    <a:pt x="6023" y="18748"/>
                    <a:pt x="6017" y="18741"/>
                    <a:pt x="6010" y="18735"/>
                  </a:cubicBezTo>
                  <a:cubicBezTo>
                    <a:pt x="6015" y="18709"/>
                    <a:pt x="6026" y="18704"/>
                    <a:pt x="6040" y="18699"/>
                  </a:cubicBezTo>
                  <a:close/>
                  <a:moveTo>
                    <a:pt x="3452" y="18702"/>
                  </a:moveTo>
                  <a:cubicBezTo>
                    <a:pt x="3504" y="18738"/>
                    <a:pt x="3576" y="18848"/>
                    <a:pt x="3617" y="18832"/>
                  </a:cubicBezTo>
                  <a:cubicBezTo>
                    <a:pt x="3603" y="18785"/>
                    <a:pt x="3502" y="18721"/>
                    <a:pt x="3452" y="18702"/>
                  </a:cubicBezTo>
                  <a:close/>
                  <a:moveTo>
                    <a:pt x="5647" y="18729"/>
                  </a:moveTo>
                  <a:cubicBezTo>
                    <a:pt x="5712" y="18927"/>
                    <a:pt x="5823" y="18755"/>
                    <a:pt x="5647" y="18729"/>
                  </a:cubicBezTo>
                  <a:close/>
                  <a:moveTo>
                    <a:pt x="17062" y="18782"/>
                  </a:moveTo>
                  <a:cubicBezTo>
                    <a:pt x="17060" y="18783"/>
                    <a:pt x="17059" y="18784"/>
                    <a:pt x="17059" y="18785"/>
                  </a:cubicBezTo>
                  <a:cubicBezTo>
                    <a:pt x="17037" y="18804"/>
                    <a:pt x="17023" y="18826"/>
                    <a:pt x="17008" y="18847"/>
                  </a:cubicBezTo>
                  <a:cubicBezTo>
                    <a:pt x="16994" y="18866"/>
                    <a:pt x="16981" y="18883"/>
                    <a:pt x="16964" y="18897"/>
                  </a:cubicBezTo>
                  <a:cubicBezTo>
                    <a:pt x="16953" y="18907"/>
                    <a:pt x="16948" y="18922"/>
                    <a:pt x="16955" y="18930"/>
                  </a:cubicBezTo>
                  <a:cubicBezTo>
                    <a:pt x="16962" y="18937"/>
                    <a:pt x="16979" y="18937"/>
                    <a:pt x="16991" y="18927"/>
                  </a:cubicBezTo>
                  <a:cubicBezTo>
                    <a:pt x="17015" y="18907"/>
                    <a:pt x="17031" y="18884"/>
                    <a:pt x="17047" y="18862"/>
                  </a:cubicBezTo>
                  <a:cubicBezTo>
                    <a:pt x="17060" y="18843"/>
                    <a:pt x="17072" y="18826"/>
                    <a:pt x="17088" y="18812"/>
                  </a:cubicBezTo>
                  <a:cubicBezTo>
                    <a:pt x="17099" y="18802"/>
                    <a:pt x="17102" y="18789"/>
                    <a:pt x="17094" y="18782"/>
                  </a:cubicBezTo>
                  <a:cubicBezTo>
                    <a:pt x="17086" y="18775"/>
                    <a:pt x="17072" y="18774"/>
                    <a:pt x="17062" y="18782"/>
                  </a:cubicBezTo>
                  <a:close/>
                  <a:moveTo>
                    <a:pt x="16051" y="18803"/>
                  </a:moveTo>
                  <a:lnTo>
                    <a:pt x="15971" y="18862"/>
                  </a:lnTo>
                  <a:lnTo>
                    <a:pt x="15989" y="18897"/>
                  </a:lnTo>
                  <a:lnTo>
                    <a:pt x="16069" y="18838"/>
                  </a:lnTo>
                  <a:lnTo>
                    <a:pt x="16051" y="18803"/>
                  </a:lnTo>
                  <a:close/>
                  <a:moveTo>
                    <a:pt x="16299" y="18817"/>
                  </a:moveTo>
                  <a:cubicBezTo>
                    <a:pt x="16320" y="18837"/>
                    <a:pt x="16297" y="18854"/>
                    <a:pt x="16308" y="18874"/>
                  </a:cubicBezTo>
                  <a:lnTo>
                    <a:pt x="16267" y="18900"/>
                  </a:lnTo>
                  <a:cubicBezTo>
                    <a:pt x="16246" y="18880"/>
                    <a:pt x="16268" y="18863"/>
                    <a:pt x="16258" y="18844"/>
                  </a:cubicBezTo>
                  <a:lnTo>
                    <a:pt x="16299" y="18817"/>
                  </a:lnTo>
                  <a:close/>
                  <a:moveTo>
                    <a:pt x="5284" y="18832"/>
                  </a:moveTo>
                  <a:cubicBezTo>
                    <a:pt x="5278" y="18837"/>
                    <a:pt x="5279" y="18848"/>
                    <a:pt x="5286" y="18856"/>
                  </a:cubicBezTo>
                  <a:cubicBezTo>
                    <a:pt x="5380" y="18941"/>
                    <a:pt x="5504" y="19024"/>
                    <a:pt x="5662" y="19104"/>
                  </a:cubicBezTo>
                  <a:cubicBezTo>
                    <a:pt x="5671" y="19109"/>
                    <a:pt x="5680" y="19105"/>
                    <a:pt x="5682" y="19098"/>
                  </a:cubicBezTo>
                  <a:cubicBezTo>
                    <a:pt x="5685" y="19091"/>
                    <a:pt x="5680" y="19082"/>
                    <a:pt x="5671" y="19077"/>
                  </a:cubicBezTo>
                  <a:cubicBezTo>
                    <a:pt x="5517" y="19000"/>
                    <a:pt x="5398" y="18921"/>
                    <a:pt x="5307" y="18838"/>
                  </a:cubicBezTo>
                  <a:cubicBezTo>
                    <a:pt x="5306" y="18837"/>
                    <a:pt x="5305" y="18836"/>
                    <a:pt x="5304" y="18835"/>
                  </a:cubicBezTo>
                  <a:cubicBezTo>
                    <a:pt x="5297" y="18830"/>
                    <a:pt x="5289" y="18828"/>
                    <a:pt x="5284" y="18832"/>
                  </a:cubicBezTo>
                  <a:close/>
                  <a:moveTo>
                    <a:pt x="15079" y="18853"/>
                  </a:moveTo>
                  <a:cubicBezTo>
                    <a:pt x="15081" y="18867"/>
                    <a:pt x="15065" y="18876"/>
                    <a:pt x="15073" y="18891"/>
                  </a:cubicBezTo>
                  <a:lnTo>
                    <a:pt x="15034" y="18912"/>
                  </a:lnTo>
                  <a:cubicBezTo>
                    <a:pt x="15009" y="18883"/>
                    <a:pt x="15049" y="18869"/>
                    <a:pt x="15079" y="18853"/>
                  </a:cubicBezTo>
                  <a:close/>
                  <a:moveTo>
                    <a:pt x="4530" y="18856"/>
                  </a:moveTo>
                  <a:cubicBezTo>
                    <a:pt x="4540" y="18895"/>
                    <a:pt x="4631" y="18973"/>
                    <a:pt x="4660" y="18936"/>
                  </a:cubicBezTo>
                  <a:cubicBezTo>
                    <a:pt x="4619" y="18917"/>
                    <a:pt x="4556" y="18828"/>
                    <a:pt x="4530" y="18856"/>
                  </a:cubicBezTo>
                  <a:close/>
                  <a:moveTo>
                    <a:pt x="7145" y="18856"/>
                  </a:moveTo>
                  <a:cubicBezTo>
                    <a:pt x="7178" y="18861"/>
                    <a:pt x="7213" y="18877"/>
                    <a:pt x="7248" y="18894"/>
                  </a:cubicBezTo>
                  <a:cubicBezTo>
                    <a:pt x="7320" y="18929"/>
                    <a:pt x="7398" y="18976"/>
                    <a:pt x="7479" y="18992"/>
                  </a:cubicBezTo>
                  <a:cubicBezTo>
                    <a:pt x="7473" y="19002"/>
                    <a:pt x="7463" y="19008"/>
                    <a:pt x="7452" y="19009"/>
                  </a:cubicBezTo>
                  <a:lnTo>
                    <a:pt x="7393" y="18980"/>
                  </a:lnTo>
                  <a:cubicBezTo>
                    <a:pt x="7394" y="18990"/>
                    <a:pt x="7394" y="18997"/>
                    <a:pt x="7393" y="19004"/>
                  </a:cubicBezTo>
                  <a:cubicBezTo>
                    <a:pt x="7380" y="19002"/>
                    <a:pt x="7371" y="19003"/>
                    <a:pt x="7361" y="19007"/>
                  </a:cubicBezTo>
                  <a:cubicBezTo>
                    <a:pt x="7322" y="18993"/>
                    <a:pt x="7283" y="18975"/>
                    <a:pt x="7243" y="18956"/>
                  </a:cubicBezTo>
                  <a:cubicBezTo>
                    <a:pt x="7180" y="18928"/>
                    <a:pt x="7115" y="18900"/>
                    <a:pt x="7048" y="18879"/>
                  </a:cubicBezTo>
                  <a:lnTo>
                    <a:pt x="7053" y="18877"/>
                  </a:lnTo>
                  <a:cubicBezTo>
                    <a:pt x="7083" y="18857"/>
                    <a:pt x="7112" y="18851"/>
                    <a:pt x="7145" y="18856"/>
                  </a:cubicBezTo>
                  <a:close/>
                  <a:moveTo>
                    <a:pt x="3703" y="18888"/>
                  </a:moveTo>
                  <a:lnTo>
                    <a:pt x="3685" y="18897"/>
                  </a:lnTo>
                  <a:cubicBezTo>
                    <a:pt x="3677" y="18902"/>
                    <a:pt x="3676" y="18913"/>
                    <a:pt x="3685" y="18924"/>
                  </a:cubicBezTo>
                  <a:cubicBezTo>
                    <a:pt x="3694" y="18935"/>
                    <a:pt x="3709" y="18941"/>
                    <a:pt x="3717" y="18936"/>
                  </a:cubicBezTo>
                  <a:lnTo>
                    <a:pt x="3726" y="18930"/>
                  </a:lnTo>
                  <a:cubicBezTo>
                    <a:pt x="3736" y="18931"/>
                    <a:pt x="3748" y="18942"/>
                    <a:pt x="3768" y="18962"/>
                  </a:cubicBezTo>
                  <a:cubicBezTo>
                    <a:pt x="3781" y="18976"/>
                    <a:pt x="3796" y="18988"/>
                    <a:pt x="3812" y="18998"/>
                  </a:cubicBezTo>
                  <a:cubicBezTo>
                    <a:pt x="3824" y="19005"/>
                    <a:pt x="3835" y="19004"/>
                    <a:pt x="3839" y="18995"/>
                  </a:cubicBezTo>
                  <a:cubicBezTo>
                    <a:pt x="3841" y="18986"/>
                    <a:pt x="3833" y="18973"/>
                    <a:pt x="3821" y="18965"/>
                  </a:cubicBezTo>
                  <a:cubicBezTo>
                    <a:pt x="3812" y="18960"/>
                    <a:pt x="3802" y="18949"/>
                    <a:pt x="3791" y="18939"/>
                  </a:cubicBezTo>
                  <a:cubicBezTo>
                    <a:pt x="3784" y="18932"/>
                    <a:pt x="3776" y="18926"/>
                    <a:pt x="3768" y="18918"/>
                  </a:cubicBezTo>
                  <a:cubicBezTo>
                    <a:pt x="3749" y="18902"/>
                    <a:pt x="3727" y="18887"/>
                    <a:pt x="3703" y="18888"/>
                  </a:cubicBezTo>
                  <a:close/>
                  <a:moveTo>
                    <a:pt x="15850" y="18968"/>
                  </a:moveTo>
                  <a:cubicBezTo>
                    <a:pt x="15801" y="19013"/>
                    <a:pt x="15785" y="18979"/>
                    <a:pt x="15741" y="19012"/>
                  </a:cubicBezTo>
                  <a:cubicBezTo>
                    <a:pt x="15778" y="19045"/>
                    <a:pt x="15718" y="19062"/>
                    <a:pt x="15735" y="19092"/>
                  </a:cubicBezTo>
                  <a:cubicBezTo>
                    <a:pt x="15801" y="19042"/>
                    <a:pt x="15822" y="19041"/>
                    <a:pt x="15850" y="18968"/>
                  </a:cubicBezTo>
                  <a:close/>
                  <a:moveTo>
                    <a:pt x="15572" y="18986"/>
                  </a:moveTo>
                  <a:lnTo>
                    <a:pt x="15578" y="19001"/>
                  </a:lnTo>
                  <a:lnTo>
                    <a:pt x="15593" y="18995"/>
                  </a:lnTo>
                  <a:cubicBezTo>
                    <a:pt x="15591" y="19002"/>
                    <a:pt x="15585" y="19009"/>
                    <a:pt x="15581" y="19018"/>
                  </a:cubicBezTo>
                  <a:cubicBezTo>
                    <a:pt x="15572" y="19038"/>
                    <a:pt x="15561" y="19063"/>
                    <a:pt x="15569" y="19086"/>
                  </a:cubicBezTo>
                  <a:cubicBezTo>
                    <a:pt x="15520" y="19153"/>
                    <a:pt x="15438" y="19197"/>
                    <a:pt x="15357" y="19243"/>
                  </a:cubicBezTo>
                  <a:cubicBezTo>
                    <a:pt x="15274" y="19290"/>
                    <a:pt x="15191" y="19337"/>
                    <a:pt x="15144" y="19411"/>
                  </a:cubicBezTo>
                  <a:lnTo>
                    <a:pt x="15150" y="19417"/>
                  </a:lnTo>
                  <a:cubicBezTo>
                    <a:pt x="15131" y="19434"/>
                    <a:pt x="15105" y="19441"/>
                    <a:pt x="15082" y="19447"/>
                  </a:cubicBezTo>
                  <a:lnTo>
                    <a:pt x="15082" y="19441"/>
                  </a:lnTo>
                  <a:cubicBezTo>
                    <a:pt x="15072" y="19431"/>
                    <a:pt x="15067" y="19411"/>
                    <a:pt x="15046" y="19420"/>
                  </a:cubicBezTo>
                  <a:lnTo>
                    <a:pt x="15043" y="19420"/>
                  </a:lnTo>
                  <a:cubicBezTo>
                    <a:pt x="15043" y="19418"/>
                    <a:pt x="15043" y="19419"/>
                    <a:pt x="15043" y="19417"/>
                  </a:cubicBezTo>
                  <a:cubicBezTo>
                    <a:pt x="15043" y="19411"/>
                    <a:pt x="15045" y="19404"/>
                    <a:pt x="15043" y="19397"/>
                  </a:cubicBezTo>
                  <a:cubicBezTo>
                    <a:pt x="15042" y="19390"/>
                    <a:pt x="15032" y="19385"/>
                    <a:pt x="15023" y="19388"/>
                  </a:cubicBezTo>
                  <a:cubicBezTo>
                    <a:pt x="15022" y="19388"/>
                    <a:pt x="15021" y="19387"/>
                    <a:pt x="15020" y="19388"/>
                  </a:cubicBezTo>
                  <a:cubicBezTo>
                    <a:pt x="15012" y="19391"/>
                    <a:pt x="15007" y="19399"/>
                    <a:pt x="15008" y="19405"/>
                  </a:cubicBezTo>
                  <a:cubicBezTo>
                    <a:pt x="15009" y="19412"/>
                    <a:pt x="15010" y="19418"/>
                    <a:pt x="15011" y="19423"/>
                  </a:cubicBezTo>
                  <a:cubicBezTo>
                    <a:pt x="15011" y="19428"/>
                    <a:pt x="15010" y="19434"/>
                    <a:pt x="15011" y="19438"/>
                  </a:cubicBezTo>
                  <a:lnTo>
                    <a:pt x="15005" y="19438"/>
                  </a:lnTo>
                  <a:cubicBezTo>
                    <a:pt x="14916" y="19488"/>
                    <a:pt x="14793" y="19541"/>
                    <a:pt x="14671" y="19589"/>
                  </a:cubicBezTo>
                  <a:cubicBezTo>
                    <a:pt x="14549" y="19636"/>
                    <a:pt x="14429" y="19679"/>
                    <a:pt x="14340" y="19707"/>
                  </a:cubicBezTo>
                  <a:lnTo>
                    <a:pt x="14334" y="19710"/>
                  </a:lnTo>
                  <a:lnTo>
                    <a:pt x="14334" y="19701"/>
                  </a:lnTo>
                  <a:lnTo>
                    <a:pt x="14334" y="19698"/>
                  </a:lnTo>
                  <a:cubicBezTo>
                    <a:pt x="14332" y="19690"/>
                    <a:pt x="14331" y="19678"/>
                    <a:pt x="14322" y="19668"/>
                  </a:cubicBezTo>
                  <a:lnTo>
                    <a:pt x="14319" y="19665"/>
                  </a:lnTo>
                  <a:lnTo>
                    <a:pt x="14314" y="19665"/>
                  </a:lnTo>
                  <a:cubicBezTo>
                    <a:pt x="14303" y="19665"/>
                    <a:pt x="14292" y="19667"/>
                    <a:pt x="14281" y="19668"/>
                  </a:cubicBezTo>
                  <a:cubicBezTo>
                    <a:pt x="14285" y="19603"/>
                    <a:pt x="14324" y="19655"/>
                    <a:pt x="14367" y="19642"/>
                  </a:cubicBezTo>
                  <a:cubicBezTo>
                    <a:pt x="14472" y="19608"/>
                    <a:pt x="14590" y="19550"/>
                    <a:pt x="14712" y="19485"/>
                  </a:cubicBezTo>
                  <a:cubicBezTo>
                    <a:pt x="14835" y="19420"/>
                    <a:pt x="14960" y="19349"/>
                    <a:pt x="15085" y="19287"/>
                  </a:cubicBezTo>
                  <a:cubicBezTo>
                    <a:pt x="15111" y="19314"/>
                    <a:pt x="15162" y="19289"/>
                    <a:pt x="15135" y="19340"/>
                  </a:cubicBezTo>
                  <a:cubicBezTo>
                    <a:pt x="15304" y="19293"/>
                    <a:pt x="15165" y="19224"/>
                    <a:pt x="15253" y="19187"/>
                  </a:cubicBezTo>
                  <a:cubicBezTo>
                    <a:pt x="15258" y="19191"/>
                    <a:pt x="15261" y="19197"/>
                    <a:pt x="15265" y="19202"/>
                  </a:cubicBezTo>
                  <a:lnTo>
                    <a:pt x="15274" y="19210"/>
                  </a:lnTo>
                  <a:cubicBezTo>
                    <a:pt x="15278" y="19215"/>
                    <a:pt x="15285" y="19212"/>
                    <a:pt x="15292" y="19207"/>
                  </a:cubicBezTo>
                  <a:cubicBezTo>
                    <a:pt x="15298" y="19203"/>
                    <a:pt x="15302" y="19197"/>
                    <a:pt x="15297" y="19193"/>
                  </a:cubicBezTo>
                  <a:lnTo>
                    <a:pt x="15289" y="19184"/>
                  </a:lnTo>
                  <a:cubicBezTo>
                    <a:pt x="15281" y="19175"/>
                    <a:pt x="15274" y="19167"/>
                    <a:pt x="15262" y="19160"/>
                  </a:cubicBezTo>
                  <a:lnTo>
                    <a:pt x="15277" y="19157"/>
                  </a:lnTo>
                  <a:cubicBezTo>
                    <a:pt x="15398" y="19081"/>
                    <a:pt x="15435" y="19014"/>
                    <a:pt x="15572" y="18986"/>
                  </a:cubicBezTo>
                  <a:close/>
                  <a:moveTo>
                    <a:pt x="7225" y="18992"/>
                  </a:moveTo>
                  <a:cubicBezTo>
                    <a:pt x="7260" y="19008"/>
                    <a:pt x="7298" y="19025"/>
                    <a:pt x="7334" y="19039"/>
                  </a:cubicBezTo>
                  <a:cubicBezTo>
                    <a:pt x="7331" y="19040"/>
                    <a:pt x="7326" y="19041"/>
                    <a:pt x="7322" y="19042"/>
                  </a:cubicBezTo>
                  <a:cubicBezTo>
                    <a:pt x="7289" y="19028"/>
                    <a:pt x="7259" y="19011"/>
                    <a:pt x="7225" y="18992"/>
                  </a:cubicBezTo>
                  <a:close/>
                  <a:moveTo>
                    <a:pt x="16852" y="19012"/>
                  </a:moveTo>
                  <a:cubicBezTo>
                    <a:pt x="16822" y="19042"/>
                    <a:pt x="16786" y="19062"/>
                    <a:pt x="16769" y="19066"/>
                  </a:cubicBezTo>
                  <a:cubicBezTo>
                    <a:pt x="16767" y="19056"/>
                    <a:pt x="16764" y="19044"/>
                    <a:pt x="16760" y="19033"/>
                  </a:cubicBezTo>
                  <a:cubicBezTo>
                    <a:pt x="16757" y="19025"/>
                    <a:pt x="16749" y="19026"/>
                    <a:pt x="16742" y="19033"/>
                  </a:cubicBezTo>
                  <a:cubicBezTo>
                    <a:pt x="16735" y="19041"/>
                    <a:pt x="16731" y="19052"/>
                    <a:pt x="16734" y="19060"/>
                  </a:cubicBezTo>
                  <a:cubicBezTo>
                    <a:pt x="16737" y="19071"/>
                    <a:pt x="16744" y="19082"/>
                    <a:pt x="16745" y="19092"/>
                  </a:cubicBezTo>
                  <a:lnTo>
                    <a:pt x="16745" y="19101"/>
                  </a:lnTo>
                  <a:lnTo>
                    <a:pt x="16751" y="19101"/>
                  </a:lnTo>
                  <a:cubicBezTo>
                    <a:pt x="16774" y="19104"/>
                    <a:pt x="16825" y="19078"/>
                    <a:pt x="16861" y="19042"/>
                  </a:cubicBezTo>
                  <a:cubicBezTo>
                    <a:pt x="16867" y="19036"/>
                    <a:pt x="16872" y="19023"/>
                    <a:pt x="16869" y="19015"/>
                  </a:cubicBezTo>
                  <a:cubicBezTo>
                    <a:pt x="16867" y="19007"/>
                    <a:pt x="16858" y="19006"/>
                    <a:pt x="16852" y="19012"/>
                  </a:cubicBezTo>
                  <a:close/>
                  <a:moveTo>
                    <a:pt x="14801" y="19039"/>
                  </a:moveTo>
                  <a:cubicBezTo>
                    <a:pt x="14795" y="19174"/>
                    <a:pt x="14591" y="19212"/>
                    <a:pt x="14444" y="19207"/>
                  </a:cubicBezTo>
                  <a:cubicBezTo>
                    <a:pt x="14460" y="19185"/>
                    <a:pt x="14526" y="19148"/>
                    <a:pt x="14600" y="19113"/>
                  </a:cubicBezTo>
                  <a:cubicBezTo>
                    <a:pt x="14675" y="19078"/>
                    <a:pt x="14756" y="19045"/>
                    <a:pt x="14801" y="19039"/>
                  </a:cubicBezTo>
                  <a:close/>
                  <a:moveTo>
                    <a:pt x="4356" y="19048"/>
                  </a:moveTo>
                  <a:cubicBezTo>
                    <a:pt x="4342" y="19080"/>
                    <a:pt x="4492" y="19218"/>
                    <a:pt x="4438" y="19066"/>
                  </a:cubicBezTo>
                  <a:cubicBezTo>
                    <a:pt x="4384" y="19038"/>
                    <a:pt x="4360" y="19037"/>
                    <a:pt x="4356" y="19048"/>
                  </a:cubicBezTo>
                  <a:close/>
                  <a:moveTo>
                    <a:pt x="6099" y="19125"/>
                  </a:moveTo>
                  <a:cubicBezTo>
                    <a:pt x="6090" y="19128"/>
                    <a:pt x="6088" y="19142"/>
                    <a:pt x="6093" y="19157"/>
                  </a:cubicBezTo>
                  <a:cubicBezTo>
                    <a:pt x="6098" y="19172"/>
                    <a:pt x="6110" y="19181"/>
                    <a:pt x="6120" y="19178"/>
                  </a:cubicBezTo>
                  <a:cubicBezTo>
                    <a:pt x="6159" y="19164"/>
                    <a:pt x="6204" y="19174"/>
                    <a:pt x="6250" y="19207"/>
                  </a:cubicBezTo>
                  <a:cubicBezTo>
                    <a:pt x="6260" y="19215"/>
                    <a:pt x="6271" y="19211"/>
                    <a:pt x="6273" y="19199"/>
                  </a:cubicBezTo>
                  <a:cubicBezTo>
                    <a:pt x="6276" y="19186"/>
                    <a:pt x="6271" y="19171"/>
                    <a:pt x="6262" y="19163"/>
                  </a:cubicBezTo>
                  <a:cubicBezTo>
                    <a:pt x="6261" y="19162"/>
                    <a:pt x="6262" y="19161"/>
                    <a:pt x="6262" y="19160"/>
                  </a:cubicBezTo>
                  <a:cubicBezTo>
                    <a:pt x="6206" y="19120"/>
                    <a:pt x="6147" y="19107"/>
                    <a:pt x="6099" y="19125"/>
                  </a:cubicBezTo>
                  <a:close/>
                  <a:moveTo>
                    <a:pt x="5786" y="19145"/>
                  </a:moveTo>
                  <a:cubicBezTo>
                    <a:pt x="5762" y="19171"/>
                    <a:pt x="5796" y="19190"/>
                    <a:pt x="5801" y="19213"/>
                  </a:cubicBezTo>
                  <a:cubicBezTo>
                    <a:pt x="5890" y="19256"/>
                    <a:pt x="5918" y="19263"/>
                    <a:pt x="5907" y="19246"/>
                  </a:cubicBezTo>
                  <a:cubicBezTo>
                    <a:pt x="5897" y="19229"/>
                    <a:pt x="5848" y="19190"/>
                    <a:pt x="5786" y="19145"/>
                  </a:cubicBezTo>
                  <a:close/>
                  <a:moveTo>
                    <a:pt x="4515" y="19151"/>
                  </a:moveTo>
                  <a:cubicBezTo>
                    <a:pt x="4506" y="19155"/>
                    <a:pt x="4504" y="19167"/>
                    <a:pt x="4512" y="19178"/>
                  </a:cubicBezTo>
                  <a:cubicBezTo>
                    <a:pt x="4525" y="19195"/>
                    <a:pt x="4541" y="19213"/>
                    <a:pt x="4571" y="19228"/>
                  </a:cubicBezTo>
                  <a:lnTo>
                    <a:pt x="4565" y="19231"/>
                  </a:lnTo>
                  <a:cubicBezTo>
                    <a:pt x="4608" y="19312"/>
                    <a:pt x="4754" y="19382"/>
                    <a:pt x="4834" y="19426"/>
                  </a:cubicBezTo>
                  <a:lnTo>
                    <a:pt x="4885" y="19355"/>
                  </a:lnTo>
                  <a:cubicBezTo>
                    <a:pt x="4757" y="19309"/>
                    <a:pt x="4642" y="19176"/>
                    <a:pt x="4568" y="19187"/>
                  </a:cubicBezTo>
                  <a:cubicBezTo>
                    <a:pt x="4558" y="19180"/>
                    <a:pt x="4554" y="19174"/>
                    <a:pt x="4548" y="19166"/>
                  </a:cubicBezTo>
                  <a:cubicBezTo>
                    <a:pt x="4540" y="19155"/>
                    <a:pt x="4525" y="19148"/>
                    <a:pt x="4515" y="19151"/>
                  </a:cubicBezTo>
                  <a:close/>
                  <a:moveTo>
                    <a:pt x="7550" y="19160"/>
                  </a:moveTo>
                  <a:cubicBezTo>
                    <a:pt x="7570" y="19170"/>
                    <a:pt x="7592" y="19178"/>
                    <a:pt x="7615" y="19184"/>
                  </a:cubicBezTo>
                  <a:cubicBezTo>
                    <a:pt x="7625" y="19186"/>
                    <a:pt x="7634" y="19182"/>
                    <a:pt x="7639" y="19175"/>
                  </a:cubicBezTo>
                  <a:cubicBezTo>
                    <a:pt x="7687" y="19196"/>
                    <a:pt x="7727" y="19234"/>
                    <a:pt x="7739" y="19281"/>
                  </a:cubicBezTo>
                  <a:cubicBezTo>
                    <a:pt x="7780" y="19298"/>
                    <a:pt x="7806" y="19291"/>
                    <a:pt x="7828" y="19275"/>
                  </a:cubicBezTo>
                  <a:cubicBezTo>
                    <a:pt x="7828" y="19281"/>
                    <a:pt x="7826" y="19286"/>
                    <a:pt x="7822" y="19293"/>
                  </a:cubicBezTo>
                  <a:cubicBezTo>
                    <a:pt x="7887" y="19309"/>
                    <a:pt x="7887" y="19341"/>
                    <a:pt x="7934" y="19361"/>
                  </a:cubicBezTo>
                  <a:cubicBezTo>
                    <a:pt x="7940" y="19341"/>
                    <a:pt x="7944" y="19323"/>
                    <a:pt x="7907" y="19314"/>
                  </a:cubicBezTo>
                  <a:cubicBezTo>
                    <a:pt x="7917" y="19295"/>
                    <a:pt x="7944" y="19302"/>
                    <a:pt x="7949" y="19275"/>
                  </a:cubicBezTo>
                  <a:cubicBezTo>
                    <a:pt x="7935" y="19275"/>
                    <a:pt x="7918" y="19272"/>
                    <a:pt x="7902" y="19267"/>
                  </a:cubicBezTo>
                  <a:cubicBezTo>
                    <a:pt x="7906" y="19261"/>
                    <a:pt x="7909" y="19254"/>
                    <a:pt x="7913" y="19255"/>
                  </a:cubicBezTo>
                  <a:cubicBezTo>
                    <a:pt x="7946" y="19262"/>
                    <a:pt x="8031" y="19308"/>
                    <a:pt x="8099" y="19320"/>
                  </a:cubicBezTo>
                  <a:cubicBezTo>
                    <a:pt x="8139" y="19327"/>
                    <a:pt x="8186" y="19312"/>
                    <a:pt x="8215" y="19320"/>
                  </a:cubicBezTo>
                  <a:cubicBezTo>
                    <a:pt x="8267" y="19334"/>
                    <a:pt x="8358" y="19449"/>
                    <a:pt x="8425" y="19385"/>
                  </a:cubicBezTo>
                  <a:cubicBezTo>
                    <a:pt x="8421" y="19347"/>
                    <a:pt x="8319" y="19351"/>
                    <a:pt x="8360" y="19296"/>
                  </a:cubicBezTo>
                  <a:cubicBezTo>
                    <a:pt x="8393" y="19306"/>
                    <a:pt x="8427" y="19316"/>
                    <a:pt x="8460" y="19326"/>
                  </a:cubicBezTo>
                  <a:lnTo>
                    <a:pt x="8457" y="19334"/>
                  </a:lnTo>
                  <a:lnTo>
                    <a:pt x="8495" y="19349"/>
                  </a:lnTo>
                  <a:lnTo>
                    <a:pt x="8501" y="19337"/>
                  </a:lnTo>
                  <a:cubicBezTo>
                    <a:pt x="8510" y="19340"/>
                    <a:pt x="8516" y="19341"/>
                    <a:pt x="8525" y="19343"/>
                  </a:cubicBezTo>
                  <a:cubicBezTo>
                    <a:pt x="8491" y="19381"/>
                    <a:pt x="8478" y="19446"/>
                    <a:pt x="8392" y="19411"/>
                  </a:cubicBezTo>
                  <a:cubicBezTo>
                    <a:pt x="8439" y="19471"/>
                    <a:pt x="8507" y="19481"/>
                    <a:pt x="8575" y="19488"/>
                  </a:cubicBezTo>
                  <a:cubicBezTo>
                    <a:pt x="8643" y="19495"/>
                    <a:pt x="8711" y="19500"/>
                    <a:pt x="8764" y="19550"/>
                  </a:cubicBezTo>
                  <a:lnTo>
                    <a:pt x="8764" y="19553"/>
                  </a:lnTo>
                  <a:cubicBezTo>
                    <a:pt x="8763" y="19555"/>
                    <a:pt x="8762" y="19557"/>
                    <a:pt x="8761" y="19559"/>
                  </a:cubicBezTo>
                  <a:lnTo>
                    <a:pt x="8761" y="19565"/>
                  </a:lnTo>
                  <a:cubicBezTo>
                    <a:pt x="8642" y="19528"/>
                    <a:pt x="8547" y="19496"/>
                    <a:pt x="8478" y="19485"/>
                  </a:cubicBezTo>
                  <a:cubicBezTo>
                    <a:pt x="8471" y="19482"/>
                    <a:pt x="8467" y="19479"/>
                    <a:pt x="8460" y="19476"/>
                  </a:cubicBezTo>
                  <a:cubicBezTo>
                    <a:pt x="8425" y="19463"/>
                    <a:pt x="8388" y="19459"/>
                    <a:pt x="8354" y="19453"/>
                  </a:cubicBezTo>
                  <a:cubicBezTo>
                    <a:pt x="8328" y="19448"/>
                    <a:pt x="8304" y="19442"/>
                    <a:pt x="8280" y="19435"/>
                  </a:cubicBezTo>
                  <a:lnTo>
                    <a:pt x="8283" y="19432"/>
                  </a:lnTo>
                  <a:cubicBezTo>
                    <a:pt x="8186" y="19414"/>
                    <a:pt x="8191" y="19367"/>
                    <a:pt x="8132" y="19337"/>
                  </a:cubicBezTo>
                  <a:cubicBezTo>
                    <a:pt x="8121" y="19353"/>
                    <a:pt x="8102" y="19353"/>
                    <a:pt x="8082" y="19352"/>
                  </a:cubicBezTo>
                  <a:cubicBezTo>
                    <a:pt x="8068" y="19392"/>
                    <a:pt x="8097" y="19420"/>
                    <a:pt x="8111" y="19453"/>
                  </a:cubicBezTo>
                  <a:lnTo>
                    <a:pt x="8120" y="19462"/>
                  </a:lnTo>
                  <a:cubicBezTo>
                    <a:pt x="8109" y="19469"/>
                    <a:pt x="8101" y="19476"/>
                    <a:pt x="8094" y="19482"/>
                  </a:cubicBezTo>
                  <a:cubicBezTo>
                    <a:pt x="8088" y="19487"/>
                    <a:pt x="8083" y="19492"/>
                    <a:pt x="8079" y="19494"/>
                  </a:cubicBezTo>
                  <a:cubicBezTo>
                    <a:pt x="8065" y="19492"/>
                    <a:pt x="8050" y="19484"/>
                    <a:pt x="8043" y="19470"/>
                  </a:cubicBezTo>
                  <a:cubicBezTo>
                    <a:pt x="8039" y="19462"/>
                    <a:pt x="8030" y="19457"/>
                    <a:pt x="8020" y="19459"/>
                  </a:cubicBezTo>
                  <a:cubicBezTo>
                    <a:pt x="8012" y="19460"/>
                    <a:pt x="8007" y="19466"/>
                    <a:pt x="8008" y="19473"/>
                  </a:cubicBezTo>
                  <a:cubicBezTo>
                    <a:pt x="7938" y="19454"/>
                    <a:pt x="7866" y="19440"/>
                    <a:pt x="7801" y="19435"/>
                  </a:cubicBezTo>
                  <a:cubicBezTo>
                    <a:pt x="7787" y="19406"/>
                    <a:pt x="7802" y="19367"/>
                    <a:pt x="7789" y="19337"/>
                  </a:cubicBezTo>
                  <a:cubicBezTo>
                    <a:pt x="7741" y="19320"/>
                    <a:pt x="7693" y="19303"/>
                    <a:pt x="7644" y="19284"/>
                  </a:cubicBezTo>
                  <a:cubicBezTo>
                    <a:pt x="7687" y="19335"/>
                    <a:pt x="7644" y="19325"/>
                    <a:pt x="7588" y="19299"/>
                  </a:cubicBezTo>
                  <a:cubicBezTo>
                    <a:pt x="7533" y="19273"/>
                    <a:pt x="7466" y="19228"/>
                    <a:pt x="7458" y="19207"/>
                  </a:cubicBezTo>
                  <a:cubicBezTo>
                    <a:pt x="7479" y="19176"/>
                    <a:pt x="7513" y="19162"/>
                    <a:pt x="7550" y="19160"/>
                  </a:cubicBezTo>
                  <a:close/>
                  <a:moveTo>
                    <a:pt x="5032" y="19187"/>
                  </a:moveTo>
                  <a:cubicBezTo>
                    <a:pt x="5001" y="19225"/>
                    <a:pt x="5098" y="19314"/>
                    <a:pt x="5124" y="19272"/>
                  </a:cubicBezTo>
                  <a:cubicBezTo>
                    <a:pt x="5070" y="19244"/>
                    <a:pt x="5098" y="19215"/>
                    <a:pt x="5032" y="19187"/>
                  </a:cubicBezTo>
                  <a:close/>
                  <a:moveTo>
                    <a:pt x="4137" y="19234"/>
                  </a:moveTo>
                  <a:cubicBezTo>
                    <a:pt x="4126" y="19243"/>
                    <a:pt x="4131" y="19261"/>
                    <a:pt x="4146" y="19275"/>
                  </a:cubicBezTo>
                  <a:cubicBezTo>
                    <a:pt x="4179" y="19307"/>
                    <a:pt x="4215" y="19331"/>
                    <a:pt x="4249" y="19352"/>
                  </a:cubicBezTo>
                  <a:cubicBezTo>
                    <a:pt x="4278" y="19370"/>
                    <a:pt x="4306" y="19385"/>
                    <a:pt x="4329" y="19405"/>
                  </a:cubicBezTo>
                  <a:cubicBezTo>
                    <a:pt x="4344" y="19419"/>
                    <a:pt x="4366" y="19424"/>
                    <a:pt x="4376" y="19414"/>
                  </a:cubicBezTo>
                  <a:cubicBezTo>
                    <a:pt x="4386" y="19405"/>
                    <a:pt x="4380" y="19386"/>
                    <a:pt x="4365" y="19373"/>
                  </a:cubicBezTo>
                  <a:cubicBezTo>
                    <a:pt x="4356" y="19366"/>
                    <a:pt x="4349" y="19358"/>
                    <a:pt x="4341" y="19352"/>
                  </a:cubicBezTo>
                  <a:cubicBezTo>
                    <a:pt x="4317" y="19334"/>
                    <a:pt x="4294" y="19320"/>
                    <a:pt x="4270" y="19305"/>
                  </a:cubicBezTo>
                  <a:cubicBezTo>
                    <a:pt x="4239" y="19286"/>
                    <a:pt x="4208" y="19267"/>
                    <a:pt x="4184" y="19243"/>
                  </a:cubicBezTo>
                  <a:cubicBezTo>
                    <a:pt x="4170" y="19228"/>
                    <a:pt x="4148" y="19225"/>
                    <a:pt x="4137" y="19234"/>
                  </a:cubicBezTo>
                  <a:close/>
                  <a:moveTo>
                    <a:pt x="7872" y="19240"/>
                  </a:moveTo>
                  <a:cubicBezTo>
                    <a:pt x="7874" y="19248"/>
                    <a:pt x="7876" y="19256"/>
                    <a:pt x="7878" y="19261"/>
                  </a:cubicBezTo>
                  <a:cubicBezTo>
                    <a:pt x="7870" y="19258"/>
                    <a:pt x="7862" y="19257"/>
                    <a:pt x="7854" y="19255"/>
                  </a:cubicBezTo>
                  <a:cubicBezTo>
                    <a:pt x="7860" y="19250"/>
                    <a:pt x="7866" y="19243"/>
                    <a:pt x="7872" y="19240"/>
                  </a:cubicBezTo>
                  <a:close/>
                  <a:moveTo>
                    <a:pt x="16911" y="19243"/>
                  </a:moveTo>
                  <a:cubicBezTo>
                    <a:pt x="16903" y="19238"/>
                    <a:pt x="16889" y="19239"/>
                    <a:pt x="16878" y="19246"/>
                  </a:cubicBezTo>
                  <a:cubicBezTo>
                    <a:pt x="16876" y="19247"/>
                    <a:pt x="16874" y="19250"/>
                    <a:pt x="16872" y="19252"/>
                  </a:cubicBezTo>
                  <a:cubicBezTo>
                    <a:pt x="16851" y="19273"/>
                    <a:pt x="16827" y="19290"/>
                    <a:pt x="16799" y="19308"/>
                  </a:cubicBezTo>
                  <a:cubicBezTo>
                    <a:pt x="16771" y="19325"/>
                    <a:pt x="16740" y="19343"/>
                    <a:pt x="16713" y="19367"/>
                  </a:cubicBezTo>
                  <a:cubicBezTo>
                    <a:pt x="16701" y="19377"/>
                    <a:pt x="16698" y="19392"/>
                    <a:pt x="16707" y="19399"/>
                  </a:cubicBezTo>
                  <a:cubicBezTo>
                    <a:pt x="16716" y="19406"/>
                    <a:pt x="16734" y="19404"/>
                    <a:pt x="16745" y="19394"/>
                  </a:cubicBezTo>
                  <a:cubicBezTo>
                    <a:pt x="16767" y="19374"/>
                    <a:pt x="16790" y="19359"/>
                    <a:pt x="16816" y="19343"/>
                  </a:cubicBezTo>
                  <a:cubicBezTo>
                    <a:pt x="16847" y="19324"/>
                    <a:pt x="16880" y="19304"/>
                    <a:pt x="16908" y="19275"/>
                  </a:cubicBezTo>
                  <a:cubicBezTo>
                    <a:pt x="16920" y="19264"/>
                    <a:pt x="16921" y="19249"/>
                    <a:pt x="16911" y="19243"/>
                  </a:cubicBezTo>
                  <a:close/>
                  <a:moveTo>
                    <a:pt x="14237" y="19287"/>
                  </a:moveTo>
                  <a:cubicBezTo>
                    <a:pt x="14267" y="19359"/>
                    <a:pt x="14161" y="19396"/>
                    <a:pt x="14086" y="19394"/>
                  </a:cubicBezTo>
                  <a:cubicBezTo>
                    <a:pt x="14103" y="19325"/>
                    <a:pt x="14137" y="19297"/>
                    <a:pt x="14237" y="19287"/>
                  </a:cubicBezTo>
                  <a:close/>
                  <a:moveTo>
                    <a:pt x="15723" y="19317"/>
                  </a:moveTo>
                  <a:cubicBezTo>
                    <a:pt x="15546" y="19295"/>
                    <a:pt x="15660" y="19537"/>
                    <a:pt x="15723" y="19317"/>
                  </a:cubicBezTo>
                  <a:close/>
                  <a:moveTo>
                    <a:pt x="15593" y="19326"/>
                  </a:moveTo>
                  <a:cubicBezTo>
                    <a:pt x="15574" y="19310"/>
                    <a:pt x="15542" y="19311"/>
                    <a:pt x="15504" y="19349"/>
                  </a:cubicBezTo>
                  <a:cubicBezTo>
                    <a:pt x="15519" y="19418"/>
                    <a:pt x="15561" y="19412"/>
                    <a:pt x="15605" y="19405"/>
                  </a:cubicBezTo>
                  <a:cubicBezTo>
                    <a:pt x="15617" y="19373"/>
                    <a:pt x="15612" y="19341"/>
                    <a:pt x="15593" y="19326"/>
                  </a:cubicBezTo>
                  <a:close/>
                  <a:moveTo>
                    <a:pt x="5227" y="19329"/>
                  </a:moveTo>
                  <a:cubicBezTo>
                    <a:pt x="5216" y="19331"/>
                    <a:pt x="5214" y="19342"/>
                    <a:pt x="5221" y="19352"/>
                  </a:cubicBezTo>
                  <a:cubicBezTo>
                    <a:pt x="5231" y="19367"/>
                    <a:pt x="5244" y="19382"/>
                    <a:pt x="5257" y="19397"/>
                  </a:cubicBezTo>
                  <a:lnTo>
                    <a:pt x="5269" y="19408"/>
                  </a:lnTo>
                  <a:cubicBezTo>
                    <a:pt x="5278" y="19419"/>
                    <a:pt x="5294" y="19424"/>
                    <a:pt x="5304" y="19420"/>
                  </a:cubicBezTo>
                  <a:cubicBezTo>
                    <a:pt x="5315" y="19416"/>
                    <a:pt x="5316" y="19407"/>
                    <a:pt x="5307" y="19397"/>
                  </a:cubicBezTo>
                  <a:lnTo>
                    <a:pt x="5295" y="19382"/>
                  </a:lnTo>
                  <a:cubicBezTo>
                    <a:pt x="5284" y="19369"/>
                    <a:pt x="5272" y="19356"/>
                    <a:pt x="5263" y="19343"/>
                  </a:cubicBezTo>
                  <a:cubicBezTo>
                    <a:pt x="5260" y="19340"/>
                    <a:pt x="5255" y="19337"/>
                    <a:pt x="5251" y="19334"/>
                  </a:cubicBezTo>
                  <a:cubicBezTo>
                    <a:pt x="5244" y="19330"/>
                    <a:pt x="5235" y="19326"/>
                    <a:pt x="5227" y="19329"/>
                  </a:cubicBezTo>
                  <a:close/>
                  <a:moveTo>
                    <a:pt x="6418" y="19337"/>
                  </a:moveTo>
                  <a:cubicBezTo>
                    <a:pt x="6391" y="19333"/>
                    <a:pt x="6373" y="19347"/>
                    <a:pt x="6395" y="19397"/>
                  </a:cubicBezTo>
                  <a:cubicBezTo>
                    <a:pt x="6417" y="19326"/>
                    <a:pt x="6488" y="19508"/>
                    <a:pt x="6501" y="19391"/>
                  </a:cubicBezTo>
                  <a:cubicBezTo>
                    <a:pt x="6482" y="19366"/>
                    <a:pt x="6446" y="19342"/>
                    <a:pt x="6418" y="19337"/>
                  </a:cubicBezTo>
                  <a:close/>
                  <a:moveTo>
                    <a:pt x="6126" y="19343"/>
                  </a:moveTo>
                  <a:cubicBezTo>
                    <a:pt x="6113" y="19337"/>
                    <a:pt x="6098" y="19337"/>
                    <a:pt x="6093" y="19346"/>
                  </a:cubicBezTo>
                  <a:cubicBezTo>
                    <a:pt x="6088" y="19356"/>
                    <a:pt x="6095" y="19370"/>
                    <a:pt x="6108" y="19376"/>
                  </a:cubicBezTo>
                  <a:cubicBezTo>
                    <a:pt x="6129" y="19387"/>
                    <a:pt x="6149" y="19398"/>
                    <a:pt x="6170" y="19411"/>
                  </a:cubicBezTo>
                  <a:cubicBezTo>
                    <a:pt x="6206" y="19433"/>
                    <a:pt x="6248" y="19456"/>
                    <a:pt x="6291" y="19470"/>
                  </a:cubicBezTo>
                  <a:cubicBezTo>
                    <a:pt x="6305" y="19475"/>
                    <a:pt x="6316" y="19472"/>
                    <a:pt x="6318" y="19462"/>
                  </a:cubicBezTo>
                  <a:cubicBezTo>
                    <a:pt x="6319" y="19453"/>
                    <a:pt x="6313" y="19441"/>
                    <a:pt x="6303" y="19435"/>
                  </a:cubicBezTo>
                  <a:cubicBezTo>
                    <a:pt x="6301" y="19434"/>
                    <a:pt x="6299" y="19436"/>
                    <a:pt x="6297" y="19435"/>
                  </a:cubicBezTo>
                  <a:cubicBezTo>
                    <a:pt x="6261" y="19423"/>
                    <a:pt x="6226" y="19403"/>
                    <a:pt x="6191" y="19382"/>
                  </a:cubicBezTo>
                  <a:cubicBezTo>
                    <a:pt x="6169" y="19369"/>
                    <a:pt x="6149" y="19355"/>
                    <a:pt x="6126" y="19343"/>
                  </a:cubicBezTo>
                  <a:close/>
                  <a:moveTo>
                    <a:pt x="5118" y="19367"/>
                  </a:moveTo>
                  <a:cubicBezTo>
                    <a:pt x="5185" y="19407"/>
                    <a:pt x="5201" y="19484"/>
                    <a:pt x="5254" y="19441"/>
                  </a:cubicBezTo>
                  <a:cubicBezTo>
                    <a:pt x="5211" y="19424"/>
                    <a:pt x="5142" y="19334"/>
                    <a:pt x="5118" y="19367"/>
                  </a:cubicBezTo>
                  <a:close/>
                  <a:moveTo>
                    <a:pt x="14018" y="19399"/>
                  </a:moveTo>
                  <a:cubicBezTo>
                    <a:pt x="14069" y="19387"/>
                    <a:pt x="14008" y="19450"/>
                    <a:pt x="14018" y="19470"/>
                  </a:cubicBezTo>
                  <a:cubicBezTo>
                    <a:pt x="13976" y="19485"/>
                    <a:pt x="13933" y="19498"/>
                    <a:pt x="13891" y="19512"/>
                  </a:cubicBezTo>
                  <a:cubicBezTo>
                    <a:pt x="13884" y="19508"/>
                    <a:pt x="13876" y="19502"/>
                    <a:pt x="13870" y="19497"/>
                  </a:cubicBezTo>
                  <a:cubicBezTo>
                    <a:pt x="13926" y="19441"/>
                    <a:pt x="13989" y="19438"/>
                    <a:pt x="14018" y="19399"/>
                  </a:cubicBezTo>
                  <a:close/>
                  <a:moveTo>
                    <a:pt x="15673" y="19420"/>
                  </a:moveTo>
                  <a:cubicBezTo>
                    <a:pt x="15614" y="19465"/>
                    <a:pt x="15637" y="19454"/>
                    <a:pt x="15566" y="19476"/>
                  </a:cubicBezTo>
                  <a:cubicBezTo>
                    <a:pt x="15583" y="19502"/>
                    <a:pt x="15565" y="19522"/>
                    <a:pt x="15519" y="19538"/>
                  </a:cubicBezTo>
                  <a:cubicBezTo>
                    <a:pt x="15547" y="19576"/>
                    <a:pt x="15599" y="19561"/>
                    <a:pt x="15655" y="19544"/>
                  </a:cubicBezTo>
                  <a:cubicBezTo>
                    <a:pt x="15643" y="19505"/>
                    <a:pt x="15704" y="19478"/>
                    <a:pt x="15708" y="19441"/>
                  </a:cubicBezTo>
                  <a:cubicBezTo>
                    <a:pt x="15690" y="19446"/>
                    <a:pt x="15679" y="19440"/>
                    <a:pt x="15673" y="19420"/>
                  </a:cubicBezTo>
                  <a:close/>
                  <a:moveTo>
                    <a:pt x="7476" y="19464"/>
                  </a:moveTo>
                  <a:lnTo>
                    <a:pt x="7461" y="19494"/>
                  </a:lnTo>
                  <a:lnTo>
                    <a:pt x="7470" y="19497"/>
                  </a:lnTo>
                  <a:cubicBezTo>
                    <a:pt x="7450" y="19508"/>
                    <a:pt x="7427" y="19514"/>
                    <a:pt x="7390" y="19497"/>
                  </a:cubicBezTo>
                  <a:cubicBezTo>
                    <a:pt x="7406" y="19463"/>
                    <a:pt x="7447" y="19447"/>
                    <a:pt x="7476" y="19464"/>
                  </a:cubicBezTo>
                  <a:close/>
                  <a:moveTo>
                    <a:pt x="8262" y="19482"/>
                  </a:moveTo>
                  <a:cubicBezTo>
                    <a:pt x="8293" y="19492"/>
                    <a:pt x="8322" y="19497"/>
                    <a:pt x="8351" y="19503"/>
                  </a:cubicBezTo>
                  <a:cubicBezTo>
                    <a:pt x="8387" y="19509"/>
                    <a:pt x="8422" y="19516"/>
                    <a:pt x="8454" y="19529"/>
                  </a:cubicBezTo>
                  <a:cubicBezTo>
                    <a:pt x="8453" y="19553"/>
                    <a:pt x="8492" y="19564"/>
                    <a:pt x="8504" y="19583"/>
                  </a:cubicBezTo>
                  <a:lnTo>
                    <a:pt x="8507" y="19583"/>
                  </a:lnTo>
                  <a:cubicBezTo>
                    <a:pt x="8495" y="19597"/>
                    <a:pt x="8486" y="19611"/>
                    <a:pt x="8481" y="19627"/>
                  </a:cubicBezTo>
                  <a:cubicBezTo>
                    <a:pt x="8467" y="19624"/>
                    <a:pt x="8455" y="19625"/>
                    <a:pt x="8445" y="19627"/>
                  </a:cubicBezTo>
                  <a:cubicBezTo>
                    <a:pt x="8417" y="19603"/>
                    <a:pt x="8457" y="19603"/>
                    <a:pt x="8442" y="19553"/>
                  </a:cubicBezTo>
                  <a:cubicBezTo>
                    <a:pt x="8372" y="19519"/>
                    <a:pt x="8344" y="19540"/>
                    <a:pt x="8321" y="19571"/>
                  </a:cubicBezTo>
                  <a:cubicBezTo>
                    <a:pt x="8257" y="19552"/>
                    <a:pt x="8192" y="19531"/>
                    <a:pt x="8123" y="19509"/>
                  </a:cubicBezTo>
                  <a:cubicBezTo>
                    <a:pt x="8124" y="19508"/>
                    <a:pt x="8125" y="19507"/>
                    <a:pt x="8126" y="19506"/>
                  </a:cubicBezTo>
                  <a:cubicBezTo>
                    <a:pt x="8132" y="19501"/>
                    <a:pt x="8136" y="19497"/>
                    <a:pt x="8144" y="19491"/>
                  </a:cubicBezTo>
                  <a:cubicBezTo>
                    <a:pt x="8183" y="19488"/>
                    <a:pt x="8220" y="19479"/>
                    <a:pt x="8262" y="19482"/>
                  </a:cubicBezTo>
                  <a:close/>
                  <a:moveTo>
                    <a:pt x="6188" y="19491"/>
                  </a:moveTo>
                  <a:cubicBezTo>
                    <a:pt x="6167" y="19484"/>
                    <a:pt x="6149" y="19489"/>
                    <a:pt x="6143" y="19500"/>
                  </a:cubicBezTo>
                  <a:cubicBezTo>
                    <a:pt x="6139" y="19509"/>
                    <a:pt x="6144" y="19519"/>
                    <a:pt x="6158" y="19527"/>
                  </a:cubicBezTo>
                  <a:cubicBezTo>
                    <a:pt x="6158" y="19530"/>
                    <a:pt x="6159" y="19535"/>
                    <a:pt x="6158" y="19538"/>
                  </a:cubicBezTo>
                  <a:cubicBezTo>
                    <a:pt x="6158" y="19542"/>
                    <a:pt x="6156" y="19547"/>
                    <a:pt x="6155" y="19550"/>
                  </a:cubicBezTo>
                  <a:cubicBezTo>
                    <a:pt x="6154" y="19563"/>
                    <a:pt x="6170" y="19575"/>
                    <a:pt x="6191" y="19580"/>
                  </a:cubicBezTo>
                  <a:cubicBezTo>
                    <a:pt x="6213" y="19583"/>
                    <a:pt x="6231" y="19577"/>
                    <a:pt x="6232" y="19565"/>
                  </a:cubicBezTo>
                  <a:cubicBezTo>
                    <a:pt x="6232" y="19562"/>
                    <a:pt x="6234" y="19559"/>
                    <a:pt x="6235" y="19556"/>
                  </a:cubicBezTo>
                  <a:cubicBezTo>
                    <a:pt x="6237" y="19542"/>
                    <a:pt x="6242" y="19512"/>
                    <a:pt x="6197" y="19494"/>
                  </a:cubicBezTo>
                  <a:lnTo>
                    <a:pt x="6188" y="19491"/>
                  </a:lnTo>
                  <a:close/>
                  <a:moveTo>
                    <a:pt x="6926" y="19491"/>
                  </a:moveTo>
                  <a:cubicBezTo>
                    <a:pt x="6920" y="19497"/>
                    <a:pt x="6918" y="19511"/>
                    <a:pt x="6918" y="19538"/>
                  </a:cubicBezTo>
                  <a:cubicBezTo>
                    <a:pt x="6964" y="19589"/>
                    <a:pt x="7000" y="19598"/>
                    <a:pt x="7018" y="19550"/>
                  </a:cubicBezTo>
                  <a:cubicBezTo>
                    <a:pt x="6988" y="19531"/>
                    <a:pt x="6945" y="19474"/>
                    <a:pt x="6926" y="19491"/>
                  </a:cubicBezTo>
                  <a:close/>
                  <a:moveTo>
                    <a:pt x="13838" y="19494"/>
                  </a:moveTo>
                  <a:lnTo>
                    <a:pt x="13841" y="19494"/>
                  </a:lnTo>
                  <a:cubicBezTo>
                    <a:pt x="13838" y="19498"/>
                    <a:pt x="13840" y="19503"/>
                    <a:pt x="13844" y="19506"/>
                  </a:cubicBezTo>
                  <a:cubicBezTo>
                    <a:pt x="13856" y="19517"/>
                    <a:pt x="13868" y="19527"/>
                    <a:pt x="13885" y="19535"/>
                  </a:cubicBezTo>
                  <a:lnTo>
                    <a:pt x="13876" y="19535"/>
                  </a:lnTo>
                  <a:lnTo>
                    <a:pt x="13885" y="19571"/>
                  </a:lnTo>
                  <a:cubicBezTo>
                    <a:pt x="13790" y="19614"/>
                    <a:pt x="13838" y="19516"/>
                    <a:pt x="13802" y="19524"/>
                  </a:cubicBezTo>
                  <a:cubicBezTo>
                    <a:pt x="13803" y="19509"/>
                    <a:pt x="13813" y="19499"/>
                    <a:pt x="13838" y="19494"/>
                  </a:cubicBezTo>
                  <a:close/>
                  <a:moveTo>
                    <a:pt x="7633" y="19500"/>
                  </a:moveTo>
                  <a:cubicBezTo>
                    <a:pt x="7668" y="19517"/>
                    <a:pt x="7695" y="19539"/>
                    <a:pt x="7721" y="19559"/>
                  </a:cubicBezTo>
                  <a:cubicBezTo>
                    <a:pt x="7691" y="19547"/>
                    <a:pt x="7659" y="19530"/>
                    <a:pt x="7653" y="19562"/>
                  </a:cubicBezTo>
                  <a:cubicBezTo>
                    <a:pt x="7653" y="19562"/>
                    <a:pt x="7651" y="19562"/>
                    <a:pt x="7650" y="19562"/>
                  </a:cubicBezTo>
                  <a:cubicBezTo>
                    <a:pt x="7649" y="19561"/>
                    <a:pt x="7649" y="19560"/>
                    <a:pt x="7647" y="19559"/>
                  </a:cubicBezTo>
                  <a:cubicBezTo>
                    <a:pt x="7642" y="19557"/>
                    <a:pt x="7636" y="19558"/>
                    <a:pt x="7633" y="19562"/>
                  </a:cubicBezTo>
                  <a:cubicBezTo>
                    <a:pt x="7630" y="19565"/>
                    <a:pt x="7624" y="19568"/>
                    <a:pt x="7621" y="19571"/>
                  </a:cubicBezTo>
                  <a:cubicBezTo>
                    <a:pt x="7620" y="19570"/>
                    <a:pt x="7619" y="19568"/>
                    <a:pt x="7618" y="19568"/>
                  </a:cubicBezTo>
                  <a:cubicBezTo>
                    <a:pt x="7607" y="19564"/>
                    <a:pt x="7596" y="19561"/>
                    <a:pt x="7585" y="19559"/>
                  </a:cubicBezTo>
                  <a:lnTo>
                    <a:pt x="7588" y="19556"/>
                  </a:lnTo>
                  <a:cubicBezTo>
                    <a:pt x="7529" y="19514"/>
                    <a:pt x="7628" y="19523"/>
                    <a:pt x="7633" y="19500"/>
                  </a:cubicBezTo>
                  <a:close/>
                  <a:moveTo>
                    <a:pt x="6850" y="19524"/>
                  </a:moveTo>
                  <a:cubicBezTo>
                    <a:pt x="6832" y="19518"/>
                    <a:pt x="6821" y="19524"/>
                    <a:pt x="6817" y="19568"/>
                  </a:cubicBezTo>
                  <a:lnTo>
                    <a:pt x="6867" y="19615"/>
                  </a:lnTo>
                  <a:cubicBezTo>
                    <a:pt x="6876" y="19579"/>
                    <a:pt x="6900" y="19590"/>
                    <a:pt x="6912" y="19565"/>
                  </a:cubicBezTo>
                  <a:cubicBezTo>
                    <a:pt x="6891" y="19549"/>
                    <a:pt x="6867" y="19530"/>
                    <a:pt x="6850" y="19524"/>
                  </a:cubicBezTo>
                  <a:close/>
                  <a:moveTo>
                    <a:pt x="5080" y="19553"/>
                  </a:moveTo>
                  <a:cubicBezTo>
                    <a:pt x="5064" y="19549"/>
                    <a:pt x="5050" y="19554"/>
                    <a:pt x="5038" y="19568"/>
                  </a:cubicBezTo>
                  <a:cubicBezTo>
                    <a:pt x="5078" y="19619"/>
                    <a:pt x="5121" y="19694"/>
                    <a:pt x="5133" y="19603"/>
                  </a:cubicBezTo>
                  <a:cubicBezTo>
                    <a:pt x="5112" y="19573"/>
                    <a:pt x="5095" y="19557"/>
                    <a:pt x="5080" y="19553"/>
                  </a:cubicBezTo>
                  <a:close/>
                  <a:moveTo>
                    <a:pt x="7724" y="19562"/>
                  </a:moveTo>
                  <a:cubicBezTo>
                    <a:pt x="7731" y="19567"/>
                    <a:pt x="7738" y="19572"/>
                    <a:pt x="7745" y="19577"/>
                  </a:cubicBezTo>
                  <a:cubicBezTo>
                    <a:pt x="7739" y="19584"/>
                    <a:pt x="7730" y="19591"/>
                    <a:pt x="7721" y="19597"/>
                  </a:cubicBezTo>
                  <a:cubicBezTo>
                    <a:pt x="7714" y="19602"/>
                    <a:pt x="7707" y="19609"/>
                    <a:pt x="7701" y="19615"/>
                  </a:cubicBezTo>
                  <a:cubicBezTo>
                    <a:pt x="7697" y="19615"/>
                    <a:pt x="7695" y="19615"/>
                    <a:pt x="7692" y="19615"/>
                  </a:cubicBezTo>
                  <a:cubicBezTo>
                    <a:pt x="7679" y="19610"/>
                    <a:pt x="7663" y="19601"/>
                    <a:pt x="7644" y="19589"/>
                  </a:cubicBezTo>
                  <a:cubicBezTo>
                    <a:pt x="7648" y="19585"/>
                    <a:pt x="7653" y="19581"/>
                    <a:pt x="7656" y="19577"/>
                  </a:cubicBezTo>
                  <a:cubicBezTo>
                    <a:pt x="7659" y="19574"/>
                    <a:pt x="7659" y="19569"/>
                    <a:pt x="7656" y="19565"/>
                  </a:cubicBezTo>
                  <a:lnTo>
                    <a:pt x="7692" y="19583"/>
                  </a:lnTo>
                  <a:cubicBezTo>
                    <a:pt x="7698" y="19568"/>
                    <a:pt x="7715" y="19571"/>
                    <a:pt x="7724" y="19562"/>
                  </a:cubicBezTo>
                  <a:close/>
                  <a:moveTo>
                    <a:pt x="8826" y="19586"/>
                  </a:moveTo>
                  <a:cubicBezTo>
                    <a:pt x="8948" y="19542"/>
                    <a:pt x="9094" y="19635"/>
                    <a:pt x="9222" y="19621"/>
                  </a:cubicBezTo>
                  <a:cubicBezTo>
                    <a:pt x="9226" y="19697"/>
                    <a:pt x="9359" y="19672"/>
                    <a:pt x="9385" y="19704"/>
                  </a:cubicBezTo>
                  <a:cubicBezTo>
                    <a:pt x="9362" y="19727"/>
                    <a:pt x="9301" y="19739"/>
                    <a:pt x="9234" y="19736"/>
                  </a:cubicBezTo>
                  <a:cubicBezTo>
                    <a:pt x="9211" y="19697"/>
                    <a:pt x="9144" y="19664"/>
                    <a:pt x="9069" y="19639"/>
                  </a:cubicBezTo>
                  <a:cubicBezTo>
                    <a:pt x="8992" y="19613"/>
                    <a:pt x="8907" y="19596"/>
                    <a:pt x="8847" y="19592"/>
                  </a:cubicBezTo>
                  <a:lnTo>
                    <a:pt x="8847" y="19594"/>
                  </a:lnTo>
                  <a:cubicBezTo>
                    <a:pt x="8840" y="19591"/>
                    <a:pt x="8833" y="19588"/>
                    <a:pt x="8826" y="19586"/>
                  </a:cubicBezTo>
                  <a:close/>
                  <a:moveTo>
                    <a:pt x="7807" y="19600"/>
                  </a:moveTo>
                  <a:lnTo>
                    <a:pt x="7834" y="19612"/>
                  </a:lnTo>
                  <a:cubicBezTo>
                    <a:pt x="7826" y="19630"/>
                    <a:pt x="7805" y="19625"/>
                    <a:pt x="7798" y="19645"/>
                  </a:cubicBezTo>
                  <a:cubicBezTo>
                    <a:pt x="7776" y="19644"/>
                    <a:pt x="7752" y="19637"/>
                    <a:pt x="7730" y="19627"/>
                  </a:cubicBezTo>
                  <a:cubicBezTo>
                    <a:pt x="7735" y="19623"/>
                    <a:pt x="7740" y="19622"/>
                    <a:pt x="7745" y="19618"/>
                  </a:cubicBezTo>
                  <a:cubicBezTo>
                    <a:pt x="7748" y="19615"/>
                    <a:pt x="7753" y="19612"/>
                    <a:pt x="7757" y="19609"/>
                  </a:cubicBezTo>
                  <a:lnTo>
                    <a:pt x="7798" y="19627"/>
                  </a:lnTo>
                  <a:lnTo>
                    <a:pt x="7807" y="19600"/>
                  </a:lnTo>
                  <a:close/>
                  <a:moveTo>
                    <a:pt x="8552" y="19612"/>
                  </a:moveTo>
                  <a:cubicBezTo>
                    <a:pt x="8590" y="19604"/>
                    <a:pt x="8603" y="19644"/>
                    <a:pt x="8640" y="19665"/>
                  </a:cubicBezTo>
                  <a:cubicBezTo>
                    <a:pt x="8669" y="19665"/>
                    <a:pt x="8689" y="19654"/>
                    <a:pt x="8711" y="19645"/>
                  </a:cubicBezTo>
                  <a:cubicBezTo>
                    <a:pt x="8713" y="19645"/>
                    <a:pt x="8715" y="19646"/>
                    <a:pt x="8717" y="19648"/>
                  </a:cubicBezTo>
                  <a:cubicBezTo>
                    <a:pt x="8690" y="19684"/>
                    <a:pt x="8638" y="19675"/>
                    <a:pt x="8584" y="19659"/>
                  </a:cubicBezTo>
                  <a:cubicBezTo>
                    <a:pt x="8566" y="19654"/>
                    <a:pt x="8548" y="19647"/>
                    <a:pt x="8531" y="19642"/>
                  </a:cubicBezTo>
                  <a:cubicBezTo>
                    <a:pt x="8535" y="19631"/>
                    <a:pt x="8543" y="19623"/>
                    <a:pt x="8552" y="19612"/>
                  </a:cubicBezTo>
                  <a:close/>
                  <a:moveTo>
                    <a:pt x="7172" y="19627"/>
                  </a:moveTo>
                  <a:cubicBezTo>
                    <a:pt x="7163" y="19623"/>
                    <a:pt x="7150" y="19623"/>
                    <a:pt x="7145" y="19630"/>
                  </a:cubicBezTo>
                  <a:cubicBezTo>
                    <a:pt x="7141" y="19635"/>
                    <a:pt x="7140" y="19642"/>
                    <a:pt x="7136" y="19648"/>
                  </a:cubicBezTo>
                  <a:cubicBezTo>
                    <a:pt x="7128" y="19661"/>
                    <a:pt x="7121" y="19671"/>
                    <a:pt x="7101" y="19680"/>
                  </a:cubicBezTo>
                  <a:cubicBezTo>
                    <a:pt x="7091" y="19685"/>
                    <a:pt x="7088" y="19696"/>
                    <a:pt x="7095" y="19707"/>
                  </a:cubicBezTo>
                  <a:cubicBezTo>
                    <a:pt x="7102" y="19717"/>
                    <a:pt x="7115" y="19722"/>
                    <a:pt x="7124" y="19719"/>
                  </a:cubicBezTo>
                  <a:cubicBezTo>
                    <a:pt x="7153" y="19705"/>
                    <a:pt x="7166" y="19686"/>
                    <a:pt x="7175" y="19671"/>
                  </a:cubicBezTo>
                  <a:cubicBezTo>
                    <a:pt x="7177" y="19667"/>
                    <a:pt x="7180" y="19664"/>
                    <a:pt x="7183" y="19659"/>
                  </a:cubicBezTo>
                  <a:cubicBezTo>
                    <a:pt x="7190" y="19651"/>
                    <a:pt x="7185" y="19638"/>
                    <a:pt x="7175" y="19630"/>
                  </a:cubicBezTo>
                  <a:cubicBezTo>
                    <a:pt x="7173" y="19629"/>
                    <a:pt x="7174" y="19628"/>
                    <a:pt x="7172" y="19627"/>
                  </a:cubicBezTo>
                  <a:close/>
                  <a:moveTo>
                    <a:pt x="8838" y="19659"/>
                  </a:moveTo>
                  <a:cubicBezTo>
                    <a:pt x="8848" y="19663"/>
                    <a:pt x="8857" y="19666"/>
                    <a:pt x="8868" y="19668"/>
                  </a:cubicBezTo>
                  <a:cubicBezTo>
                    <a:pt x="8867" y="19671"/>
                    <a:pt x="8866" y="19673"/>
                    <a:pt x="8865" y="19674"/>
                  </a:cubicBezTo>
                  <a:cubicBezTo>
                    <a:pt x="8854" y="19672"/>
                    <a:pt x="8846" y="19668"/>
                    <a:pt x="8838" y="19659"/>
                  </a:cubicBezTo>
                  <a:close/>
                  <a:moveTo>
                    <a:pt x="15182" y="19659"/>
                  </a:moveTo>
                  <a:cubicBezTo>
                    <a:pt x="15187" y="19681"/>
                    <a:pt x="15167" y="19699"/>
                    <a:pt x="15162" y="19719"/>
                  </a:cubicBezTo>
                  <a:cubicBezTo>
                    <a:pt x="15158" y="19720"/>
                    <a:pt x="15155" y="19720"/>
                    <a:pt x="15153" y="19722"/>
                  </a:cubicBezTo>
                  <a:cubicBezTo>
                    <a:pt x="15099" y="19746"/>
                    <a:pt x="15060" y="19785"/>
                    <a:pt x="15026" y="19822"/>
                  </a:cubicBezTo>
                  <a:cubicBezTo>
                    <a:pt x="14975" y="19876"/>
                    <a:pt x="14941" y="19912"/>
                    <a:pt x="14878" y="19914"/>
                  </a:cubicBezTo>
                  <a:cubicBezTo>
                    <a:pt x="14862" y="19914"/>
                    <a:pt x="14846" y="19924"/>
                    <a:pt x="14842" y="19937"/>
                  </a:cubicBezTo>
                  <a:cubicBezTo>
                    <a:pt x="14839" y="19950"/>
                    <a:pt x="14850" y="19958"/>
                    <a:pt x="14866" y="19958"/>
                  </a:cubicBezTo>
                  <a:cubicBezTo>
                    <a:pt x="14966" y="19956"/>
                    <a:pt x="15021" y="19898"/>
                    <a:pt x="15070" y="19846"/>
                  </a:cubicBezTo>
                  <a:cubicBezTo>
                    <a:pt x="15104" y="19809"/>
                    <a:pt x="15133" y="19777"/>
                    <a:pt x="15173" y="19760"/>
                  </a:cubicBezTo>
                  <a:cubicBezTo>
                    <a:pt x="15210" y="19807"/>
                    <a:pt x="15382" y="19714"/>
                    <a:pt x="15342" y="19662"/>
                  </a:cubicBezTo>
                  <a:cubicBezTo>
                    <a:pt x="15270" y="19695"/>
                    <a:pt x="15221" y="19684"/>
                    <a:pt x="15182" y="19659"/>
                  </a:cubicBezTo>
                  <a:close/>
                  <a:moveTo>
                    <a:pt x="16346" y="19668"/>
                  </a:moveTo>
                  <a:cubicBezTo>
                    <a:pt x="16346" y="19663"/>
                    <a:pt x="16336" y="19664"/>
                    <a:pt x="16314" y="19671"/>
                  </a:cubicBezTo>
                  <a:cubicBezTo>
                    <a:pt x="16332" y="19693"/>
                    <a:pt x="16180" y="19780"/>
                    <a:pt x="16293" y="19754"/>
                  </a:cubicBezTo>
                  <a:cubicBezTo>
                    <a:pt x="16280" y="19738"/>
                    <a:pt x="16349" y="19683"/>
                    <a:pt x="16346" y="19668"/>
                  </a:cubicBezTo>
                  <a:close/>
                  <a:moveTo>
                    <a:pt x="5251" y="19674"/>
                  </a:moveTo>
                  <a:cubicBezTo>
                    <a:pt x="5242" y="19667"/>
                    <a:pt x="5234" y="19674"/>
                    <a:pt x="5233" y="19689"/>
                  </a:cubicBezTo>
                  <a:cubicBezTo>
                    <a:pt x="5232" y="19704"/>
                    <a:pt x="5238" y="19722"/>
                    <a:pt x="5248" y="19730"/>
                  </a:cubicBezTo>
                  <a:cubicBezTo>
                    <a:pt x="5267" y="19747"/>
                    <a:pt x="5283" y="19753"/>
                    <a:pt x="5298" y="19760"/>
                  </a:cubicBezTo>
                  <a:lnTo>
                    <a:pt x="5313" y="19766"/>
                  </a:lnTo>
                  <a:cubicBezTo>
                    <a:pt x="5322" y="19770"/>
                    <a:pt x="5329" y="19759"/>
                    <a:pt x="5328" y="19742"/>
                  </a:cubicBezTo>
                  <a:cubicBezTo>
                    <a:pt x="5327" y="19731"/>
                    <a:pt x="5321" y="19719"/>
                    <a:pt x="5316" y="19713"/>
                  </a:cubicBezTo>
                  <a:cubicBezTo>
                    <a:pt x="5313" y="19709"/>
                    <a:pt x="5310" y="19709"/>
                    <a:pt x="5307" y="19707"/>
                  </a:cubicBezTo>
                  <a:lnTo>
                    <a:pt x="5292" y="19701"/>
                  </a:lnTo>
                  <a:cubicBezTo>
                    <a:pt x="5278" y="19693"/>
                    <a:pt x="5265" y="19687"/>
                    <a:pt x="5251" y="19674"/>
                  </a:cubicBezTo>
                  <a:close/>
                  <a:moveTo>
                    <a:pt x="12818" y="19698"/>
                  </a:moveTo>
                  <a:cubicBezTo>
                    <a:pt x="12826" y="19773"/>
                    <a:pt x="12701" y="19783"/>
                    <a:pt x="12612" y="19807"/>
                  </a:cubicBezTo>
                  <a:cubicBezTo>
                    <a:pt x="12596" y="19731"/>
                    <a:pt x="12773" y="19694"/>
                    <a:pt x="12818" y="19698"/>
                  </a:cubicBezTo>
                  <a:close/>
                  <a:moveTo>
                    <a:pt x="7529" y="19701"/>
                  </a:moveTo>
                  <a:cubicBezTo>
                    <a:pt x="7580" y="19706"/>
                    <a:pt x="7586" y="19822"/>
                    <a:pt x="7624" y="19760"/>
                  </a:cubicBezTo>
                  <a:cubicBezTo>
                    <a:pt x="7611" y="19744"/>
                    <a:pt x="7552" y="19644"/>
                    <a:pt x="7529" y="19701"/>
                  </a:cubicBezTo>
                  <a:close/>
                  <a:moveTo>
                    <a:pt x="6572" y="19707"/>
                  </a:moveTo>
                  <a:cubicBezTo>
                    <a:pt x="6549" y="19697"/>
                    <a:pt x="6526" y="19697"/>
                    <a:pt x="6510" y="19710"/>
                  </a:cubicBezTo>
                  <a:cubicBezTo>
                    <a:pt x="6558" y="19757"/>
                    <a:pt x="6590" y="19833"/>
                    <a:pt x="6628" y="19769"/>
                  </a:cubicBezTo>
                  <a:cubicBezTo>
                    <a:pt x="6617" y="19737"/>
                    <a:pt x="6594" y="19717"/>
                    <a:pt x="6572" y="19707"/>
                  </a:cubicBezTo>
                  <a:close/>
                  <a:moveTo>
                    <a:pt x="15590" y="19724"/>
                  </a:moveTo>
                  <a:cubicBezTo>
                    <a:pt x="15585" y="19722"/>
                    <a:pt x="15579" y="19724"/>
                    <a:pt x="15572" y="19727"/>
                  </a:cubicBezTo>
                  <a:cubicBezTo>
                    <a:pt x="15570" y="19729"/>
                    <a:pt x="15566" y="19731"/>
                    <a:pt x="15563" y="19733"/>
                  </a:cubicBezTo>
                  <a:cubicBezTo>
                    <a:pt x="15561" y="19736"/>
                    <a:pt x="15547" y="19747"/>
                    <a:pt x="15492" y="19775"/>
                  </a:cubicBezTo>
                  <a:lnTo>
                    <a:pt x="15492" y="19760"/>
                  </a:lnTo>
                  <a:cubicBezTo>
                    <a:pt x="15439" y="19770"/>
                    <a:pt x="15401" y="19758"/>
                    <a:pt x="15327" y="19804"/>
                  </a:cubicBezTo>
                  <a:cubicBezTo>
                    <a:pt x="15332" y="19838"/>
                    <a:pt x="15277" y="19860"/>
                    <a:pt x="15318" y="19902"/>
                  </a:cubicBezTo>
                  <a:cubicBezTo>
                    <a:pt x="15390" y="19881"/>
                    <a:pt x="15475" y="19848"/>
                    <a:pt x="15522" y="19789"/>
                  </a:cubicBezTo>
                  <a:cubicBezTo>
                    <a:pt x="15569" y="19765"/>
                    <a:pt x="15586" y="19752"/>
                    <a:pt x="15593" y="19745"/>
                  </a:cubicBezTo>
                  <a:cubicBezTo>
                    <a:pt x="15601" y="19738"/>
                    <a:pt x="15598" y="19728"/>
                    <a:pt x="15590" y="19724"/>
                  </a:cubicBezTo>
                  <a:close/>
                  <a:moveTo>
                    <a:pt x="7488" y="19748"/>
                  </a:moveTo>
                  <a:cubicBezTo>
                    <a:pt x="7477" y="19745"/>
                    <a:pt x="7469" y="19759"/>
                    <a:pt x="7470" y="19784"/>
                  </a:cubicBezTo>
                  <a:cubicBezTo>
                    <a:pt x="7471" y="19802"/>
                    <a:pt x="7477" y="19816"/>
                    <a:pt x="7485" y="19825"/>
                  </a:cubicBezTo>
                  <a:cubicBezTo>
                    <a:pt x="7484" y="19828"/>
                    <a:pt x="7487" y="19831"/>
                    <a:pt x="7488" y="19834"/>
                  </a:cubicBezTo>
                  <a:cubicBezTo>
                    <a:pt x="7489" y="19834"/>
                    <a:pt x="7490" y="19836"/>
                    <a:pt x="7491" y="19837"/>
                  </a:cubicBezTo>
                  <a:cubicBezTo>
                    <a:pt x="7493" y="19842"/>
                    <a:pt x="7494" y="19849"/>
                    <a:pt x="7500" y="19852"/>
                  </a:cubicBezTo>
                  <a:cubicBezTo>
                    <a:pt x="7512" y="19857"/>
                    <a:pt x="7522" y="19867"/>
                    <a:pt x="7535" y="19878"/>
                  </a:cubicBezTo>
                  <a:cubicBezTo>
                    <a:pt x="7544" y="19887"/>
                    <a:pt x="7554" y="19898"/>
                    <a:pt x="7565" y="19905"/>
                  </a:cubicBezTo>
                  <a:cubicBezTo>
                    <a:pt x="7574" y="19912"/>
                    <a:pt x="7589" y="19910"/>
                    <a:pt x="7594" y="19902"/>
                  </a:cubicBezTo>
                  <a:cubicBezTo>
                    <a:pt x="7599" y="19894"/>
                    <a:pt x="7595" y="19882"/>
                    <a:pt x="7585" y="19875"/>
                  </a:cubicBezTo>
                  <a:cubicBezTo>
                    <a:pt x="7577" y="19869"/>
                    <a:pt x="7569" y="19862"/>
                    <a:pt x="7562" y="19854"/>
                  </a:cubicBezTo>
                  <a:cubicBezTo>
                    <a:pt x="7555" y="19848"/>
                    <a:pt x="7546" y="19843"/>
                    <a:pt x="7538" y="19837"/>
                  </a:cubicBezTo>
                  <a:cubicBezTo>
                    <a:pt x="7547" y="19836"/>
                    <a:pt x="7557" y="19832"/>
                    <a:pt x="7565" y="19837"/>
                  </a:cubicBezTo>
                  <a:cubicBezTo>
                    <a:pt x="7576" y="19842"/>
                    <a:pt x="7585" y="19829"/>
                    <a:pt x="7585" y="19804"/>
                  </a:cubicBezTo>
                  <a:cubicBezTo>
                    <a:pt x="7585" y="19784"/>
                    <a:pt x="7579" y="19763"/>
                    <a:pt x="7571" y="19754"/>
                  </a:cubicBezTo>
                  <a:cubicBezTo>
                    <a:pt x="7569" y="19752"/>
                    <a:pt x="7566" y="19752"/>
                    <a:pt x="7565" y="19751"/>
                  </a:cubicBezTo>
                  <a:cubicBezTo>
                    <a:pt x="7547" y="19742"/>
                    <a:pt x="7530" y="19746"/>
                    <a:pt x="7514" y="19748"/>
                  </a:cubicBezTo>
                  <a:cubicBezTo>
                    <a:pt x="7505" y="19749"/>
                    <a:pt x="7495" y="19750"/>
                    <a:pt x="7488" y="19748"/>
                  </a:cubicBezTo>
                  <a:close/>
                  <a:moveTo>
                    <a:pt x="7715" y="19748"/>
                  </a:moveTo>
                  <a:cubicBezTo>
                    <a:pt x="7706" y="19741"/>
                    <a:pt x="7695" y="19745"/>
                    <a:pt x="7692" y="19757"/>
                  </a:cubicBezTo>
                  <a:cubicBezTo>
                    <a:pt x="7689" y="19769"/>
                    <a:pt x="7694" y="19786"/>
                    <a:pt x="7704" y="19792"/>
                  </a:cubicBezTo>
                  <a:lnTo>
                    <a:pt x="7763" y="19837"/>
                  </a:lnTo>
                  <a:cubicBezTo>
                    <a:pt x="7772" y="19844"/>
                    <a:pt x="7783" y="19837"/>
                    <a:pt x="7786" y="19825"/>
                  </a:cubicBezTo>
                  <a:cubicBezTo>
                    <a:pt x="7789" y="19813"/>
                    <a:pt x="7784" y="19800"/>
                    <a:pt x="7774" y="19792"/>
                  </a:cubicBezTo>
                  <a:lnTo>
                    <a:pt x="7715" y="19748"/>
                  </a:lnTo>
                  <a:close/>
                  <a:moveTo>
                    <a:pt x="5857" y="19784"/>
                  </a:moveTo>
                  <a:cubicBezTo>
                    <a:pt x="5841" y="19782"/>
                    <a:pt x="5830" y="19790"/>
                    <a:pt x="5818" y="19807"/>
                  </a:cubicBezTo>
                  <a:cubicBezTo>
                    <a:pt x="5859" y="19856"/>
                    <a:pt x="5904" y="19925"/>
                    <a:pt x="5913" y="19825"/>
                  </a:cubicBezTo>
                  <a:cubicBezTo>
                    <a:pt x="5891" y="19796"/>
                    <a:pt x="5872" y="19785"/>
                    <a:pt x="5857" y="19784"/>
                  </a:cubicBezTo>
                  <a:close/>
                  <a:moveTo>
                    <a:pt x="9007" y="19787"/>
                  </a:moveTo>
                  <a:lnTo>
                    <a:pt x="9015" y="19787"/>
                  </a:lnTo>
                  <a:cubicBezTo>
                    <a:pt x="9015" y="19789"/>
                    <a:pt x="9013" y="19795"/>
                    <a:pt x="9013" y="19798"/>
                  </a:cubicBezTo>
                  <a:cubicBezTo>
                    <a:pt x="9048" y="19805"/>
                    <a:pt x="9073" y="19814"/>
                    <a:pt x="9083" y="19831"/>
                  </a:cubicBezTo>
                  <a:cubicBezTo>
                    <a:pt x="9075" y="19839"/>
                    <a:pt x="9063" y="19843"/>
                    <a:pt x="9057" y="19854"/>
                  </a:cubicBezTo>
                  <a:cubicBezTo>
                    <a:pt x="9032" y="19855"/>
                    <a:pt x="9007" y="19856"/>
                    <a:pt x="8995" y="19872"/>
                  </a:cubicBezTo>
                  <a:lnTo>
                    <a:pt x="8965" y="19866"/>
                  </a:lnTo>
                  <a:cubicBezTo>
                    <a:pt x="8966" y="19824"/>
                    <a:pt x="9014" y="19838"/>
                    <a:pt x="9007" y="19787"/>
                  </a:cubicBezTo>
                  <a:close/>
                  <a:moveTo>
                    <a:pt x="10830" y="19798"/>
                  </a:moveTo>
                  <a:cubicBezTo>
                    <a:pt x="10834" y="19819"/>
                    <a:pt x="10853" y="19829"/>
                    <a:pt x="10874" y="19837"/>
                  </a:cubicBezTo>
                  <a:cubicBezTo>
                    <a:pt x="10881" y="19856"/>
                    <a:pt x="10891" y="19870"/>
                    <a:pt x="10915" y="19878"/>
                  </a:cubicBezTo>
                  <a:cubicBezTo>
                    <a:pt x="10919" y="19873"/>
                    <a:pt x="10922" y="19870"/>
                    <a:pt x="10927" y="19866"/>
                  </a:cubicBezTo>
                  <a:cubicBezTo>
                    <a:pt x="10931" y="19871"/>
                    <a:pt x="10935" y="19880"/>
                    <a:pt x="10936" y="19887"/>
                  </a:cubicBezTo>
                  <a:cubicBezTo>
                    <a:pt x="10823" y="19886"/>
                    <a:pt x="10796" y="19905"/>
                    <a:pt x="10717" y="19863"/>
                  </a:cubicBezTo>
                  <a:cubicBezTo>
                    <a:pt x="10737" y="19826"/>
                    <a:pt x="10822" y="19845"/>
                    <a:pt x="10830" y="19798"/>
                  </a:cubicBezTo>
                  <a:close/>
                  <a:moveTo>
                    <a:pt x="10652" y="19843"/>
                  </a:moveTo>
                  <a:cubicBezTo>
                    <a:pt x="10632" y="19870"/>
                    <a:pt x="10564" y="19904"/>
                    <a:pt x="10514" y="19902"/>
                  </a:cubicBezTo>
                  <a:cubicBezTo>
                    <a:pt x="10512" y="19901"/>
                    <a:pt x="10509" y="19900"/>
                    <a:pt x="10508" y="19899"/>
                  </a:cubicBezTo>
                  <a:cubicBezTo>
                    <a:pt x="10503" y="19896"/>
                    <a:pt x="10498" y="19894"/>
                    <a:pt x="10493" y="19893"/>
                  </a:cubicBezTo>
                  <a:cubicBezTo>
                    <a:pt x="10489" y="19892"/>
                    <a:pt x="10488" y="19892"/>
                    <a:pt x="10484" y="19893"/>
                  </a:cubicBezTo>
                  <a:cubicBezTo>
                    <a:pt x="10469" y="19885"/>
                    <a:pt x="10457" y="19874"/>
                    <a:pt x="10454" y="19852"/>
                  </a:cubicBezTo>
                  <a:cubicBezTo>
                    <a:pt x="10547" y="19841"/>
                    <a:pt x="10562" y="19864"/>
                    <a:pt x="10652" y="19843"/>
                  </a:cubicBezTo>
                  <a:close/>
                  <a:moveTo>
                    <a:pt x="12156" y="19872"/>
                  </a:moveTo>
                  <a:cubicBezTo>
                    <a:pt x="12169" y="19876"/>
                    <a:pt x="12179" y="19888"/>
                    <a:pt x="12177" y="19905"/>
                  </a:cubicBezTo>
                  <a:cubicBezTo>
                    <a:pt x="12153" y="19922"/>
                    <a:pt x="12120" y="19934"/>
                    <a:pt x="12068" y="19934"/>
                  </a:cubicBezTo>
                  <a:cubicBezTo>
                    <a:pt x="12039" y="19897"/>
                    <a:pt x="12118" y="19859"/>
                    <a:pt x="12156" y="19872"/>
                  </a:cubicBezTo>
                  <a:close/>
                  <a:moveTo>
                    <a:pt x="6909" y="19878"/>
                  </a:moveTo>
                  <a:cubicBezTo>
                    <a:pt x="6902" y="19884"/>
                    <a:pt x="6899" y="19898"/>
                    <a:pt x="6900" y="19925"/>
                  </a:cubicBezTo>
                  <a:cubicBezTo>
                    <a:pt x="6948" y="19976"/>
                    <a:pt x="6983" y="19989"/>
                    <a:pt x="7000" y="19940"/>
                  </a:cubicBezTo>
                  <a:cubicBezTo>
                    <a:pt x="6969" y="19921"/>
                    <a:pt x="6928" y="19861"/>
                    <a:pt x="6909" y="19878"/>
                  </a:cubicBezTo>
                  <a:close/>
                  <a:moveTo>
                    <a:pt x="6256" y="19884"/>
                  </a:moveTo>
                  <a:cubicBezTo>
                    <a:pt x="6244" y="19915"/>
                    <a:pt x="6215" y="19894"/>
                    <a:pt x="6208" y="19940"/>
                  </a:cubicBezTo>
                  <a:lnTo>
                    <a:pt x="6253" y="19979"/>
                  </a:lnTo>
                  <a:cubicBezTo>
                    <a:pt x="6264" y="19947"/>
                    <a:pt x="6296" y="19968"/>
                    <a:pt x="6303" y="19922"/>
                  </a:cubicBezTo>
                  <a:lnTo>
                    <a:pt x="6256" y="19884"/>
                  </a:lnTo>
                  <a:close/>
                  <a:moveTo>
                    <a:pt x="8088" y="19884"/>
                  </a:moveTo>
                  <a:cubicBezTo>
                    <a:pt x="8068" y="19868"/>
                    <a:pt x="8049" y="19863"/>
                    <a:pt x="8029" y="19896"/>
                  </a:cubicBezTo>
                  <a:cubicBezTo>
                    <a:pt x="8096" y="19922"/>
                    <a:pt x="8124" y="20009"/>
                    <a:pt x="8164" y="19943"/>
                  </a:cubicBezTo>
                  <a:cubicBezTo>
                    <a:pt x="8130" y="19930"/>
                    <a:pt x="8108" y="19901"/>
                    <a:pt x="8088" y="19884"/>
                  </a:cubicBezTo>
                  <a:close/>
                  <a:moveTo>
                    <a:pt x="7192" y="19887"/>
                  </a:moveTo>
                  <a:cubicBezTo>
                    <a:pt x="7177" y="19892"/>
                    <a:pt x="7165" y="19910"/>
                    <a:pt x="7154" y="19940"/>
                  </a:cubicBezTo>
                  <a:cubicBezTo>
                    <a:pt x="7199" y="20004"/>
                    <a:pt x="7228" y="19984"/>
                    <a:pt x="7248" y="19922"/>
                  </a:cubicBezTo>
                  <a:cubicBezTo>
                    <a:pt x="7226" y="19892"/>
                    <a:pt x="7208" y="19882"/>
                    <a:pt x="7192" y="19887"/>
                  </a:cubicBezTo>
                  <a:close/>
                  <a:moveTo>
                    <a:pt x="7671" y="19914"/>
                  </a:moveTo>
                  <a:cubicBezTo>
                    <a:pt x="7641" y="19927"/>
                    <a:pt x="7630" y="19965"/>
                    <a:pt x="7680" y="20002"/>
                  </a:cubicBezTo>
                  <a:lnTo>
                    <a:pt x="7692" y="19934"/>
                  </a:lnTo>
                  <a:cubicBezTo>
                    <a:pt x="7726" y="19954"/>
                    <a:pt x="7772" y="20008"/>
                    <a:pt x="7786" y="19967"/>
                  </a:cubicBezTo>
                  <a:cubicBezTo>
                    <a:pt x="7752" y="19910"/>
                    <a:pt x="7701" y="19900"/>
                    <a:pt x="7671" y="19914"/>
                  </a:cubicBezTo>
                  <a:close/>
                  <a:moveTo>
                    <a:pt x="7680" y="20002"/>
                  </a:moveTo>
                  <a:cubicBezTo>
                    <a:pt x="7641" y="19965"/>
                    <a:pt x="7608" y="19959"/>
                    <a:pt x="7594" y="20017"/>
                  </a:cubicBezTo>
                  <a:cubicBezTo>
                    <a:pt x="7644" y="20076"/>
                    <a:pt x="7682" y="20084"/>
                    <a:pt x="7698" y="20017"/>
                  </a:cubicBezTo>
                  <a:cubicBezTo>
                    <a:pt x="7691" y="20009"/>
                    <a:pt x="7686" y="20008"/>
                    <a:pt x="7680" y="20002"/>
                  </a:cubicBezTo>
                  <a:close/>
                  <a:moveTo>
                    <a:pt x="7514" y="19934"/>
                  </a:moveTo>
                  <a:cubicBezTo>
                    <a:pt x="7497" y="19933"/>
                    <a:pt x="7484" y="19943"/>
                    <a:pt x="7476" y="19970"/>
                  </a:cubicBezTo>
                  <a:cubicBezTo>
                    <a:pt x="7517" y="19993"/>
                    <a:pt x="7584" y="20087"/>
                    <a:pt x="7579" y="19973"/>
                  </a:cubicBezTo>
                  <a:cubicBezTo>
                    <a:pt x="7555" y="19949"/>
                    <a:pt x="7532" y="19936"/>
                    <a:pt x="7514" y="19934"/>
                  </a:cubicBezTo>
                  <a:close/>
                  <a:moveTo>
                    <a:pt x="5809" y="19937"/>
                  </a:moveTo>
                  <a:cubicBezTo>
                    <a:pt x="5764" y="19943"/>
                    <a:pt x="5729" y="19971"/>
                    <a:pt x="5691" y="19990"/>
                  </a:cubicBezTo>
                  <a:cubicBezTo>
                    <a:pt x="5820" y="20072"/>
                    <a:pt x="5990" y="20214"/>
                    <a:pt x="6075" y="20141"/>
                  </a:cubicBezTo>
                  <a:cubicBezTo>
                    <a:pt x="6045" y="20084"/>
                    <a:pt x="5990" y="20067"/>
                    <a:pt x="5937" y="20046"/>
                  </a:cubicBezTo>
                  <a:cubicBezTo>
                    <a:pt x="5883" y="20026"/>
                    <a:pt x="5832" y="20003"/>
                    <a:pt x="5809" y="19937"/>
                  </a:cubicBezTo>
                  <a:close/>
                  <a:moveTo>
                    <a:pt x="15114" y="19943"/>
                  </a:moveTo>
                  <a:cubicBezTo>
                    <a:pt x="15001" y="19942"/>
                    <a:pt x="15041" y="20070"/>
                    <a:pt x="15111" y="20032"/>
                  </a:cubicBezTo>
                  <a:cubicBezTo>
                    <a:pt x="15107" y="20016"/>
                    <a:pt x="15103" y="19999"/>
                    <a:pt x="15138" y="19990"/>
                  </a:cubicBezTo>
                  <a:lnTo>
                    <a:pt x="15114" y="19943"/>
                  </a:lnTo>
                  <a:close/>
                  <a:moveTo>
                    <a:pt x="12904" y="19958"/>
                  </a:moveTo>
                  <a:cubicBezTo>
                    <a:pt x="12890" y="19995"/>
                    <a:pt x="12850" y="20018"/>
                    <a:pt x="12807" y="20041"/>
                  </a:cubicBezTo>
                  <a:cubicBezTo>
                    <a:pt x="12763" y="20064"/>
                    <a:pt x="12716" y="20088"/>
                    <a:pt x="12694" y="20129"/>
                  </a:cubicBezTo>
                  <a:cubicBezTo>
                    <a:pt x="12687" y="20134"/>
                    <a:pt x="12671" y="20140"/>
                    <a:pt x="12656" y="20141"/>
                  </a:cubicBezTo>
                  <a:cubicBezTo>
                    <a:pt x="12649" y="20111"/>
                    <a:pt x="12626" y="20092"/>
                    <a:pt x="12591" y="20082"/>
                  </a:cubicBezTo>
                  <a:cubicBezTo>
                    <a:pt x="12590" y="20075"/>
                    <a:pt x="12589" y="20067"/>
                    <a:pt x="12588" y="20058"/>
                  </a:cubicBezTo>
                  <a:lnTo>
                    <a:pt x="12588" y="20052"/>
                  </a:lnTo>
                  <a:cubicBezTo>
                    <a:pt x="12690" y="20006"/>
                    <a:pt x="12774" y="19923"/>
                    <a:pt x="12892" y="19964"/>
                  </a:cubicBezTo>
                  <a:lnTo>
                    <a:pt x="12904" y="19958"/>
                  </a:lnTo>
                  <a:close/>
                  <a:moveTo>
                    <a:pt x="8357" y="19967"/>
                  </a:moveTo>
                  <a:cubicBezTo>
                    <a:pt x="8343" y="19961"/>
                    <a:pt x="8327" y="19969"/>
                    <a:pt x="8324" y="19981"/>
                  </a:cubicBezTo>
                  <a:cubicBezTo>
                    <a:pt x="8321" y="19994"/>
                    <a:pt x="8331" y="20009"/>
                    <a:pt x="8345" y="20014"/>
                  </a:cubicBezTo>
                  <a:lnTo>
                    <a:pt x="8368" y="20023"/>
                  </a:lnTo>
                  <a:cubicBezTo>
                    <a:pt x="8404" y="20038"/>
                    <a:pt x="8446" y="20056"/>
                    <a:pt x="8484" y="20061"/>
                  </a:cubicBezTo>
                  <a:cubicBezTo>
                    <a:pt x="8498" y="20063"/>
                    <a:pt x="8508" y="20054"/>
                    <a:pt x="8507" y="20041"/>
                  </a:cubicBezTo>
                  <a:cubicBezTo>
                    <a:pt x="8507" y="20030"/>
                    <a:pt x="8500" y="20019"/>
                    <a:pt x="8490" y="20014"/>
                  </a:cubicBezTo>
                  <a:cubicBezTo>
                    <a:pt x="8487" y="20013"/>
                    <a:pt x="8483" y="20011"/>
                    <a:pt x="8481" y="20011"/>
                  </a:cubicBezTo>
                  <a:cubicBezTo>
                    <a:pt x="8450" y="20007"/>
                    <a:pt x="8412" y="19992"/>
                    <a:pt x="8380" y="19979"/>
                  </a:cubicBezTo>
                  <a:lnTo>
                    <a:pt x="8357" y="19967"/>
                  </a:lnTo>
                  <a:close/>
                  <a:moveTo>
                    <a:pt x="13944" y="19984"/>
                  </a:moveTo>
                  <a:cubicBezTo>
                    <a:pt x="13916" y="19986"/>
                    <a:pt x="13733" y="20030"/>
                    <a:pt x="13728" y="20085"/>
                  </a:cubicBezTo>
                  <a:cubicBezTo>
                    <a:pt x="13798" y="20056"/>
                    <a:pt x="13760" y="20163"/>
                    <a:pt x="13838" y="20123"/>
                  </a:cubicBezTo>
                  <a:cubicBezTo>
                    <a:pt x="13855" y="20070"/>
                    <a:pt x="13928" y="20038"/>
                    <a:pt x="13944" y="19984"/>
                  </a:cubicBezTo>
                  <a:close/>
                  <a:moveTo>
                    <a:pt x="7219" y="19987"/>
                  </a:moveTo>
                  <a:cubicBezTo>
                    <a:pt x="7201" y="19981"/>
                    <a:pt x="7183" y="19988"/>
                    <a:pt x="7181" y="20005"/>
                  </a:cubicBezTo>
                  <a:cubicBezTo>
                    <a:pt x="7178" y="20022"/>
                    <a:pt x="7191" y="20043"/>
                    <a:pt x="7210" y="20049"/>
                  </a:cubicBezTo>
                  <a:lnTo>
                    <a:pt x="7216" y="20052"/>
                  </a:lnTo>
                  <a:cubicBezTo>
                    <a:pt x="7272" y="20073"/>
                    <a:pt x="7366" y="20106"/>
                    <a:pt x="7402" y="20035"/>
                  </a:cubicBezTo>
                  <a:cubicBezTo>
                    <a:pt x="7410" y="20020"/>
                    <a:pt x="7401" y="20001"/>
                    <a:pt x="7384" y="19990"/>
                  </a:cubicBezTo>
                  <a:cubicBezTo>
                    <a:pt x="7383" y="19989"/>
                    <a:pt x="7380" y="19988"/>
                    <a:pt x="7379" y="19987"/>
                  </a:cubicBezTo>
                  <a:cubicBezTo>
                    <a:pt x="7363" y="19980"/>
                    <a:pt x="7347" y="19983"/>
                    <a:pt x="7340" y="19996"/>
                  </a:cubicBezTo>
                  <a:cubicBezTo>
                    <a:pt x="7326" y="20022"/>
                    <a:pt x="7291" y="20015"/>
                    <a:pt x="7225" y="19990"/>
                  </a:cubicBezTo>
                  <a:lnTo>
                    <a:pt x="7219" y="19987"/>
                  </a:lnTo>
                  <a:close/>
                  <a:moveTo>
                    <a:pt x="5239" y="19990"/>
                  </a:moveTo>
                  <a:cubicBezTo>
                    <a:pt x="5228" y="19994"/>
                    <a:pt x="5219" y="20005"/>
                    <a:pt x="5216" y="20026"/>
                  </a:cubicBezTo>
                  <a:cubicBezTo>
                    <a:pt x="5270" y="20076"/>
                    <a:pt x="5313" y="20093"/>
                    <a:pt x="5346" y="20079"/>
                  </a:cubicBezTo>
                  <a:cubicBezTo>
                    <a:pt x="5331" y="20035"/>
                    <a:pt x="5273" y="19980"/>
                    <a:pt x="5239" y="19990"/>
                  </a:cubicBezTo>
                  <a:close/>
                  <a:moveTo>
                    <a:pt x="14305" y="19990"/>
                  </a:moveTo>
                  <a:cubicBezTo>
                    <a:pt x="14268" y="20017"/>
                    <a:pt x="14210" y="20033"/>
                    <a:pt x="14210" y="20079"/>
                  </a:cubicBezTo>
                  <a:cubicBezTo>
                    <a:pt x="14251" y="20100"/>
                    <a:pt x="14312" y="20066"/>
                    <a:pt x="14305" y="19990"/>
                  </a:cubicBezTo>
                  <a:close/>
                  <a:moveTo>
                    <a:pt x="13155" y="20014"/>
                  </a:moveTo>
                  <a:cubicBezTo>
                    <a:pt x="13104" y="20032"/>
                    <a:pt x="13040" y="20042"/>
                    <a:pt x="13067" y="20109"/>
                  </a:cubicBezTo>
                  <a:lnTo>
                    <a:pt x="13135" y="20088"/>
                  </a:lnTo>
                  <a:cubicBezTo>
                    <a:pt x="13129" y="20055"/>
                    <a:pt x="13154" y="20042"/>
                    <a:pt x="13155" y="20014"/>
                  </a:cubicBezTo>
                  <a:close/>
                  <a:moveTo>
                    <a:pt x="14683" y="20020"/>
                  </a:moveTo>
                  <a:cubicBezTo>
                    <a:pt x="14630" y="20050"/>
                    <a:pt x="14549" y="20072"/>
                    <a:pt x="14568" y="20120"/>
                  </a:cubicBezTo>
                  <a:cubicBezTo>
                    <a:pt x="14647" y="20098"/>
                    <a:pt x="14652" y="20055"/>
                    <a:pt x="14683" y="20020"/>
                  </a:cubicBezTo>
                  <a:close/>
                  <a:moveTo>
                    <a:pt x="8968" y="20029"/>
                  </a:moveTo>
                  <a:cubicBezTo>
                    <a:pt x="8952" y="20018"/>
                    <a:pt x="8930" y="20017"/>
                    <a:pt x="8903" y="20044"/>
                  </a:cubicBezTo>
                  <a:cubicBezTo>
                    <a:pt x="9012" y="20198"/>
                    <a:pt x="9017" y="20062"/>
                    <a:pt x="8968" y="20029"/>
                  </a:cubicBezTo>
                  <a:close/>
                  <a:moveTo>
                    <a:pt x="6619" y="20035"/>
                  </a:moveTo>
                  <a:cubicBezTo>
                    <a:pt x="6609" y="20126"/>
                    <a:pt x="6547" y="20005"/>
                    <a:pt x="6530" y="20070"/>
                  </a:cubicBezTo>
                  <a:cubicBezTo>
                    <a:pt x="6580" y="20172"/>
                    <a:pt x="6674" y="20133"/>
                    <a:pt x="6619" y="20035"/>
                  </a:cubicBezTo>
                  <a:close/>
                  <a:moveTo>
                    <a:pt x="8312" y="20038"/>
                  </a:moveTo>
                  <a:cubicBezTo>
                    <a:pt x="8284" y="20038"/>
                    <a:pt x="8255" y="20060"/>
                    <a:pt x="8262" y="20091"/>
                  </a:cubicBezTo>
                  <a:cubicBezTo>
                    <a:pt x="8280" y="20170"/>
                    <a:pt x="8342" y="20117"/>
                    <a:pt x="8348" y="20103"/>
                  </a:cubicBezTo>
                  <a:cubicBezTo>
                    <a:pt x="8365" y="20057"/>
                    <a:pt x="8340" y="20037"/>
                    <a:pt x="8312" y="20038"/>
                  </a:cubicBezTo>
                  <a:close/>
                  <a:moveTo>
                    <a:pt x="7606" y="20041"/>
                  </a:moveTo>
                  <a:cubicBezTo>
                    <a:pt x="7536" y="20065"/>
                    <a:pt x="7571" y="20102"/>
                    <a:pt x="7479" y="20106"/>
                  </a:cubicBezTo>
                  <a:cubicBezTo>
                    <a:pt x="7531" y="20130"/>
                    <a:pt x="7502" y="20179"/>
                    <a:pt x="7576" y="20197"/>
                  </a:cubicBezTo>
                  <a:cubicBezTo>
                    <a:pt x="7576" y="20147"/>
                    <a:pt x="7681" y="20247"/>
                    <a:pt x="7680" y="20197"/>
                  </a:cubicBezTo>
                  <a:cubicBezTo>
                    <a:pt x="7643" y="20177"/>
                    <a:pt x="7690" y="20177"/>
                    <a:pt x="7695" y="20147"/>
                  </a:cubicBezTo>
                  <a:cubicBezTo>
                    <a:pt x="7646" y="20117"/>
                    <a:pt x="7654" y="20070"/>
                    <a:pt x="7606" y="20041"/>
                  </a:cubicBezTo>
                  <a:close/>
                  <a:moveTo>
                    <a:pt x="15495" y="20055"/>
                  </a:moveTo>
                  <a:cubicBezTo>
                    <a:pt x="15451" y="20088"/>
                    <a:pt x="15434" y="20207"/>
                    <a:pt x="15522" y="20094"/>
                  </a:cubicBezTo>
                  <a:cubicBezTo>
                    <a:pt x="15534" y="20079"/>
                    <a:pt x="15566" y="20082"/>
                    <a:pt x="15546" y="20061"/>
                  </a:cubicBezTo>
                  <a:cubicBezTo>
                    <a:pt x="15527" y="20042"/>
                    <a:pt x="15510" y="20044"/>
                    <a:pt x="15495" y="20055"/>
                  </a:cubicBezTo>
                  <a:close/>
                  <a:moveTo>
                    <a:pt x="8661" y="20067"/>
                  </a:moveTo>
                  <a:cubicBezTo>
                    <a:pt x="8637" y="20065"/>
                    <a:pt x="8620" y="20076"/>
                    <a:pt x="8620" y="20091"/>
                  </a:cubicBezTo>
                  <a:cubicBezTo>
                    <a:pt x="8620" y="20098"/>
                    <a:pt x="8616" y="20109"/>
                    <a:pt x="8614" y="20120"/>
                  </a:cubicBezTo>
                  <a:lnTo>
                    <a:pt x="8611" y="20129"/>
                  </a:lnTo>
                  <a:cubicBezTo>
                    <a:pt x="8607" y="20144"/>
                    <a:pt x="8626" y="20161"/>
                    <a:pt x="8649" y="20165"/>
                  </a:cubicBezTo>
                  <a:cubicBezTo>
                    <a:pt x="8672" y="20169"/>
                    <a:pt x="8694" y="20158"/>
                    <a:pt x="8696" y="20144"/>
                  </a:cubicBezTo>
                  <a:lnTo>
                    <a:pt x="8699" y="20135"/>
                  </a:lnTo>
                  <a:cubicBezTo>
                    <a:pt x="8702" y="20123"/>
                    <a:pt x="8705" y="20111"/>
                    <a:pt x="8705" y="20100"/>
                  </a:cubicBezTo>
                  <a:cubicBezTo>
                    <a:pt x="8705" y="20086"/>
                    <a:pt x="8690" y="20071"/>
                    <a:pt x="8670" y="20067"/>
                  </a:cubicBezTo>
                  <a:cubicBezTo>
                    <a:pt x="8667" y="20067"/>
                    <a:pt x="8663" y="20068"/>
                    <a:pt x="8661" y="20067"/>
                  </a:cubicBezTo>
                  <a:close/>
                  <a:moveTo>
                    <a:pt x="7021" y="20076"/>
                  </a:moveTo>
                  <a:cubicBezTo>
                    <a:pt x="6998" y="20064"/>
                    <a:pt x="6976" y="20060"/>
                    <a:pt x="6962" y="20079"/>
                  </a:cubicBezTo>
                  <a:cubicBezTo>
                    <a:pt x="7017" y="20145"/>
                    <a:pt x="7071" y="20201"/>
                    <a:pt x="7089" y="20117"/>
                  </a:cubicBezTo>
                  <a:cubicBezTo>
                    <a:pt x="7067" y="20108"/>
                    <a:pt x="7043" y="20088"/>
                    <a:pt x="7021" y="20076"/>
                  </a:cubicBezTo>
                  <a:close/>
                  <a:moveTo>
                    <a:pt x="9089" y="20085"/>
                  </a:moveTo>
                  <a:cubicBezTo>
                    <a:pt x="9080" y="20097"/>
                    <a:pt x="9062" y="20099"/>
                    <a:pt x="9030" y="20091"/>
                  </a:cubicBezTo>
                  <a:lnTo>
                    <a:pt x="9007" y="20176"/>
                  </a:lnTo>
                  <a:cubicBezTo>
                    <a:pt x="9127" y="20197"/>
                    <a:pt x="9105" y="20111"/>
                    <a:pt x="9089" y="20085"/>
                  </a:cubicBezTo>
                  <a:close/>
                  <a:moveTo>
                    <a:pt x="13926" y="20094"/>
                  </a:moveTo>
                  <a:cubicBezTo>
                    <a:pt x="13930" y="20113"/>
                    <a:pt x="13931" y="20130"/>
                    <a:pt x="13897" y="20135"/>
                  </a:cubicBezTo>
                  <a:cubicBezTo>
                    <a:pt x="13911" y="20172"/>
                    <a:pt x="13929" y="20204"/>
                    <a:pt x="13991" y="20171"/>
                  </a:cubicBezTo>
                  <a:cubicBezTo>
                    <a:pt x="13976" y="20136"/>
                    <a:pt x="13973" y="20084"/>
                    <a:pt x="13926" y="20094"/>
                  </a:cubicBezTo>
                  <a:close/>
                  <a:moveTo>
                    <a:pt x="13610" y="20100"/>
                  </a:moveTo>
                  <a:cubicBezTo>
                    <a:pt x="13527" y="20132"/>
                    <a:pt x="13424" y="20157"/>
                    <a:pt x="13327" y="20185"/>
                  </a:cubicBezTo>
                  <a:cubicBezTo>
                    <a:pt x="13229" y="20213"/>
                    <a:pt x="13136" y="20244"/>
                    <a:pt x="13072" y="20280"/>
                  </a:cubicBezTo>
                  <a:cubicBezTo>
                    <a:pt x="13046" y="20292"/>
                    <a:pt x="13025" y="20303"/>
                    <a:pt x="13007" y="20312"/>
                  </a:cubicBezTo>
                  <a:cubicBezTo>
                    <a:pt x="12991" y="20321"/>
                    <a:pt x="12986" y="20337"/>
                    <a:pt x="12996" y="20348"/>
                  </a:cubicBezTo>
                  <a:cubicBezTo>
                    <a:pt x="13005" y="20359"/>
                    <a:pt x="13027" y="20362"/>
                    <a:pt x="13043" y="20354"/>
                  </a:cubicBezTo>
                  <a:cubicBezTo>
                    <a:pt x="13061" y="20344"/>
                    <a:pt x="13083" y="20332"/>
                    <a:pt x="13108" y="20321"/>
                  </a:cubicBezTo>
                  <a:lnTo>
                    <a:pt x="13108" y="20324"/>
                  </a:lnTo>
                  <a:cubicBezTo>
                    <a:pt x="13216" y="20393"/>
                    <a:pt x="13283" y="20292"/>
                    <a:pt x="13427" y="20286"/>
                  </a:cubicBezTo>
                  <a:cubicBezTo>
                    <a:pt x="13430" y="20299"/>
                    <a:pt x="13432" y="20314"/>
                    <a:pt x="13430" y="20324"/>
                  </a:cubicBezTo>
                  <a:cubicBezTo>
                    <a:pt x="13395" y="20342"/>
                    <a:pt x="13356" y="20354"/>
                    <a:pt x="13315" y="20366"/>
                  </a:cubicBezTo>
                  <a:cubicBezTo>
                    <a:pt x="13265" y="20380"/>
                    <a:pt x="13213" y="20393"/>
                    <a:pt x="13167" y="20419"/>
                  </a:cubicBezTo>
                  <a:cubicBezTo>
                    <a:pt x="13156" y="20425"/>
                    <a:pt x="13151" y="20438"/>
                    <a:pt x="13158" y="20445"/>
                  </a:cubicBezTo>
                  <a:cubicBezTo>
                    <a:pt x="13165" y="20453"/>
                    <a:pt x="13179" y="20452"/>
                    <a:pt x="13191" y="20445"/>
                  </a:cubicBezTo>
                  <a:cubicBezTo>
                    <a:pt x="13230" y="20423"/>
                    <a:pt x="13275" y="20412"/>
                    <a:pt x="13324" y="20398"/>
                  </a:cubicBezTo>
                  <a:cubicBezTo>
                    <a:pt x="13369" y="20386"/>
                    <a:pt x="13419" y="20372"/>
                    <a:pt x="13463" y="20348"/>
                  </a:cubicBezTo>
                  <a:lnTo>
                    <a:pt x="13468" y="20342"/>
                  </a:lnTo>
                  <a:lnTo>
                    <a:pt x="13471" y="20336"/>
                  </a:lnTo>
                  <a:cubicBezTo>
                    <a:pt x="13481" y="20318"/>
                    <a:pt x="13476" y="20296"/>
                    <a:pt x="13471" y="20274"/>
                  </a:cubicBezTo>
                  <a:cubicBezTo>
                    <a:pt x="13525" y="20239"/>
                    <a:pt x="13575" y="20166"/>
                    <a:pt x="13660" y="20191"/>
                  </a:cubicBezTo>
                  <a:cubicBezTo>
                    <a:pt x="13604" y="20161"/>
                    <a:pt x="13663" y="20111"/>
                    <a:pt x="13610" y="20100"/>
                  </a:cubicBezTo>
                  <a:close/>
                  <a:moveTo>
                    <a:pt x="9544" y="20114"/>
                  </a:moveTo>
                  <a:cubicBezTo>
                    <a:pt x="9581" y="20114"/>
                    <a:pt x="9619" y="20118"/>
                    <a:pt x="9657" y="20120"/>
                  </a:cubicBezTo>
                  <a:cubicBezTo>
                    <a:pt x="9660" y="20122"/>
                    <a:pt x="9662" y="20123"/>
                    <a:pt x="9666" y="20126"/>
                  </a:cubicBezTo>
                  <a:cubicBezTo>
                    <a:pt x="9642" y="20150"/>
                    <a:pt x="9589" y="20143"/>
                    <a:pt x="9538" y="20135"/>
                  </a:cubicBezTo>
                  <a:cubicBezTo>
                    <a:pt x="9540" y="20130"/>
                    <a:pt x="9541" y="20121"/>
                    <a:pt x="9544" y="20114"/>
                  </a:cubicBezTo>
                  <a:close/>
                  <a:moveTo>
                    <a:pt x="6501" y="20129"/>
                  </a:moveTo>
                  <a:cubicBezTo>
                    <a:pt x="6529" y="20157"/>
                    <a:pt x="6533" y="20190"/>
                    <a:pt x="6584" y="20212"/>
                  </a:cubicBezTo>
                  <a:cubicBezTo>
                    <a:pt x="6640" y="20174"/>
                    <a:pt x="6507" y="20086"/>
                    <a:pt x="6501" y="20129"/>
                  </a:cubicBezTo>
                  <a:close/>
                  <a:moveTo>
                    <a:pt x="14745" y="20132"/>
                  </a:moveTo>
                  <a:cubicBezTo>
                    <a:pt x="14724" y="20139"/>
                    <a:pt x="14703" y="20148"/>
                    <a:pt x="14683" y="20156"/>
                  </a:cubicBezTo>
                  <a:cubicBezTo>
                    <a:pt x="14582" y="20194"/>
                    <a:pt x="14490" y="20243"/>
                    <a:pt x="14399" y="20292"/>
                  </a:cubicBezTo>
                  <a:cubicBezTo>
                    <a:pt x="14298" y="20345"/>
                    <a:pt x="14199" y="20395"/>
                    <a:pt x="14092" y="20425"/>
                  </a:cubicBezTo>
                  <a:cubicBezTo>
                    <a:pt x="14071" y="20431"/>
                    <a:pt x="14059" y="20445"/>
                    <a:pt x="14062" y="20460"/>
                  </a:cubicBezTo>
                  <a:cubicBezTo>
                    <a:pt x="14066" y="20475"/>
                    <a:pt x="14086" y="20484"/>
                    <a:pt x="14107" y="20478"/>
                  </a:cubicBezTo>
                  <a:cubicBezTo>
                    <a:pt x="14224" y="20446"/>
                    <a:pt x="14330" y="20390"/>
                    <a:pt x="14432" y="20336"/>
                  </a:cubicBezTo>
                  <a:cubicBezTo>
                    <a:pt x="14541" y="20278"/>
                    <a:pt x="14642" y="20222"/>
                    <a:pt x="14757" y="20185"/>
                  </a:cubicBezTo>
                  <a:cubicBezTo>
                    <a:pt x="14777" y="20179"/>
                    <a:pt x="14790" y="20165"/>
                    <a:pt x="14786" y="20150"/>
                  </a:cubicBezTo>
                  <a:cubicBezTo>
                    <a:pt x="14783" y="20135"/>
                    <a:pt x="14765" y="20126"/>
                    <a:pt x="14745" y="20132"/>
                  </a:cubicBezTo>
                  <a:close/>
                  <a:moveTo>
                    <a:pt x="9914" y="20150"/>
                  </a:moveTo>
                  <a:cubicBezTo>
                    <a:pt x="9966" y="20158"/>
                    <a:pt x="10017" y="20166"/>
                    <a:pt x="10067" y="20171"/>
                  </a:cubicBezTo>
                  <a:cubicBezTo>
                    <a:pt x="10067" y="20174"/>
                    <a:pt x="10066" y="20178"/>
                    <a:pt x="10064" y="20182"/>
                  </a:cubicBezTo>
                  <a:cubicBezTo>
                    <a:pt x="10043" y="20179"/>
                    <a:pt x="10036" y="20191"/>
                    <a:pt x="10017" y="20191"/>
                  </a:cubicBezTo>
                  <a:cubicBezTo>
                    <a:pt x="10008" y="20190"/>
                    <a:pt x="10001" y="20189"/>
                    <a:pt x="9991" y="20188"/>
                  </a:cubicBezTo>
                  <a:cubicBezTo>
                    <a:pt x="9963" y="20184"/>
                    <a:pt x="9938" y="20180"/>
                    <a:pt x="9920" y="20168"/>
                  </a:cubicBezTo>
                  <a:cubicBezTo>
                    <a:pt x="9917" y="20162"/>
                    <a:pt x="9916" y="20156"/>
                    <a:pt x="9914" y="20150"/>
                  </a:cubicBezTo>
                  <a:close/>
                  <a:moveTo>
                    <a:pt x="12071" y="20156"/>
                  </a:moveTo>
                  <a:cubicBezTo>
                    <a:pt x="12025" y="20164"/>
                    <a:pt x="12060" y="20320"/>
                    <a:pt x="12145" y="20212"/>
                  </a:cubicBezTo>
                  <a:cubicBezTo>
                    <a:pt x="12110" y="20167"/>
                    <a:pt x="12086" y="20153"/>
                    <a:pt x="12071" y="20156"/>
                  </a:cubicBezTo>
                  <a:close/>
                  <a:moveTo>
                    <a:pt x="12747" y="20165"/>
                  </a:moveTo>
                  <a:cubicBezTo>
                    <a:pt x="12758" y="20240"/>
                    <a:pt x="12792" y="20272"/>
                    <a:pt x="12851" y="20256"/>
                  </a:cubicBezTo>
                  <a:cubicBezTo>
                    <a:pt x="12845" y="20171"/>
                    <a:pt x="12779" y="20202"/>
                    <a:pt x="12747" y="20165"/>
                  </a:cubicBezTo>
                  <a:close/>
                  <a:moveTo>
                    <a:pt x="14311" y="20191"/>
                  </a:moveTo>
                  <a:cubicBezTo>
                    <a:pt x="14238" y="20223"/>
                    <a:pt x="14168" y="20254"/>
                    <a:pt x="14172" y="20309"/>
                  </a:cubicBezTo>
                  <a:cubicBezTo>
                    <a:pt x="14265" y="20263"/>
                    <a:pt x="14314" y="20279"/>
                    <a:pt x="14311" y="20191"/>
                  </a:cubicBezTo>
                  <a:close/>
                  <a:moveTo>
                    <a:pt x="8640" y="20194"/>
                  </a:moveTo>
                  <a:cubicBezTo>
                    <a:pt x="8614" y="20202"/>
                    <a:pt x="8595" y="20223"/>
                    <a:pt x="8587" y="20262"/>
                  </a:cubicBezTo>
                  <a:cubicBezTo>
                    <a:pt x="8683" y="20324"/>
                    <a:pt x="8701" y="20244"/>
                    <a:pt x="8744" y="20212"/>
                  </a:cubicBezTo>
                  <a:cubicBezTo>
                    <a:pt x="8702" y="20192"/>
                    <a:pt x="8666" y="20187"/>
                    <a:pt x="8640" y="20194"/>
                  </a:cubicBezTo>
                  <a:close/>
                  <a:moveTo>
                    <a:pt x="12609" y="20200"/>
                  </a:moveTo>
                  <a:cubicBezTo>
                    <a:pt x="12605" y="20227"/>
                    <a:pt x="12493" y="20278"/>
                    <a:pt x="12573" y="20295"/>
                  </a:cubicBezTo>
                  <a:cubicBezTo>
                    <a:pt x="12585" y="20274"/>
                    <a:pt x="12696" y="20222"/>
                    <a:pt x="12609" y="20200"/>
                  </a:cubicBezTo>
                  <a:close/>
                  <a:moveTo>
                    <a:pt x="13587" y="20221"/>
                  </a:moveTo>
                  <a:cubicBezTo>
                    <a:pt x="13543" y="20260"/>
                    <a:pt x="13597" y="20388"/>
                    <a:pt x="13666" y="20227"/>
                  </a:cubicBezTo>
                  <a:cubicBezTo>
                    <a:pt x="13627" y="20207"/>
                    <a:pt x="13601" y="20208"/>
                    <a:pt x="13587" y="20221"/>
                  </a:cubicBezTo>
                  <a:close/>
                  <a:moveTo>
                    <a:pt x="9140" y="20227"/>
                  </a:moveTo>
                  <a:cubicBezTo>
                    <a:pt x="9068" y="20294"/>
                    <a:pt x="9218" y="20362"/>
                    <a:pt x="9216" y="20298"/>
                  </a:cubicBezTo>
                  <a:cubicBezTo>
                    <a:pt x="9216" y="20300"/>
                    <a:pt x="9128" y="20238"/>
                    <a:pt x="9140" y="20227"/>
                  </a:cubicBezTo>
                  <a:close/>
                  <a:moveTo>
                    <a:pt x="8971" y="20268"/>
                  </a:moveTo>
                  <a:cubicBezTo>
                    <a:pt x="8959" y="20265"/>
                    <a:pt x="8949" y="20271"/>
                    <a:pt x="8948" y="20283"/>
                  </a:cubicBezTo>
                  <a:cubicBezTo>
                    <a:pt x="8945" y="20307"/>
                    <a:pt x="8949" y="20321"/>
                    <a:pt x="8956" y="20336"/>
                  </a:cubicBezTo>
                  <a:lnTo>
                    <a:pt x="8965" y="20354"/>
                  </a:lnTo>
                  <a:lnTo>
                    <a:pt x="8980" y="20351"/>
                  </a:lnTo>
                  <a:cubicBezTo>
                    <a:pt x="8988" y="20350"/>
                    <a:pt x="9011" y="20352"/>
                    <a:pt x="9042" y="20360"/>
                  </a:cubicBezTo>
                  <a:cubicBezTo>
                    <a:pt x="9054" y="20363"/>
                    <a:pt x="9065" y="20357"/>
                    <a:pt x="9066" y="20345"/>
                  </a:cubicBezTo>
                  <a:cubicBezTo>
                    <a:pt x="9067" y="20332"/>
                    <a:pt x="9057" y="20318"/>
                    <a:pt x="9045" y="20315"/>
                  </a:cubicBezTo>
                  <a:cubicBezTo>
                    <a:pt x="9035" y="20313"/>
                    <a:pt x="9008" y="20308"/>
                    <a:pt x="8986" y="20306"/>
                  </a:cubicBezTo>
                  <a:cubicBezTo>
                    <a:pt x="8986" y="20304"/>
                    <a:pt x="8988" y="20299"/>
                    <a:pt x="8989" y="20295"/>
                  </a:cubicBezTo>
                  <a:cubicBezTo>
                    <a:pt x="8990" y="20283"/>
                    <a:pt x="8982" y="20271"/>
                    <a:pt x="8971" y="20268"/>
                  </a:cubicBezTo>
                  <a:close/>
                  <a:moveTo>
                    <a:pt x="7517" y="20274"/>
                  </a:moveTo>
                  <a:cubicBezTo>
                    <a:pt x="7593" y="20317"/>
                    <a:pt x="7652" y="20394"/>
                    <a:pt x="7709" y="20342"/>
                  </a:cubicBezTo>
                  <a:cubicBezTo>
                    <a:pt x="7650" y="20330"/>
                    <a:pt x="7548" y="20233"/>
                    <a:pt x="7517" y="20274"/>
                  </a:cubicBezTo>
                  <a:close/>
                  <a:moveTo>
                    <a:pt x="8309" y="20274"/>
                  </a:moveTo>
                  <a:cubicBezTo>
                    <a:pt x="8301" y="20283"/>
                    <a:pt x="8306" y="20295"/>
                    <a:pt x="8318" y="20304"/>
                  </a:cubicBezTo>
                  <a:cubicBezTo>
                    <a:pt x="8389" y="20356"/>
                    <a:pt x="8466" y="20373"/>
                    <a:pt x="8543" y="20351"/>
                  </a:cubicBezTo>
                  <a:cubicBezTo>
                    <a:pt x="8555" y="20347"/>
                    <a:pt x="8561" y="20336"/>
                    <a:pt x="8555" y="20324"/>
                  </a:cubicBezTo>
                  <a:cubicBezTo>
                    <a:pt x="8551" y="20317"/>
                    <a:pt x="8544" y="20312"/>
                    <a:pt x="8537" y="20309"/>
                  </a:cubicBezTo>
                  <a:cubicBezTo>
                    <a:pt x="8532" y="20308"/>
                    <a:pt x="8527" y="20308"/>
                    <a:pt x="8522" y="20309"/>
                  </a:cubicBezTo>
                  <a:cubicBezTo>
                    <a:pt x="8461" y="20327"/>
                    <a:pt x="8401" y="20316"/>
                    <a:pt x="8345" y="20274"/>
                  </a:cubicBezTo>
                  <a:cubicBezTo>
                    <a:pt x="8333" y="20265"/>
                    <a:pt x="8317" y="20265"/>
                    <a:pt x="8309" y="20274"/>
                  </a:cubicBezTo>
                  <a:close/>
                  <a:moveTo>
                    <a:pt x="15135" y="20280"/>
                  </a:moveTo>
                  <a:lnTo>
                    <a:pt x="15076" y="20321"/>
                  </a:lnTo>
                  <a:cubicBezTo>
                    <a:pt x="15066" y="20328"/>
                    <a:pt x="15061" y="20345"/>
                    <a:pt x="15064" y="20357"/>
                  </a:cubicBezTo>
                  <a:cubicBezTo>
                    <a:pt x="15067" y="20369"/>
                    <a:pt x="15078" y="20373"/>
                    <a:pt x="15088" y="20366"/>
                  </a:cubicBezTo>
                  <a:lnTo>
                    <a:pt x="15144" y="20321"/>
                  </a:lnTo>
                  <a:cubicBezTo>
                    <a:pt x="15154" y="20314"/>
                    <a:pt x="15159" y="20300"/>
                    <a:pt x="15156" y="20289"/>
                  </a:cubicBezTo>
                  <a:cubicBezTo>
                    <a:pt x="15153" y="20277"/>
                    <a:pt x="15145" y="20272"/>
                    <a:pt x="15135" y="20280"/>
                  </a:cubicBezTo>
                  <a:close/>
                  <a:moveTo>
                    <a:pt x="8215" y="20312"/>
                  </a:moveTo>
                  <a:lnTo>
                    <a:pt x="8203" y="20371"/>
                  </a:lnTo>
                  <a:lnTo>
                    <a:pt x="8286" y="20407"/>
                  </a:lnTo>
                  <a:lnTo>
                    <a:pt x="8297" y="20348"/>
                  </a:lnTo>
                  <a:lnTo>
                    <a:pt x="8215" y="20312"/>
                  </a:lnTo>
                  <a:close/>
                  <a:moveTo>
                    <a:pt x="12815" y="20312"/>
                  </a:moveTo>
                  <a:cubicBezTo>
                    <a:pt x="12766" y="20335"/>
                    <a:pt x="12692" y="20346"/>
                    <a:pt x="12685" y="20389"/>
                  </a:cubicBezTo>
                  <a:lnTo>
                    <a:pt x="12694" y="20389"/>
                  </a:lnTo>
                  <a:cubicBezTo>
                    <a:pt x="12674" y="20399"/>
                    <a:pt x="12656" y="20405"/>
                    <a:pt x="12629" y="20410"/>
                  </a:cubicBezTo>
                  <a:cubicBezTo>
                    <a:pt x="12619" y="20412"/>
                    <a:pt x="12613" y="20420"/>
                    <a:pt x="12614" y="20428"/>
                  </a:cubicBezTo>
                  <a:cubicBezTo>
                    <a:pt x="12616" y="20435"/>
                    <a:pt x="12626" y="20439"/>
                    <a:pt x="12635" y="20436"/>
                  </a:cubicBezTo>
                  <a:cubicBezTo>
                    <a:pt x="12668" y="20430"/>
                    <a:pt x="12693" y="20423"/>
                    <a:pt x="12718" y="20410"/>
                  </a:cubicBezTo>
                  <a:lnTo>
                    <a:pt x="12715" y="20419"/>
                  </a:lnTo>
                  <a:lnTo>
                    <a:pt x="12786" y="20407"/>
                  </a:lnTo>
                  <a:lnTo>
                    <a:pt x="12783" y="20404"/>
                  </a:lnTo>
                  <a:cubicBezTo>
                    <a:pt x="12794" y="20404"/>
                    <a:pt x="12807" y="20403"/>
                    <a:pt x="12818" y="20401"/>
                  </a:cubicBezTo>
                  <a:cubicBezTo>
                    <a:pt x="12839" y="20398"/>
                    <a:pt x="12852" y="20383"/>
                    <a:pt x="12851" y="20369"/>
                  </a:cubicBezTo>
                  <a:cubicBezTo>
                    <a:pt x="12850" y="20354"/>
                    <a:pt x="12833" y="20345"/>
                    <a:pt x="12812" y="20348"/>
                  </a:cubicBezTo>
                  <a:cubicBezTo>
                    <a:pt x="12808" y="20349"/>
                    <a:pt x="12802" y="20347"/>
                    <a:pt x="12798" y="20348"/>
                  </a:cubicBezTo>
                  <a:cubicBezTo>
                    <a:pt x="12797" y="20333"/>
                    <a:pt x="12814" y="20326"/>
                    <a:pt x="12815" y="20312"/>
                  </a:cubicBezTo>
                  <a:close/>
                  <a:moveTo>
                    <a:pt x="5863" y="20318"/>
                  </a:moveTo>
                  <a:cubicBezTo>
                    <a:pt x="5851" y="20312"/>
                    <a:pt x="5857" y="20320"/>
                    <a:pt x="5904" y="20360"/>
                  </a:cubicBezTo>
                  <a:cubicBezTo>
                    <a:pt x="6037" y="20444"/>
                    <a:pt x="5990" y="20406"/>
                    <a:pt x="5934" y="20366"/>
                  </a:cubicBezTo>
                  <a:cubicBezTo>
                    <a:pt x="5905" y="20345"/>
                    <a:pt x="5875" y="20324"/>
                    <a:pt x="5863" y="20318"/>
                  </a:cubicBezTo>
                  <a:close/>
                  <a:moveTo>
                    <a:pt x="9367" y="20333"/>
                  </a:moveTo>
                  <a:lnTo>
                    <a:pt x="9355" y="20342"/>
                  </a:lnTo>
                  <a:cubicBezTo>
                    <a:pt x="9336" y="20355"/>
                    <a:pt x="9323" y="20381"/>
                    <a:pt x="9320" y="20386"/>
                  </a:cubicBezTo>
                  <a:cubicBezTo>
                    <a:pt x="9312" y="20401"/>
                    <a:pt x="9323" y="20418"/>
                    <a:pt x="9343" y="20425"/>
                  </a:cubicBezTo>
                  <a:cubicBezTo>
                    <a:pt x="9364" y="20432"/>
                    <a:pt x="9386" y="20427"/>
                    <a:pt x="9394" y="20413"/>
                  </a:cubicBezTo>
                  <a:cubicBezTo>
                    <a:pt x="9397" y="20406"/>
                    <a:pt x="9402" y="20397"/>
                    <a:pt x="9406" y="20392"/>
                  </a:cubicBezTo>
                  <a:cubicBezTo>
                    <a:pt x="9466" y="20395"/>
                    <a:pt x="9529" y="20403"/>
                    <a:pt x="9589" y="20413"/>
                  </a:cubicBezTo>
                  <a:cubicBezTo>
                    <a:pt x="9587" y="20414"/>
                    <a:pt x="9584" y="20415"/>
                    <a:pt x="9583" y="20416"/>
                  </a:cubicBezTo>
                  <a:cubicBezTo>
                    <a:pt x="9609" y="20425"/>
                    <a:pt x="9627" y="20429"/>
                    <a:pt x="9639" y="20431"/>
                  </a:cubicBezTo>
                  <a:cubicBezTo>
                    <a:pt x="9641" y="20442"/>
                    <a:pt x="9639" y="20454"/>
                    <a:pt x="9651" y="20460"/>
                  </a:cubicBezTo>
                  <a:cubicBezTo>
                    <a:pt x="9641" y="20479"/>
                    <a:pt x="9626" y="20491"/>
                    <a:pt x="9606" y="20496"/>
                  </a:cubicBezTo>
                  <a:lnTo>
                    <a:pt x="9606" y="20490"/>
                  </a:lnTo>
                  <a:cubicBezTo>
                    <a:pt x="9577" y="20494"/>
                    <a:pt x="9552" y="20500"/>
                    <a:pt x="9533" y="20513"/>
                  </a:cubicBezTo>
                  <a:cubicBezTo>
                    <a:pt x="9567" y="20516"/>
                    <a:pt x="9614" y="20532"/>
                    <a:pt x="9627" y="20513"/>
                  </a:cubicBezTo>
                  <a:cubicBezTo>
                    <a:pt x="9652" y="20505"/>
                    <a:pt x="9669" y="20488"/>
                    <a:pt x="9680" y="20463"/>
                  </a:cubicBezTo>
                  <a:lnTo>
                    <a:pt x="9683" y="20466"/>
                  </a:lnTo>
                  <a:cubicBezTo>
                    <a:pt x="9696" y="20478"/>
                    <a:pt x="9788" y="20521"/>
                    <a:pt x="9799" y="20481"/>
                  </a:cubicBezTo>
                  <a:cubicBezTo>
                    <a:pt x="9744" y="20464"/>
                    <a:pt x="9851" y="20444"/>
                    <a:pt x="9896" y="20457"/>
                  </a:cubicBezTo>
                  <a:lnTo>
                    <a:pt x="9896" y="20454"/>
                  </a:lnTo>
                  <a:cubicBezTo>
                    <a:pt x="9931" y="20463"/>
                    <a:pt x="9975" y="20470"/>
                    <a:pt x="10020" y="20460"/>
                  </a:cubicBezTo>
                  <a:cubicBezTo>
                    <a:pt x="10039" y="20456"/>
                    <a:pt x="10048" y="20442"/>
                    <a:pt x="10041" y="20428"/>
                  </a:cubicBezTo>
                  <a:cubicBezTo>
                    <a:pt x="10036" y="20418"/>
                    <a:pt x="10022" y="20411"/>
                    <a:pt x="10008" y="20410"/>
                  </a:cubicBezTo>
                  <a:cubicBezTo>
                    <a:pt x="10003" y="20410"/>
                    <a:pt x="9999" y="20409"/>
                    <a:pt x="9994" y="20410"/>
                  </a:cubicBezTo>
                  <a:cubicBezTo>
                    <a:pt x="9971" y="20415"/>
                    <a:pt x="9949" y="20413"/>
                    <a:pt x="9923" y="20407"/>
                  </a:cubicBezTo>
                  <a:cubicBezTo>
                    <a:pt x="9866" y="20350"/>
                    <a:pt x="9772" y="20370"/>
                    <a:pt x="9671" y="20360"/>
                  </a:cubicBezTo>
                  <a:lnTo>
                    <a:pt x="9674" y="20369"/>
                  </a:lnTo>
                  <a:cubicBezTo>
                    <a:pt x="9641" y="20361"/>
                    <a:pt x="9606" y="20356"/>
                    <a:pt x="9571" y="20351"/>
                  </a:cubicBezTo>
                  <a:cubicBezTo>
                    <a:pt x="9508" y="20341"/>
                    <a:pt x="9444" y="20334"/>
                    <a:pt x="9382" y="20333"/>
                  </a:cubicBezTo>
                  <a:lnTo>
                    <a:pt x="9367" y="20333"/>
                  </a:lnTo>
                  <a:close/>
                  <a:moveTo>
                    <a:pt x="10753" y="20342"/>
                  </a:moveTo>
                  <a:cubicBezTo>
                    <a:pt x="10699" y="20358"/>
                    <a:pt x="10701" y="20390"/>
                    <a:pt x="10703" y="20413"/>
                  </a:cubicBezTo>
                  <a:cubicBezTo>
                    <a:pt x="10704" y="20426"/>
                    <a:pt x="10704" y="20440"/>
                    <a:pt x="10697" y="20448"/>
                  </a:cubicBezTo>
                  <a:cubicBezTo>
                    <a:pt x="10690" y="20457"/>
                    <a:pt x="10694" y="20469"/>
                    <a:pt x="10706" y="20475"/>
                  </a:cubicBezTo>
                  <a:cubicBezTo>
                    <a:pt x="10718" y="20480"/>
                    <a:pt x="10734" y="20477"/>
                    <a:pt x="10741" y="20469"/>
                  </a:cubicBezTo>
                  <a:cubicBezTo>
                    <a:pt x="10756" y="20451"/>
                    <a:pt x="10754" y="20429"/>
                    <a:pt x="10753" y="20413"/>
                  </a:cubicBezTo>
                  <a:cubicBezTo>
                    <a:pt x="10751" y="20388"/>
                    <a:pt x="10755" y="20383"/>
                    <a:pt x="10774" y="20377"/>
                  </a:cubicBezTo>
                  <a:cubicBezTo>
                    <a:pt x="10787" y="20374"/>
                    <a:pt x="10791" y="20363"/>
                    <a:pt x="10785" y="20354"/>
                  </a:cubicBezTo>
                  <a:cubicBezTo>
                    <a:pt x="10781" y="20347"/>
                    <a:pt x="10774" y="20342"/>
                    <a:pt x="10765" y="20342"/>
                  </a:cubicBezTo>
                  <a:cubicBezTo>
                    <a:pt x="10762" y="20342"/>
                    <a:pt x="10756" y="20341"/>
                    <a:pt x="10753" y="20342"/>
                  </a:cubicBezTo>
                  <a:close/>
                  <a:moveTo>
                    <a:pt x="8410" y="20360"/>
                  </a:moveTo>
                  <a:cubicBezTo>
                    <a:pt x="8381" y="20354"/>
                    <a:pt x="8349" y="20358"/>
                    <a:pt x="8330" y="20369"/>
                  </a:cubicBezTo>
                  <a:cubicBezTo>
                    <a:pt x="8362" y="20390"/>
                    <a:pt x="8363" y="20429"/>
                    <a:pt x="8392" y="20451"/>
                  </a:cubicBezTo>
                  <a:cubicBezTo>
                    <a:pt x="8403" y="20402"/>
                    <a:pt x="8472" y="20466"/>
                    <a:pt x="8475" y="20401"/>
                  </a:cubicBezTo>
                  <a:cubicBezTo>
                    <a:pt x="8465" y="20380"/>
                    <a:pt x="8439" y="20366"/>
                    <a:pt x="8410" y="20360"/>
                  </a:cubicBezTo>
                  <a:close/>
                  <a:moveTo>
                    <a:pt x="8803" y="20363"/>
                  </a:moveTo>
                  <a:cubicBezTo>
                    <a:pt x="8797" y="20395"/>
                    <a:pt x="8760" y="20370"/>
                    <a:pt x="8750" y="20395"/>
                  </a:cubicBezTo>
                  <a:cubicBezTo>
                    <a:pt x="8771" y="20409"/>
                    <a:pt x="8805" y="20426"/>
                    <a:pt x="8835" y="20439"/>
                  </a:cubicBezTo>
                  <a:cubicBezTo>
                    <a:pt x="8882" y="20460"/>
                    <a:pt x="8922" y="20466"/>
                    <a:pt x="8894" y="20416"/>
                  </a:cubicBezTo>
                  <a:cubicBezTo>
                    <a:pt x="8860" y="20484"/>
                    <a:pt x="8815" y="20381"/>
                    <a:pt x="8803" y="20363"/>
                  </a:cubicBezTo>
                  <a:close/>
                  <a:moveTo>
                    <a:pt x="8835" y="20439"/>
                  </a:moveTo>
                  <a:cubicBezTo>
                    <a:pt x="8801" y="20492"/>
                    <a:pt x="8900" y="20570"/>
                    <a:pt x="8924" y="20516"/>
                  </a:cubicBezTo>
                  <a:cubicBezTo>
                    <a:pt x="8857" y="20514"/>
                    <a:pt x="8882" y="20454"/>
                    <a:pt x="8835" y="20439"/>
                  </a:cubicBezTo>
                  <a:close/>
                  <a:moveTo>
                    <a:pt x="11069" y="20407"/>
                  </a:moveTo>
                  <a:cubicBezTo>
                    <a:pt x="11047" y="20456"/>
                    <a:pt x="10995" y="20473"/>
                    <a:pt x="10954" y="20501"/>
                  </a:cubicBezTo>
                  <a:cubicBezTo>
                    <a:pt x="11016" y="20502"/>
                    <a:pt x="11077" y="20502"/>
                    <a:pt x="11140" y="20501"/>
                  </a:cubicBezTo>
                  <a:cubicBezTo>
                    <a:pt x="11096" y="20439"/>
                    <a:pt x="11134" y="20421"/>
                    <a:pt x="11069" y="20407"/>
                  </a:cubicBezTo>
                  <a:close/>
                  <a:moveTo>
                    <a:pt x="6291" y="20425"/>
                  </a:moveTo>
                  <a:lnTo>
                    <a:pt x="6267" y="20478"/>
                  </a:lnTo>
                  <a:lnTo>
                    <a:pt x="6338" y="20519"/>
                  </a:lnTo>
                  <a:lnTo>
                    <a:pt x="6362" y="20463"/>
                  </a:lnTo>
                  <a:lnTo>
                    <a:pt x="6291" y="20425"/>
                  </a:lnTo>
                  <a:close/>
                  <a:moveTo>
                    <a:pt x="8091" y="20431"/>
                  </a:moveTo>
                  <a:cubicBezTo>
                    <a:pt x="8043" y="20420"/>
                    <a:pt x="8068" y="20571"/>
                    <a:pt x="8162" y="20507"/>
                  </a:cubicBezTo>
                  <a:cubicBezTo>
                    <a:pt x="8130" y="20454"/>
                    <a:pt x="8106" y="20434"/>
                    <a:pt x="8091" y="20431"/>
                  </a:cubicBezTo>
                  <a:close/>
                  <a:moveTo>
                    <a:pt x="8705" y="20431"/>
                  </a:moveTo>
                  <a:cubicBezTo>
                    <a:pt x="8686" y="20425"/>
                    <a:pt x="8666" y="20440"/>
                    <a:pt x="8658" y="20487"/>
                  </a:cubicBezTo>
                  <a:cubicBezTo>
                    <a:pt x="8694" y="20501"/>
                    <a:pt x="8746" y="20555"/>
                    <a:pt x="8758" y="20501"/>
                  </a:cubicBezTo>
                  <a:cubicBezTo>
                    <a:pt x="8745" y="20465"/>
                    <a:pt x="8724" y="20437"/>
                    <a:pt x="8705" y="20431"/>
                  </a:cubicBezTo>
                  <a:close/>
                  <a:moveTo>
                    <a:pt x="7609" y="20436"/>
                  </a:moveTo>
                  <a:cubicBezTo>
                    <a:pt x="7586" y="20425"/>
                    <a:pt x="7563" y="20424"/>
                    <a:pt x="7535" y="20439"/>
                  </a:cubicBezTo>
                  <a:cubicBezTo>
                    <a:pt x="7615" y="20490"/>
                    <a:pt x="7627" y="20560"/>
                    <a:pt x="7683" y="20501"/>
                  </a:cubicBezTo>
                  <a:cubicBezTo>
                    <a:pt x="7655" y="20472"/>
                    <a:pt x="7632" y="20448"/>
                    <a:pt x="7609" y="20436"/>
                  </a:cubicBezTo>
                  <a:close/>
                  <a:moveTo>
                    <a:pt x="9205" y="20442"/>
                  </a:moveTo>
                  <a:cubicBezTo>
                    <a:pt x="9215" y="20500"/>
                    <a:pt x="9173" y="20501"/>
                    <a:pt x="9143" y="20516"/>
                  </a:cubicBezTo>
                  <a:lnTo>
                    <a:pt x="9140" y="20522"/>
                  </a:lnTo>
                  <a:cubicBezTo>
                    <a:pt x="9130" y="20516"/>
                    <a:pt x="9126" y="20508"/>
                    <a:pt x="9119" y="20499"/>
                  </a:cubicBezTo>
                  <a:cubicBezTo>
                    <a:pt x="9117" y="20495"/>
                    <a:pt x="9113" y="20491"/>
                    <a:pt x="9110" y="20487"/>
                  </a:cubicBezTo>
                  <a:cubicBezTo>
                    <a:pt x="9108" y="20484"/>
                    <a:pt x="9103" y="20482"/>
                    <a:pt x="9098" y="20481"/>
                  </a:cubicBezTo>
                  <a:cubicBezTo>
                    <a:pt x="9095" y="20480"/>
                    <a:pt x="9092" y="20480"/>
                    <a:pt x="9089" y="20481"/>
                  </a:cubicBezTo>
                  <a:cubicBezTo>
                    <a:pt x="9082" y="20483"/>
                    <a:pt x="9082" y="20490"/>
                    <a:pt x="9086" y="20496"/>
                  </a:cubicBezTo>
                  <a:cubicBezTo>
                    <a:pt x="9089" y="20499"/>
                    <a:pt x="9090" y="20504"/>
                    <a:pt x="9092" y="20507"/>
                  </a:cubicBezTo>
                  <a:cubicBezTo>
                    <a:pt x="9099" y="20516"/>
                    <a:pt x="9106" y="20525"/>
                    <a:pt x="9116" y="20534"/>
                  </a:cubicBezTo>
                  <a:cubicBezTo>
                    <a:pt x="9141" y="20610"/>
                    <a:pt x="9288" y="20572"/>
                    <a:pt x="9373" y="20593"/>
                  </a:cubicBezTo>
                  <a:lnTo>
                    <a:pt x="9373" y="20590"/>
                  </a:lnTo>
                  <a:cubicBezTo>
                    <a:pt x="9411" y="20601"/>
                    <a:pt x="9446" y="20606"/>
                    <a:pt x="9479" y="20611"/>
                  </a:cubicBezTo>
                  <a:cubicBezTo>
                    <a:pt x="9500" y="20614"/>
                    <a:pt x="9519" y="20605"/>
                    <a:pt x="9521" y="20590"/>
                  </a:cubicBezTo>
                  <a:cubicBezTo>
                    <a:pt x="9523" y="20575"/>
                    <a:pt x="9508" y="20560"/>
                    <a:pt x="9488" y="20558"/>
                  </a:cubicBezTo>
                  <a:cubicBezTo>
                    <a:pt x="9461" y="20554"/>
                    <a:pt x="9429" y="20551"/>
                    <a:pt x="9400" y="20543"/>
                  </a:cubicBezTo>
                  <a:cubicBezTo>
                    <a:pt x="9343" y="20489"/>
                    <a:pt x="9269" y="20458"/>
                    <a:pt x="9205" y="20442"/>
                  </a:cubicBezTo>
                  <a:close/>
                  <a:moveTo>
                    <a:pt x="13025" y="20442"/>
                  </a:moveTo>
                  <a:cubicBezTo>
                    <a:pt x="13022" y="20444"/>
                    <a:pt x="13019" y="20445"/>
                    <a:pt x="13016" y="20448"/>
                  </a:cubicBezTo>
                  <a:cubicBezTo>
                    <a:pt x="13003" y="20468"/>
                    <a:pt x="12985" y="20485"/>
                    <a:pt x="12957" y="20499"/>
                  </a:cubicBezTo>
                  <a:cubicBezTo>
                    <a:pt x="12949" y="20503"/>
                    <a:pt x="12943" y="20515"/>
                    <a:pt x="12945" y="20525"/>
                  </a:cubicBezTo>
                  <a:cubicBezTo>
                    <a:pt x="12947" y="20535"/>
                    <a:pt x="12955" y="20538"/>
                    <a:pt x="12963" y="20534"/>
                  </a:cubicBezTo>
                  <a:cubicBezTo>
                    <a:pt x="12996" y="20518"/>
                    <a:pt x="13023" y="20497"/>
                    <a:pt x="13040" y="20472"/>
                  </a:cubicBezTo>
                  <a:cubicBezTo>
                    <a:pt x="13045" y="20464"/>
                    <a:pt x="13046" y="20452"/>
                    <a:pt x="13040" y="20445"/>
                  </a:cubicBezTo>
                  <a:cubicBezTo>
                    <a:pt x="13036" y="20441"/>
                    <a:pt x="13029" y="20441"/>
                    <a:pt x="13025" y="20442"/>
                  </a:cubicBezTo>
                  <a:close/>
                  <a:moveTo>
                    <a:pt x="13341" y="20457"/>
                  </a:moveTo>
                  <a:cubicBezTo>
                    <a:pt x="13273" y="20471"/>
                    <a:pt x="13264" y="20513"/>
                    <a:pt x="13247" y="20552"/>
                  </a:cubicBezTo>
                  <a:cubicBezTo>
                    <a:pt x="13315" y="20538"/>
                    <a:pt x="13325" y="20495"/>
                    <a:pt x="13341" y="20457"/>
                  </a:cubicBezTo>
                  <a:close/>
                  <a:moveTo>
                    <a:pt x="7565" y="20528"/>
                  </a:moveTo>
                  <a:cubicBezTo>
                    <a:pt x="7554" y="20531"/>
                    <a:pt x="7549" y="20544"/>
                    <a:pt x="7550" y="20569"/>
                  </a:cubicBezTo>
                  <a:cubicBezTo>
                    <a:pt x="7613" y="20603"/>
                    <a:pt x="7687" y="20655"/>
                    <a:pt x="7704" y="20593"/>
                  </a:cubicBezTo>
                  <a:cubicBezTo>
                    <a:pt x="7664" y="20586"/>
                    <a:pt x="7595" y="20519"/>
                    <a:pt x="7565" y="20528"/>
                  </a:cubicBezTo>
                  <a:close/>
                  <a:moveTo>
                    <a:pt x="7993" y="20564"/>
                  </a:moveTo>
                  <a:cubicBezTo>
                    <a:pt x="7978" y="20571"/>
                    <a:pt x="7964" y="20590"/>
                    <a:pt x="7955" y="20617"/>
                  </a:cubicBezTo>
                  <a:cubicBezTo>
                    <a:pt x="7999" y="20648"/>
                    <a:pt x="8050" y="20700"/>
                    <a:pt x="8049" y="20581"/>
                  </a:cubicBezTo>
                  <a:cubicBezTo>
                    <a:pt x="8026" y="20561"/>
                    <a:pt x="8008" y="20556"/>
                    <a:pt x="7993" y="20564"/>
                  </a:cubicBezTo>
                  <a:close/>
                  <a:moveTo>
                    <a:pt x="13273" y="20575"/>
                  </a:moveTo>
                  <a:cubicBezTo>
                    <a:pt x="13223" y="20568"/>
                    <a:pt x="13167" y="20724"/>
                    <a:pt x="13315" y="20652"/>
                  </a:cubicBezTo>
                  <a:cubicBezTo>
                    <a:pt x="13307" y="20600"/>
                    <a:pt x="13290" y="20578"/>
                    <a:pt x="13273" y="20575"/>
                  </a:cubicBezTo>
                  <a:close/>
                  <a:moveTo>
                    <a:pt x="14503" y="20578"/>
                  </a:moveTo>
                  <a:cubicBezTo>
                    <a:pt x="14360" y="20642"/>
                    <a:pt x="14231" y="20700"/>
                    <a:pt x="14107" y="20753"/>
                  </a:cubicBezTo>
                  <a:cubicBezTo>
                    <a:pt x="14086" y="20762"/>
                    <a:pt x="14075" y="20780"/>
                    <a:pt x="14083" y="20794"/>
                  </a:cubicBezTo>
                  <a:cubicBezTo>
                    <a:pt x="14091" y="20808"/>
                    <a:pt x="14115" y="20812"/>
                    <a:pt x="14136" y="20803"/>
                  </a:cubicBezTo>
                  <a:cubicBezTo>
                    <a:pt x="14260" y="20750"/>
                    <a:pt x="14390" y="20692"/>
                    <a:pt x="14532" y="20629"/>
                  </a:cubicBezTo>
                  <a:cubicBezTo>
                    <a:pt x="14553" y="20619"/>
                    <a:pt x="14564" y="20601"/>
                    <a:pt x="14556" y="20587"/>
                  </a:cubicBezTo>
                  <a:cubicBezTo>
                    <a:pt x="14548" y="20575"/>
                    <a:pt x="14528" y="20572"/>
                    <a:pt x="14509" y="20578"/>
                  </a:cubicBezTo>
                  <a:cubicBezTo>
                    <a:pt x="14507" y="20579"/>
                    <a:pt x="14504" y="20578"/>
                    <a:pt x="14503" y="20578"/>
                  </a:cubicBezTo>
                  <a:close/>
                  <a:moveTo>
                    <a:pt x="13731" y="20593"/>
                  </a:moveTo>
                  <a:lnTo>
                    <a:pt x="13717" y="20596"/>
                  </a:lnTo>
                  <a:cubicBezTo>
                    <a:pt x="13662" y="20610"/>
                    <a:pt x="13613" y="20633"/>
                    <a:pt x="13566" y="20655"/>
                  </a:cubicBezTo>
                  <a:cubicBezTo>
                    <a:pt x="13506" y="20684"/>
                    <a:pt x="13449" y="20710"/>
                    <a:pt x="13386" y="20714"/>
                  </a:cubicBezTo>
                  <a:cubicBezTo>
                    <a:pt x="13372" y="20715"/>
                    <a:pt x="13360" y="20725"/>
                    <a:pt x="13359" y="20735"/>
                  </a:cubicBezTo>
                  <a:cubicBezTo>
                    <a:pt x="13358" y="20745"/>
                    <a:pt x="13366" y="20751"/>
                    <a:pt x="13380" y="20750"/>
                  </a:cubicBezTo>
                  <a:cubicBezTo>
                    <a:pt x="13457" y="20745"/>
                    <a:pt x="13523" y="20714"/>
                    <a:pt x="13587" y="20685"/>
                  </a:cubicBezTo>
                  <a:cubicBezTo>
                    <a:pt x="13637" y="20661"/>
                    <a:pt x="13685" y="20641"/>
                    <a:pt x="13737" y="20629"/>
                  </a:cubicBezTo>
                  <a:cubicBezTo>
                    <a:pt x="13751" y="20625"/>
                    <a:pt x="13760" y="20614"/>
                    <a:pt x="13758" y="20605"/>
                  </a:cubicBezTo>
                  <a:cubicBezTo>
                    <a:pt x="13756" y="20595"/>
                    <a:pt x="13745" y="20590"/>
                    <a:pt x="13731" y="20593"/>
                  </a:cubicBezTo>
                  <a:close/>
                  <a:moveTo>
                    <a:pt x="7839" y="20605"/>
                  </a:moveTo>
                  <a:cubicBezTo>
                    <a:pt x="7817" y="20618"/>
                    <a:pt x="7813" y="20656"/>
                    <a:pt x="7860" y="20696"/>
                  </a:cubicBezTo>
                  <a:cubicBezTo>
                    <a:pt x="7867" y="20656"/>
                    <a:pt x="7907" y="20692"/>
                    <a:pt x="7919" y="20661"/>
                  </a:cubicBezTo>
                  <a:cubicBezTo>
                    <a:pt x="7901" y="20604"/>
                    <a:pt x="7861" y="20592"/>
                    <a:pt x="7839" y="20605"/>
                  </a:cubicBezTo>
                  <a:close/>
                  <a:moveTo>
                    <a:pt x="8108" y="20611"/>
                  </a:moveTo>
                  <a:cubicBezTo>
                    <a:pt x="8134" y="20677"/>
                    <a:pt x="8168" y="20707"/>
                    <a:pt x="8203" y="20685"/>
                  </a:cubicBezTo>
                  <a:cubicBezTo>
                    <a:pt x="8185" y="20670"/>
                    <a:pt x="8178" y="20647"/>
                    <a:pt x="8188" y="20617"/>
                  </a:cubicBezTo>
                  <a:cubicBezTo>
                    <a:pt x="8158" y="20608"/>
                    <a:pt x="8118" y="20580"/>
                    <a:pt x="8108" y="20611"/>
                  </a:cubicBezTo>
                  <a:close/>
                  <a:moveTo>
                    <a:pt x="8150" y="20688"/>
                  </a:moveTo>
                  <a:cubicBezTo>
                    <a:pt x="8137" y="20682"/>
                    <a:pt x="8124" y="20689"/>
                    <a:pt x="8120" y="20702"/>
                  </a:cubicBezTo>
                  <a:cubicBezTo>
                    <a:pt x="8116" y="20717"/>
                    <a:pt x="8124" y="20735"/>
                    <a:pt x="8138" y="20744"/>
                  </a:cubicBezTo>
                  <a:cubicBezTo>
                    <a:pt x="8149" y="20751"/>
                    <a:pt x="8164" y="20760"/>
                    <a:pt x="8182" y="20767"/>
                  </a:cubicBezTo>
                  <a:lnTo>
                    <a:pt x="8212" y="20779"/>
                  </a:lnTo>
                  <a:cubicBezTo>
                    <a:pt x="8213" y="20780"/>
                    <a:pt x="8214" y="20780"/>
                    <a:pt x="8215" y="20779"/>
                  </a:cubicBezTo>
                  <a:cubicBezTo>
                    <a:pt x="8229" y="20785"/>
                    <a:pt x="8242" y="20777"/>
                    <a:pt x="8244" y="20761"/>
                  </a:cubicBezTo>
                  <a:cubicBezTo>
                    <a:pt x="8247" y="20746"/>
                    <a:pt x="8238" y="20729"/>
                    <a:pt x="8224" y="20723"/>
                  </a:cubicBezTo>
                  <a:lnTo>
                    <a:pt x="8191" y="20708"/>
                  </a:lnTo>
                  <a:cubicBezTo>
                    <a:pt x="8177" y="20701"/>
                    <a:pt x="8162" y="20694"/>
                    <a:pt x="8156" y="20691"/>
                  </a:cubicBezTo>
                  <a:lnTo>
                    <a:pt x="8150" y="20688"/>
                  </a:lnTo>
                  <a:close/>
                  <a:moveTo>
                    <a:pt x="7491" y="20711"/>
                  </a:moveTo>
                  <a:cubicBezTo>
                    <a:pt x="7485" y="20717"/>
                    <a:pt x="7485" y="20728"/>
                    <a:pt x="7494" y="20735"/>
                  </a:cubicBezTo>
                  <a:cubicBezTo>
                    <a:pt x="7501" y="20741"/>
                    <a:pt x="7508" y="20749"/>
                    <a:pt x="7514" y="20756"/>
                  </a:cubicBezTo>
                  <a:cubicBezTo>
                    <a:pt x="7531" y="20773"/>
                    <a:pt x="7550" y="20793"/>
                    <a:pt x="7579" y="20803"/>
                  </a:cubicBezTo>
                  <a:cubicBezTo>
                    <a:pt x="7590" y="20806"/>
                    <a:pt x="7602" y="20802"/>
                    <a:pt x="7603" y="20794"/>
                  </a:cubicBezTo>
                  <a:cubicBezTo>
                    <a:pt x="7605" y="20786"/>
                    <a:pt x="7596" y="20774"/>
                    <a:pt x="7585" y="20770"/>
                  </a:cubicBezTo>
                  <a:cubicBezTo>
                    <a:pt x="7568" y="20765"/>
                    <a:pt x="7558" y="20753"/>
                    <a:pt x="7544" y="20738"/>
                  </a:cubicBezTo>
                  <a:cubicBezTo>
                    <a:pt x="7536" y="20730"/>
                    <a:pt x="7526" y="20721"/>
                    <a:pt x="7517" y="20714"/>
                  </a:cubicBezTo>
                  <a:cubicBezTo>
                    <a:pt x="7515" y="20712"/>
                    <a:pt x="7514" y="20713"/>
                    <a:pt x="7511" y="20711"/>
                  </a:cubicBezTo>
                  <a:cubicBezTo>
                    <a:pt x="7504" y="20709"/>
                    <a:pt x="7496" y="20707"/>
                    <a:pt x="7491" y="20711"/>
                  </a:cubicBezTo>
                  <a:close/>
                  <a:moveTo>
                    <a:pt x="11376" y="20750"/>
                  </a:moveTo>
                  <a:lnTo>
                    <a:pt x="11317" y="20753"/>
                  </a:lnTo>
                  <a:cubicBezTo>
                    <a:pt x="11307" y="20754"/>
                    <a:pt x="11299" y="20776"/>
                    <a:pt x="11300" y="20800"/>
                  </a:cubicBezTo>
                  <a:cubicBezTo>
                    <a:pt x="11300" y="20824"/>
                    <a:pt x="11307" y="20844"/>
                    <a:pt x="11317" y="20844"/>
                  </a:cubicBezTo>
                  <a:lnTo>
                    <a:pt x="11376" y="20838"/>
                  </a:lnTo>
                  <a:cubicBezTo>
                    <a:pt x="11387" y="20837"/>
                    <a:pt x="11395" y="20815"/>
                    <a:pt x="11394" y="20791"/>
                  </a:cubicBezTo>
                  <a:cubicBezTo>
                    <a:pt x="11394" y="20765"/>
                    <a:pt x="11386" y="20748"/>
                    <a:pt x="11376" y="20750"/>
                  </a:cubicBezTo>
                  <a:close/>
                  <a:moveTo>
                    <a:pt x="12272" y="20770"/>
                  </a:moveTo>
                  <a:cubicBezTo>
                    <a:pt x="12214" y="20779"/>
                    <a:pt x="12188" y="20815"/>
                    <a:pt x="12177" y="20865"/>
                  </a:cubicBezTo>
                  <a:cubicBezTo>
                    <a:pt x="12235" y="20857"/>
                    <a:pt x="12260" y="20821"/>
                    <a:pt x="12272" y="20770"/>
                  </a:cubicBezTo>
                  <a:close/>
                  <a:moveTo>
                    <a:pt x="7730" y="20797"/>
                  </a:moveTo>
                  <a:cubicBezTo>
                    <a:pt x="7708" y="20804"/>
                    <a:pt x="7695" y="20822"/>
                    <a:pt x="7695" y="20856"/>
                  </a:cubicBezTo>
                  <a:cubicBezTo>
                    <a:pt x="7774" y="20869"/>
                    <a:pt x="7744" y="20859"/>
                    <a:pt x="7816" y="20894"/>
                  </a:cubicBezTo>
                  <a:cubicBezTo>
                    <a:pt x="7836" y="20859"/>
                    <a:pt x="7833" y="20831"/>
                    <a:pt x="7819" y="20806"/>
                  </a:cubicBezTo>
                  <a:cubicBezTo>
                    <a:pt x="7784" y="20796"/>
                    <a:pt x="7752" y="20790"/>
                    <a:pt x="7730" y="20797"/>
                  </a:cubicBezTo>
                  <a:close/>
                  <a:moveTo>
                    <a:pt x="11944" y="20803"/>
                  </a:moveTo>
                  <a:cubicBezTo>
                    <a:pt x="11898" y="20829"/>
                    <a:pt x="11796" y="20779"/>
                    <a:pt x="11826" y="20897"/>
                  </a:cubicBezTo>
                  <a:cubicBezTo>
                    <a:pt x="11886" y="20893"/>
                    <a:pt x="11925" y="20861"/>
                    <a:pt x="11944" y="20803"/>
                  </a:cubicBezTo>
                  <a:close/>
                  <a:moveTo>
                    <a:pt x="13034" y="20815"/>
                  </a:moveTo>
                  <a:cubicBezTo>
                    <a:pt x="13011" y="20812"/>
                    <a:pt x="12951" y="20841"/>
                    <a:pt x="12922" y="20909"/>
                  </a:cubicBezTo>
                  <a:cubicBezTo>
                    <a:pt x="13044" y="20853"/>
                    <a:pt x="13057" y="20817"/>
                    <a:pt x="13034" y="20815"/>
                  </a:cubicBezTo>
                  <a:close/>
                  <a:moveTo>
                    <a:pt x="7172" y="20824"/>
                  </a:moveTo>
                  <a:cubicBezTo>
                    <a:pt x="7162" y="20820"/>
                    <a:pt x="7151" y="20820"/>
                    <a:pt x="7148" y="20826"/>
                  </a:cubicBezTo>
                  <a:cubicBezTo>
                    <a:pt x="7145" y="20833"/>
                    <a:pt x="7150" y="20843"/>
                    <a:pt x="7160" y="20847"/>
                  </a:cubicBezTo>
                  <a:cubicBezTo>
                    <a:pt x="7215" y="20869"/>
                    <a:pt x="7271" y="20882"/>
                    <a:pt x="7325" y="20894"/>
                  </a:cubicBezTo>
                  <a:cubicBezTo>
                    <a:pt x="7398" y="20912"/>
                    <a:pt x="7468" y="20928"/>
                    <a:pt x="7532" y="20959"/>
                  </a:cubicBezTo>
                  <a:cubicBezTo>
                    <a:pt x="7547" y="20987"/>
                    <a:pt x="7609" y="21022"/>
                    <a:pt x="7662" y="21045"/>
                  </a:cubicBezTo>
                  <a:cubicBezTo>
                    <a:pt x="7724" y="21072"/>
                    <a:pt x="7771" y="21082"/>
                    <a:pt x="7715" y="21042"/>
                  </a:cubicBezTo>
                  <a:cubicBezTo>
                    <a:pt x="7868" y="21138"/>
                    <a:pt x="8005" y="21180"/>
                    <a:pt x="8132" y="21205"/>
                  </a:cubicBezTo>
                  <a:cubicBezTo>
                    <a:pt x="8259" y="21230"/>
                    <a:pt x="8378" y="21238"/>
                    <a:pt x="8492" y="21276"/>
                  </a:cubicBezTo>
                  <a:cubicBezTo>
                    <a:pt x="8589" y="21307"/>
                    <a:pt x="8679" y="21355"/>
                    <a:pt x="8782" y="21391"/>
                  </a:cubicBezTo>
                  <a:cubicBezTo>
                    <a:pt x="8885" y="21426"/>
                    <a:pt x="8997" y="21449"/>
                    <a:pt x="9128" y="21426"/>
                  </a:cubicBezTo>
                  <a:cubicBezTo>
                    <a:pt x="9171" y="21345"/>
                    <a:pt x="9068" y="21327"/>
                    <a:pt x="9051" y="21273"/>
                  </a:cubicBezTo>
                  <a:cubicBezTo>
                    <a:pt x="8848" y="21252"/>
                    <a:pt x="8691" y="21166"/>
                    <a:pt x="8525" y="21143"/>
                  </a:cubicBezTo>
                  <a:cubicBezTo>
                    <a:pt x="8446" y="21132"/>
                    <a:pt x="8366" y="21151"/>
                    <a:pt x="8286" y="21137"/>
                  </a:cubicBezTo>
                  <a:cubicBezTo>
                    <a:pt x="8171" y="21116"/>
                    <a:pt x="8053" y="21031"/>
                    <a:pt x="7931" y="21057"/>
                  </a:cubicBezTo>
                  <a:cubicBezTo>
                    <a:pt x="7935" y="21016"/>
                    <a:pt x="7827" y="21007"/>
                    <a:pt x="7822" y="20968"/>
                  </a:cubicBezTo>
                  <a:cubicBezTo>
                    <a:pt x="7745" y="20973"/>
                    <a:pt x="7637" y="20938"/>
                    <a:pt x="7559" y="20939"/>
                  </a:cubicBezTo>
                  <a:lnTo>
                    <a:pt x="7556" y="20942"/>
                  </a:lnTo>
                  <a:cubicBezTo>
                    <a:pt x="7530" y="20928"/>
                    <a:pt x="7505" y="20919"/>
                    <a:pt x="7479" y="20909"/>
                  </a:cubicBezTo>
                  <a:cubicBezTo>
                    <a:pt x="7429" y="20892"/>
                    <a:pt x="7378" y="20880"/>
                    <a:pt x="7328" y="20868"/>
                  </a:cubicBezTo>
                  <a:cubicBezTo>
                    <a:pt x="7279" y="20856"/>
                    <a:pt x="7229" y="20845"/>
                    <a:pt x="7181" y="20826"/>
                  </a:cubicBezTo>
                  <a:lnTo>
                    <a:pt x="7172" y="20824"/>
                  </a:lnTo>
                  <a:close/>
                  <a:moveTo>
                    <a:pt x="8806" y="20835"/>
                  </a:moveTo>
                  <a:cubicBezTo>
                    <a:pt x="8792" y="20833"/>
                    <a:pt x="8782" y="20845"/>
                    <a:pt x="8782" y="20862"/>
                  </a:cubicBezTo>
                  <a:cubicBezTo>
                    <a:pt x="8782" y="20879"/>
                    <a:pt x="8794" y="20893"/>
                    <a:pt x="8809" y="20894"/>
                  </a:cubicBezTo>
                  <a:cubicBezTo>
                    <a:pt x="8820" y="20896"/>
                    <a:pt x="8833" y="20903"/>
                    <a:pt x="8847" y="20909"/>
                  </a:cubicBezTo>
                  <a:cubicBezTo>
                    <a:pt x="8875" y="20923"/>
                    <a:pt x="8911" y="20941"/>
                    <a:pt x="8945" y="20921"/>
                  </a:cubicBezTo>
                  <a:cubicBezTo>
                    <a:pt x="8957" y="20914"/>
                    <a:pt x="8961" y="20894"/>
                    <a:pt x="8953" y="20880"/>
                  </a:cubicBezTo>
                  <a:cubicBezTo>
                    <a:pt x="8949" y="20871"/>
                    <a:pt x="8943" y="20867"/>
                    <a:pt x="8936" y="20865"/>
                  </a:cubicBezTo>
                  <a:cubicBezTo>
                    <a:pt x="8930" y="20863"/>
                    <a:pt x="8923" y="20862"/>
                    <a:pt x="8918" y="20865"/>
                  </a:cubicBezTo>
                  <a:cubicBezTo>
                    <a:pt x="8904" y="20873"/>
                    <a:pt x="8885" y="20868"/>
                    <a:pt x="8859" y="20856"/>
                  </a:cubicBezTo>
                  <a:cubicBezTo>
                    <a:pt x="8842" y="20848"/>
                    <a:pt x="8825" y="20839"/>
                    <a:pt x="8806" y="20835"/>
                  </a:cubicBezTo>
                  <a:close/>
                  <a:moveTo>
                    <a:pt x="12561" y="20844"/>
                  </a:moveTo>
                  <a:cubicBezTo>
                    <a:pt x="12454" y="20856"/>
                    <a:pt x="12445" y="20918"/>
                    <a:pt x="12346" y="20891"/>
                  </a:cubicBezTo>
                  <a:cubicBezTo>
                    <a:pt x="12348" y="20937"/>
                    <a:pt x="12277" y="21024"/>
                    <a:pt x="12156" y="20998"/>
                  </a:cubicBezTo>
                  <a:cubicBezTo>
                    <a:pt x="12162" y="21027"/>
                    <a:pt x="12156" y="21055"/>
                    <a:pt x="12139" y="21072"/>
                  </a:cubicBezTo>
                  <a:cubicBezTo>
                    <a:pt x="12230" y="21082"/>
                    <a:pt x="12363" y="21056"/>
                    <a:pt x="12458" y="21013"/>
                  </a:cubicBezTo>
                  <a:cubicBezTo>
                    <a:pt x="12553" y="20969"/>
                    <a:pt x="12610" y="20907"/>
                    <a:pt x="12561" y="20844"/>
                  </a:cubicBezTo>
                  <a:close/>
                  <a:moveTo>
                    <a:pt x="8043" y="20847"/>
                  </a:moveTo>
                  <a:cubicBezTo>
                    <a:pt x="8103" y="20876"/>
                    <a:pt x="8107" y="20957"/>
                    <a:pt x="8185" y="20921"/>
                  </a:cubicBezTo>
                  <a:cubicBezTo>
                    <a:pt x="8234" y="20865"/>
                    <a:pt x="8051" y="20815"/>
                    <a:pt x="8043" y="20847"/>
                  </a:cubicBezTo>
                  <a:close/>
                  <a:moveTo>
                    <a:pt x="11498" y="20874"/>
                  </a:moveTo>
                  <a:cubicBezTo>
                    <a:pt x="11482" y="20873"/>
                    <a:pt x="11460" y="20887"/>
                    <a:pt x="11427" y="20936"/>
                  </a:cubicBezTo>
                  <a:cubicBezTo>
                    <a:pt x="11517" y="21031"/>
                    <a:pt x="11544" y="20876"/>
                    <a:pt x="11498" y="20874"/>
                  </a:cubicBezTo>
                  <a:close/>
                  <a:moveTo>
                    <a:pt x="11075" y="20912"/>
                  </a:moveTo>
                  <a:cubicBezTo>
                    <a:pt x="11039" y="20947"/>
                    <a:pt x="11036" y="21055"/>
                    <a:pt x="11066" y="20956"/>
                  </a:cubicBezTo>
                  <a:cubicBezTo>
                    <a:pt x="11105" y="20959"/>
                    <a:pt x="11173" y="20945"/>
                    <a:pt x="11122" y="20912"/>
                  </a:cubicBezTo>
                  <a:cubicBezTo>
                    <a:pt x="11103" y="20898"/>
                    <a:pt x="11087" y="20900"/>
                    <a:pt x="11075" y="20912"/>
                  </a:cubicBezTo>
                  <a:close/>
                  <a:moveTo>
                    <a:pt x="9914" y="20924"/>
                  </a:moveTo>
                  <a:cubicBezTo>
                    <a:pt x="9892" y="20922"/>
                    <a:pt x="9869" y="20924"/>
                    <a:pt x="9843" y="20933"/>
                  </a:cubicBezTo>
                  <a:cubicBezTo>
                    <a:pt x="9832" y="20937"/>
                    <a:pt x="9827" y="20945"/>
                    <a:pt x="9834" y="20954"/>
                  </a:cubicBezTo>
                  <a:cubicBezTo>
                    <a:pt x="9841" y="20962"/>
                    <a:pt x="9855" y="20967"/>
                    <a:pt x="9866" y="20962"/>
                  </a:cubicBezTo>
                  <a:cubicBezTo>
                    <a:pt x="9915" y="20945"/>
                    <a:pt x="9947" y="20963"/>
                    <a:pt x="9999" y="20995"/>
                  </a:cubicBezTo>
                  <a:cubicBezTo>
                    <a:pt x="10033" y="21016"/>
                    <a:pt x="10070" y="21038"/>
                    <a:pt x="10118" y="21042"/>
                  </a:cubicBezTo>
                  <a:cubicBezTo>
                    <a:pt x="10131" y="21043"/>
                    <a:pt x="10143" y="21036"/>
                    <a:pt x="10144" y="21027"/>
                  </a:cubicBezTo>
                  <a:cubicBezTo>
                    <a:pt x="10144" y="21019"/>
                    <a:pt x="10134" y="21011"/>
                    <a:pt x="10121" y="21010"/>
                  </a:cubicBezTo>
                  <a:cubicBezTo>
                    <a:pt x="10088" y="21007"/>
                    <a:pt x="10060" y="20990"/>
                    <a:pt x="10029" y="20971"/>
                  </a:cubicBezTo>
                  <a:cubicBezTo>
                    <a:pt x="9997" y="20952"/>
                    <a:pt x="9958" y="20929"/>
                    <a:pt x="9914" y="20924"/>
                  </a:cubicBezTo>
                  <a:close/>
                  <a:moveTo>
                    <a:pt x="9745" y="20959"/>
                  </a:moveTo>
                  <a:cubicBezTo>
                    <a:pt x="9695" y="20941"/>
                    <a:pt x="9667" y="20977"/>
                    <a:pt x="9651" y="21039"/>
                  </a:cubicBezTo>
                  <a:cubicBezTo>
                    <a:pt x="9697" y="21050"/>
                    <a:pt x="9754" y="21079"/>
                    <a:pt x="9745" y="20959"/>
                  </a:cubicBezTo>
                  <a:close/>
                  <a:moveTo>
                    <a:pt x="8560" y="20977"/>
                  </a:moveTo>
                  <a:cubicBezTo>
                    <a:pt x="8518" y="20982"/>
                    <a:pt x="8507" y="21005"/>
                    <a:pt x="8498" y="21021"/>
                  </a:cubicBezTo>
                  <a:cubicBezTo>
                    <a:pt x="8470" y="21025"/>
                    <a:pt x="8439" y="21018"/>
                    <a:pt x="8404" y="21010"/>
                  </a:cubicBezTo>
                  <a:cubicBezTo>
                    <a:pt x="8361" y="20999"/>
                    <a:pt x="8314" y="20988"/>
                    <a:pt x="8265" y="20995"/>
                  </a:cubicBezTo>
                  <a:cubicBezTo>
                    <a:pt x="8250" y="20997"/>
                    <a:pt x="8241" y="21009"/>
                    <a:pt x="8247" y="21021"/>
                  </a:cubicBezTo>
                  <a:cubicBezTo>
                    <a:pt x="8253" y="21035"/>
                    <a:pt x="8270" y="21044"/>
                    <a:pt x="8286" y="21042"/>
                  </a:cubicBezTo>
                  <a:cubicBezTo>
                    <a:pt x="8321" y="21037"/>
                    <a:pt x="8359" y="21048"/>
                    <a:pt x="8398" y="21057"/>
                  </a:cubicBezTo>
                  <a:cubicBezTo>
                    <a:pt x="8442" y="21068"/>
                    <a:pt x="8488" y="21078"/>
                    <a:pt x="8534" y="21069"/>
                  </a:cubicBezTo>
                  <a:lnTo>
                    <a:pt x="8543" y="21066"/>
                  </a:lnTo>
                  <a:lnTo>
                    <a:pt x="8549" y="21057"/>
                  </a:lnTo>
                  <a:cubicBezTo>
                    <a:pt x="8551" y="21053"/>
                    <a:pt x="8553" y="21052"/>
                    <a:pt x="8555" y="21048"/>
                  </a:cubicBezTo>
                  <a:cubicBezTo>
                    <a:pt x="8562" y="21034"/>
                    <a:pt x="8563" y="21026"/>
                    <a:pt x="8578" y="21024"/>
                  </a:cubicBezTo>
                  <a:cubicBezTo>
                    <a:pt x="8594" y="21023"/>
                    <a:pt x="8604" y="21011"/>
                    <a:pt x="8599" y="20998"/>
                  </a:cubicBezTo>
                  <a:cubicBezTo>
                    <a:pt x="8595" y="20989"/>
                    <a:pt x="8586" y="20980"/>
                    <a:pt x="8575" y="20977"/>
                  </a:cubicBezTo>
                  <a:cubicBezTo>
                    <a:pt x="8571" y="20975"/>
                    <a:pt x="8565" y="20976"/>
                    <a:pt x="8560" y="20977"/>
                  </a:cubicBezTo>
                  <a:close/>
                  <a:moveTo>
                    <a:pt x="9311" y="21013"/>
                  </a:moveTo>
                  <a:cubicBezTo>
                    <a:pt x="9219" y="21006"/>
                    <a:pt x="9127" y="21014"/>
                    <a:pt x="9092" y="21051"/>
                  </a:cubicBezTo>
                  <a:cubicBezTo>
                    <a:pt x="9080" y="21052"/>
                    <a:pt x="9070" y="21053"/>
                    <a:pt x="9057" y="21054"/>
                  </a:cubicBezTo>
                  <a:cubicBezTo>
                    <a:pt x="9054" y="21054"/>
                    <a:pt x="9051" y="21053"/>
                    <a:pt x="9048" y="21054"/>
                  </a:cubicBezTo>
                  <a:cubicBezTo>
                    <a:pt x="9037" y="21054"/>
                    <a:pt x="9025" y="21053"/>
                    <a:pt x="9013" y="21051"/>
                  </a:cubicBezTo>
                  <a:cubicBezTo>
                    <a:pt x="8988" y="21048"/>
                    <a:pt x="8961" y="21045"/>
                    <a:pt x="8933" y="21048"/>
                  </a:cubicBezTo>
                  <a:cubicBezTo>
                    <a:pt x="8912" y="21050"/>
                    <a:pt x="8900" y="21065"/>
                    <a:pt x="8906" y="21081"/>
                  </a:cubicBezTo>
                  <a:cubicBezTo>
                    <a:pt x="8913" y="21096"/>
                    <a:pt x="8935" y="21107"/>
                    <a:pt x="8956" y="21104"/>
                  </a:cubicBezTo>
                  <a:cubicBezTo>
                    <a:pt x="8972" y="21102"/>
                    <a:pt x="8993" y="21105"/>
                    <a:pt x="9013" y="21107"/>
                  </a:cubicBezTo>
                  <a:cubicBezTo>
                    <a:pt x="9023" y="21108"/>
                    <a:pt x="9033" y="21109"/>
                    <a:pt x="9045" y="21110"/>
                  </a:cubicBezTo>
                  <a:cubicBezTo>
                    <a:pt x="9045" y="21116"/>
                    <a:pt x="9046" y="21120"/>
                    <a:pt x="9045" y="21125"/>
                  </a:cubicBezTo>
                  <a:lnTo>
                    <a:pt x="9042" y="21140"/>
                  </a:lnTo>
                  <a:cubicBezTo>
                    <a:pt x="9041" y="21147"/>
                    <a:pt x="9049" y="21152"/>
                    <a:pt x="9060" y="21154"/>
                  </a:cubicBezTo>
                  <a:cubicBezTo>
                    <a:pt x="9070" y="21156"/>
                    <a:pt x="9080" y="21153"/>
                    <a:pt x="9080" y="21146"/>
                  </a:cubicBezTo>
                  <a:lnTo>
                    <a:pt x="9083" y="21131"/>
                  </a:lnTo>
                  <a:cubicBezTo>
                    <a:pt x="9084" y="21124"/>
                    <a:pt x="9083" y="21117"/>
                    <a:pt x="9083" y="21110"/>
                  </a:cubicBezTo>
                  <a:cubicBezTo>
                    <a:pt x="9095" y="21109"/>
                    <a:pt x="9108" y="21108"/>
                    <a:pt x="9119" y="21107"/>
                  </a:cubicBezTo>
                  <a:lnTo>
                    <a:pt x="9128" y="21107"/>
                  </a:lnTo>
                  <a:cubicBezTo>
                    <a:pt x="9179" y="21113"/>
                    <a:pt x="9192" y="21135"/>
                    <a:pt x="9172" y="21172"/>
                  </a:cubicBezTo>
                  <a:cubicBezTo>
                    <a:pt x="9267" y="21211"/>
                    <a:pt x="9319" y="21195"/>
                    <a:pt x="9423" y="21228"/>
                  </a:cubicBezTo>
                  <a:cubicBezTo>
                    <a:pt x="9435" y="21207"/>
                    <a:pt x="9464" y="21204"/>
                    <a:pt x="9459" y="21166"/>
                  </a:cubicBezTo>
                  <a:lnTo>
                    <a:pt x="9456" y="21160"/>
                  </a:lnTo>
                  <a:cubicBezTo>
                    <a:pt x="9519" y="21191"/>
                    <a:pt x="9599" y="21186"/>
                    <a:pt x="9669" y="21181"/>
                  </a:cubicBezTo>
                  <a:lnTo>
                    <a:pt x="9704" y="21178"/>
                  </a:lnTo>
                  <a:cubicBezTo>
                    <a:pt x="9716" y="21177"/>
                    <a:pt x="9724" y="21171"/>
                    <a:pt x="9722" y="21163"/>
                  </a:cubicBezTo>
                  <a:cubicBezTo>
                    <a:pt x="9721" y="21157"/>
                    <a:pt x="9713" y="21150"/>
                    <a:pt x="9704" y="21149"/>
                  </a:cubicBezTo>
                  <a:cubicBezTo>
                    <a:pt x="9702" y="21148"/>
                    <a:pt x="9700" y="21148"/>
                    <a:pt x="9698" y="21149"/>
                  </a:cubicBezTo>
                  <a:lnTo>
                    <a:pt x="9660" y="21151"/>
                  </a:lnTo>
                  <a:cubicBezTo>
                    <a:pt x="9603" y="21155"/>
                    <a:pt x="9545" y="21158"/>
                    <a:pt x="9497" y="21143"/>
                  </a:cubicBezTo>
                  <a:cubicBezTo>
                    <a:pt x="9517" y="21122"/>
                    <a:pt x="9523" y="21091"/>
                    <a:pt x="9547" y="21075"/>
                  </a:cubicBezTo>
                  <a:cubicBezTo>
                    <a:pt x="9500" y="21042"/>
                    <a:pt x="9405" y="21020"/>
                    <a:pt x="9311" y="21013"/>
                  </a:cubicBezTo>
                  <a:close/>
                  <a:moveTo>
                    <a:pt x="11769" y="21101"/>
                  </a:moveTo>
                  <a:cubicBezTo>
                    <a:pt x="11721" y="21113"/>
                    <a:pt x="11672" y="21117"/>
                    <a:pt x="11622" y="21119"/>
                  </a:cubicBezTo>
                  <a:cubicBezTo>
                    <a:pt x="11556" y="21122"/>
                    <a:pt x="11489" y="21126"/>
                    <a:pt x="11418" y="21149"/>
                  </a:cubicBezTo>
                  <a:cubicBezTo>
                    <a:pt x="11398" y="21155"/>
                    <a:pt x="11389" y="21170"/>
                    <a:pt x="11397" y="21184"/>
                  </a:cubicBezTo>
                  <a:cubicBezTo>
                    <a:pt x="11406" y="21197"/>
                    <a:pt x="11430" y="21202"/>
                    <a:pt x="11450" y="21196"/>
                  </a:cubicBezTo>
                  <a:cubicBezTo>
                    <a:pt x="11507" y="21177"/>
                    <a:pt x="11564" y="21175"/>
                    <a:pt x="11625" y="21172"/>
                  </a:cubicBezTo>
                  <a:cubicBezTo>
                    <a:pt x="11678" y="21170"/>
                    <a:pt x="11734" y="21166"/>
                    <a:pt x="11793" y="21151"/>
                  </a:cubicBezTo>
                  <a:cubicBezTo>
                    <a:pt x="11814" y="21146"/>
                    <a:pt x="11826" y="21133"/>
                    <a:pt x="11820" y="21119"/>
                  </a:cubicBezTo>
                  <a:cubicBezTo>
                    <a:pt x="11814" y="21107"/>
                    <a:pt x="11795" y="21100"/>
                    <a:pt x="11778" y="21101"/>
                  </a:cubicBezTo>
                  <a:cubicBezTo>
                    <a:pt x="11775" y="21102"/>
                    <a:pt x="11773" y="21100"/>
                    <a:pt x="11769" y="21101"/>
                  </a:cubicBezTo>
                  <a:close/>
                  <a:moveTo>
                    <a:pt x="10939" y="21143"/>
                  </a:moveTo>
                  <a:cubicBezTo>
                    <a:pt x="10891" y="21144"/>
                    <a:pt x="10843" y="21155"/>
                    <a:pt x="10827" y="21172"/>
                  </a:cubicBezTo>
                  <a:cubicBezTo>
                    <a:pt x="10825" y="21172"/>
                    <a:pt x="10822" y="21173"/>
                    <a:pt x="10821" y="21172"/>
                  </a:cubicBezTo>
                  <a:lnTo>
                    <a:pt x="10815" y="21169"/>
                  </a:lnTo>
                  <a:cubicBezTo>
                    <a:pt x="10802" y="21167"/>
                    <a:pt x="10789" y="21172"/>
                    <a:pt x="10785" y="21181"/>
                  </a:cubicBezTo>
                  <a:cubicBezTo>
                    <a:pt x="10782" y="21190"/>
                    <a:pt x="10790" y="21199"/>
                    <a:pt x="10803" y="21202"/>
                  </a:cubicBezTo>
                  <a:lnTo>
                    <a:pt x="10809" y="21202"/>
                  </a:lnTo>
                  <a:cubicBezTo>
                    <a:pt x="10820" y="21204"/>
                    <a:pt x="10833" y="21207"/>
                    <a:pt x="10850" y="21205"/>
                  </a:cubicBezTo>
                  <a:lnTo>
                    <a:pt x="10845" y="21211"/>
                  </a:lnTo>
                  <a:lnTo>
                    <a:pt x="10845" y="21264"/>
                  </a:lnTo>
                  <a:cubicBezTo>
                    <a:pt x="10929" y="21266"/>
                    <a:pt x="10979" y="21241"/>
                    <a:pt x="11022" y="21214"/>
                  </a:cubicBezTo>
                  <a:lnTo>
                    <a:pt x="11019" y="21208"/>
                  </a:lnTo>
                  <a:cubicBezTo>
                    <a:pt x="11041" y="21212"/>
                    <a:pt x="11062" y="21217"/>
                    <a:pt x="11084" y="21216"/>
                  </a:cubicBezTo>
                  <a:cubicBezTo>
                    <a:pt x="11099" y="21216"/>
                    <a:pt x="11111" y="21206"/>
                    <a:pt x="11110" y="21196"/>
                  </a:cubicBezTo>
                  <a:cubicBezTo>
                    <a:pt x="11110" y="21185"/>
                    <a:pt x="11099" y="21178"/>
                    <a:pt x="11084" y="21178"/>
                  </a:cubicBezTo>
                  <a:cubicBezTo>
                    <a:pt x="11072" y="21178"/>
                    <a:pt x="11059" y="21177"/>
                    <a:pt x="11045" y="21175"/>
                  </a:cubicBezTo>
                  <a:cubicBezTo>
                    <a:pt x="11036" y="21150"/>
                    <a:pt x="10987" y="21142"/>
                    <a:pt x="10939" y="21143"/>
                  </a:cubicBezTo>
                  <a:close/>
                  <a:moveTo>
                    <a:pt x="10697" y="21166"/>
                  </a:moveTo>
                  <a:cubicBezTo>
                    <a:pt x="10596" y="21162"/>
                    <a:pt x="10552" y="21207"/>
                    <a:pt x="10517" y="21261"/>
                  </a:cubicBezTo>
                  <a:cubicBezTo>
                    <a:pt x="10597" y="21248"/>
                    <a:pt x="10674" y="21230"/>
                    <a:pt x="10697" y="21166"/>
                  </a:cubicBezTo>
                  <a:close/>
                  <a:moveTo>
                    <a:pt x="11223" y="21284"/>
                  </a:moveTo>
                  <a:cubicBezTo>
                    <a:pt x="11236" y="21331"/>
                    <a:pt x="11083" y="21340"/>
                    <a:pt x="11173" y="21379"/>
                  </a:cubicBezTo>
                  <a:cubicBezTo>
                    <a:pt x="11183" y="21350"/>
                    <a:pt x="11283" y="21385"/>
                    <a:pt x="11300" y="21308"/>
                  </a:cubicBezTo>
                  <a:cubicBezTo>
                    <a:pt x="11265" y="21310"/>
                    <a:pt x="11243" y="21297"/>
                    <a:pt x="11223" y="21284"/>
                  </a:cubicBezTo>
                  <a:close/>
                  <a:moveTo>
                    <a:pt x="10274" y="21468"/>
                  </a:moveTo>
                  <a:cubicBezTo>
                    <a:pt x="10266" y="21481"/>
                    <a:pt x="10196" y="21552"/>
                    <a:pt x="10268" y="21562"/>
                  </a:cubicBezTo>
                  <a:cubicBezTo>
                    <a:pt x="10276" y="21544"/>
                    <a:pt x="10294" y="21534"/>
                    <a:pt x="10327" y="21541"/>
                  </a:cubicBezTo>
                  <a:lnTo>
                    <a:pt x="10330" y="21494"/>
                  </a:lnTo>
                  <a:cubicBezTo>
                    <a:pt x="10301" y="21492"/>
                    <a:pt x="10297" y="21474"/>
                    <a:pt x="10274" y="21468"/>
                  </a:cubicBezTo>
                  <a:close/>
                  <a:moveTo>
                    <a:pt x="10517" y="21503"/>
                  </a:moveTo>
                  <a:cubicBezTo>
                    <a:pt x="10508" y="21502"/>
                    <a:pt x="10502" y="21518"/>
                    <a:pt x="10502" y="21539"/>
                  </a:cubicBezTo>
                  <a:cubicBezTo>
                    <a:pt x="10501" y="21559"/>
                    <a:pt x="10508" y="21576"/>
                    <a:pt x="10517" y="21577"/>
                  </a:cubicBezTo>
                  <a:lnTo>
                    <a:pt x="10647" y="21598"/>
                  </a:lnTo>
                  <a:cubicBezTo>
                    <a:pt x="10655" y="21599"/>
                    <a:pt x="10661" y="21583"/>
                    <a:pt x="10661" y="21562"/>
                  </a:cubicBezTo>
                  <a:cubicBezTo>
                    <a:pt x="10662" y="21541"/>
                    <a:pt x="10656" y="21525"/>
                    <a:pt x="10647" y="21524"/>
                  </a:cubicBezTo>
                  <a:lnTo>
                    <a:pt x="10517" y="215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lIns="45719" tIns="45719" rIns="45719" bIns="45719" anchor="ctr"/>
            <a:lstStyle/>
            <a:p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004" y="4514114"/>
              <a:ext cx="138043" cy="138043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6873683" y="4906357"/>
            <a:ext cx="282833" cy="291621"/>
            <a:chOff x="8963727" y="4461299"/>
            <a:chExt cx="253079" cy="253079"/>
          </a:xfrm>
        </p:grpSpPr>
        <p:sp>
          <p:nvSpPr>
            <p:cNvPr id="37" name="Полилиния 1192"/>
            <p:cNvSpPr>
              <a:spLocks/>
            </p:cNvSpPr>
            <p:nvPr/>
          </p:nvSpPr>
          <p:spPr bwMode="auto">
            <a:xfrm>
              <a:off x="8963727" y="4461299"/>
              <a:ext cx="253079" cy="253079"/>
            </a:xfrm>
            <a:custGeom>
              <a:avLst/>
              <a:gdLst>
                <a:gd name="T0" fmla="*/ 1669841 w 21524"/>
                <a:gd name="T1" fmla="*/ 1675739 h 21598"/>
                <a:gd name="T2" fmla="*/ 1669841 w 21524"/>
                <a:gd name="T3" fmla="*/ 1675739 h 21598"/>
                <a:gd name="T4" fmla="*/ 1669841 w 21524"/>
                <a:gd name="T5" fmla="*/ 1675739 h 21598"/>
                <a:gd name="T6" fmla="*/ 1669841 w 21524"/>
                <a:gd name="T7" fmla="*/ 1675739 h 2159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4" h="21598" extrusionOk="0">
                  <a:moveTo>
                    <a:pt x="9881" y="0"/>
                  </a:moveTo>
                  <a:cubicBezTo>
                    <a:pt x="9853" y="-1"/>
                    <a:pt x="9820" y="21"/>
                    <a:pt x="9828" y="59"/>
                  </a:cubicBezTo>
                  <a:cubicBezTo>
                    <a:pt x="9846" y="58"/>
                    <a:pt x="9861" y="59"/>
                    <a:pt x="9858" y="95"/>
                  </a:cubicBezTo>
                  <a:lnTo>
                    <a:pt x="9914" y="83"/>
                  </a:lnTo>
                  <a:cubicBezTo>
                    <a:pt x="9933" y="27"/>
                    <a:pt x="9910" y="1"/>
                    <a:pt x="9881" y="0"/>
                  </a:cubicBezTo>
                  <a:close/>
                  <a:moveTo>
                    <a:pt x="11734" y="136"/>
                  </a:moveTo>
                  <a:cubicBezTo>
                    <a:pt x="11693" y="245"/>
                    <a:pt x="11842" y="251"/>
                    <a:pt x="11834" y="180"/>
                  </a:cubicBezTo>
                  <a:cubicBezTo>
                    <a:pt x="11800" y="165"/>
                    <a:pt x="11787" y="121"/>
                    <a:pt x="11734" y="136"/>
                  </a:cubicBezTo>
                  <a:close/>
                  <a:moveTo>
                    <a:pt x="11914" y="213"/>
                  </a:moveTo>
                  <a:cubicBezTo>
                    <a:pt x="11903" y="208"/>
                    <a:pt x="11888" y="211"/>
                    <a:pt x="11882" y="219"/>
                  </a:cubicBezTo>
                  <a:cubicBezTo>
                    <a:pt x="11875" y="227"/>
                    <a:pt x="11879" y="234"/>
                    <a:pt x="11891" y="239"/>
                  </a:cubicBezTo>
                  <a:cubicBezTo>
                    <a:pt x="11931" y="257"/>
                    <a:pt x="11973" y="273"/>
                    <a:pt x="12015" y="287"/>
                  </a:cubicBezTo>
                  <a:cubicBezTo>
                    <a:pt x="12048" y="298"/>
                    <a:pt x="12082" y="309"/>
                    <a:pt x="12115" y="322"/>
                  </a:cubicBezTo>
                  <a:cubicBezTo>
                    <a:pt x="12118" y="323"/>
                    <a:pt x="12121" y="325"/>
                    <a:pt x="12124" y="325"/>
                  </a:cubicBezTo>
                  <a:cubicBezTo>
                    <a:pt x="12133" y="326"/>
                    <a:pt x="12143" y="322"/>
                    <a:pt x="12148" y="316"/>
                  </a:cubicBezTo>
                  <a:cubicBezTo>
                    <a:pt x="12153" y="309"/>
                    <a:pt x="12147" y="300"/>
                    <a:pt x="12136" y="296"/>
                  </a:cubicBezTo>
                  <a:cubicBezTo>
                    <a:pt x="12102" y="281"/>
                    <a:pt x="12067" y="269"/>
                    <a:pt x="12032" y="257"/>
                  </a:cubicBezTo>
                  <a:cubicBezTo>
                    <a:pt x="11990" y="243"/>
                    <a:pt x="11952" y="229"/>
                    <a:pt x="11914" y="213"/>
                  </a:cubicBezTo>
                  <a:close/>
                  <a:moveTo>
                    <a:pt x="11604" y="222"/>
                  </a:moveTo>
                  <a:cubicBezTo>
                    <a:pt x="11565" y="259"/>
                    <a:pt x="11641" y="388"/>
                    <a:pt x="11687" y="228"/>
                  </a:cubicBezTo>
                  <a:cubicBezTo>
                    <a:pt x="11642" y="206"/>
                    <a:pt x="11617" y="209"/>
                    <a:pt x="11604" y="222"/>
                  </a:cubicBezTo>
                  <a:close/>
                  <a:moveTo>
                    <a:pt x="11681" y="260"/>
                  </a:moveTo>
                  <a:cubicBezTo>
                    <a:pt x="11650" y="271"/>
                    <a:pt x="11622" y="301"/>
                    <a:pt x="11607" y="352"/>
                  </a:cubicBezTo>
                  <a:cubicBezTo>
                    <a:pt x="11652" y="308"/>
                    <a:pt x="11751" y="347"/>
                    <a:pt x="11781" y="284"/>
                  </a:cubicBezTo>
                  <a:cubicBezTo>
                    <a:pt x="11745" y="258"/>
                    <a:pt x="11712" y="250"/>
                    <a:pt x="11681" y="260"/>
                  </a:cubicBezTo>
                  <a:close/>
                  <a:moveTo>
                    <a:pt x="7662" y="296"/>
                  </a:moveTo>
                  <a:cubicBezTo>
                    <a:pt x="7627" y="305"/>
                    <a:pt x="7588" y="330"/>
                    <a:pt x="7574" y="352"/>
                  </a:cubicBezTo>
                  <a:cubicBezTo>
                    <a:pt x="7600" y="421"/>
                    <a:pt x="7675" y="372"/>
                    <a:pt x="7730" y="334"/>
                  </a:cubicBezTo>
                  <a:cubicBezTo>
                    <a:pt x="7731" y="294"/>
                    <a:pt x="7698" y="286"/>
                    <a:pt x="7662" y="296"/>
                  </a:cubicBezTo>
                  <a:close/>
                  <a:moveTo>
                    <a:pt x="13288" y="304"/>
                  </a:moveTo>
                  <a:cubicBezTo>
                    <a:pt x="13257" y="322"/>
                    <a:pt x="13242" y="358"/>
                    <a:pt x="13232" y="393"/>
                  </a:cubicBezTo>
                  <a:cubicBezTo>
                    <a:pt x="13140" y="390"/>
                    <a:pt x="13143" y="343"/>
                    <a:pt x="13064" y="334"/>
                  </a:cubicBezTo>
                  <a:cubicBezTo>
                    <a:pt x="13022" y="423"/>
                    <a:pt x="13147" y="492"/>
                    <a:pt x="13262" y="532"/>
                  </a:cubicBezTo>
                  <a:cubicBezTo>
                    <a:pt x="13354" y="490"/>
                    <a:pt x="13428" y="549"/>
                    <a:pt x="13495" y="488"/>
                  </a:cubicBezTo>
                  <a:cubicBezTo>
                    <a:pt x="13410" y="464"/>
                    <a:pt x="13429" y="421"/>
                    <a:pt x="13383" y="417"/>
                  </a:cubicBezTo>
                  <a:cubicBezTo>
                    <a:pt x="13422" y="403"/>
                    <a:pt x="13438" y="369"/>
                    <a:pt x="13448" y="328"/>
                  </a:cubicBezTo>
                  <a:cubicBezTo>
                    <a:pt x="13368" y="287"/>
                    <a:pt x="13320" y="287"/>
                    <a:pt x="13288" y="304"/>
                  </a:cubicBezTo>
                  <a:close/>
                  <a:moveTo>
                    <a:pt x="10460" y="358"/>
                  </a:moveTo>
                  <a:cubicBezTo>
                    <a:pt x="10441" y="359"/>
                    <a:pt x="10427" y="374"/>
                    <a:pt x="10428" y="390"/>
                  </a:cubicBezTo>
                  <a:cubicBezTo>
                    <a:pt x="10429" y="406"/>
                    <a:pt x="10447" y="418"/>
                    <a:pt x="10466" y="417"/>
                  </a:cubicBezTo>
                  <a:cubicBezTo>
                    <a:pt x="10518" y="413"/>
                    <a:pt x="10564" y="421"/>
                    <a:pt x="10614" y="432"/>
                  </a:cubicBezTo>
                  <a:cubicBezTo>
                    <a:pt x="10648" y="439"/>
                    <a:pt x="10685" y="448"/>
                    <a:pt x="10723" y="452"/>
                  </a:cubicBezTo>
                  <a:cubicBezTo>
                    <a:pt x="10726" y="452"/>
                    <a:pt x="10727" y="453"/>
                    <a:pt x="10729" y="452"/>
                  </a:cubicBezTo>
                  <a:cubicBezTo>
                    <a:pt x="10746" y="452"/>
                    <a:pt x="10762" y="440"/>
                    <a:pt x="10765" y="426"/>
                  </a:cubicBezTo>
                  <a:cubicBezTo>
                    <a:pt x="10768" y="410"/>
                    <a:pt x="10755" y="395"/>
                    <a:pt x="10735" y="393"/>
                  </a:cubicBezTo>
                  <a:cubicBezTo>
                    <a:pt x="10701" y="389"/>
                    <a:pt x="10667" y="382"/>
                    <a:pt x="10635" y="375"/>
                  </a:cubicBezTo>
                  <a:cubicBezTo>
                    <a:pt x="10581" y="364"/>
                    <a:pt x="10523" y="352"/>
                    <a:pt x="10460" y="358"/>
                  </a:cubicBezTo>
                  <a:close/>
                  <a:moveTo>
                    <a:pt x="10059" y="361"/>
                  </a:moveTo>
                  <a:cubicBezTo>
                    <a:pt x="10015" y="351"/>
                    <a:pt x="9974" y="346"/>
                    <a:pt x="9946" y="367"/>
                  </a:cubicBezTo>
                  <a:cubicBezTo>
                    <a:pt x="9895" y="382"/>
                    <a:pt x="9848" y="378"/>
                    <a:pt x="9793" y="369"/>
                  </a:cubicBezTo>
                  <a:cubicBezTo>
                    <a:pt x="9730" y="361"/>
                    <a:pt x="9665" y="350"/>
                    <a:pt x="9595" y="378"/>
                  </a:cubicBezTo>
                  <a:cubicBezTo>
                    <a:pt x="9582" y="383"/>
                    <a:pt x="9577" y="396"/>
                    <a:pt x="9583" y="405"/>
                  </a:cubicBezTo>
                  <a:cubicBezTo>
                    <a:pt x="9584" y="406"/>
                    <a:pt x="9585" y="407"/>
                    <a:pt x="9586" y="408"/>
                  </a:cubicBezTo>
                  <a:cubicBezTo>
                    <a:pt x="9570" y="410"/>
                    <a:pt x="9554" y="411"/>
                    <a:pt x="9538" y="414"/>
                  </a:cubicBezTo>
                  <a:lnTo>
                    <a:pt x="9456" y="426"/>
                  </a:lnTo>
                  <a:cubicBezTo>
                    <a:pt x="9398" y="404"/>
                    <a:pt x="9279" y="401"/>
                    <a:pt x="9216" y="452"/>
                  </a:cubicBezTo>
                  <a:cubicBezTo>
                    <a:pt x="9218" y="483"/>
                    <a:pt x="9250" y="481"/>
                    <a:pt x="9255" y="508"/>
                  </a:cubicBezTo>
                  <a:cubicBezTo>
                    <a:pt x="9202" y="504"/>
                    <a:pt x="9154" y="505"/>
                    <a:pt x="9113" y="529"/>
                  </a:cubicBezTo>
                  <a:cubicBezTo>
                    <a:pt x="9195" y="585"/>
                    <a:pt x="9265" y="653"/>
                    <a:pt x="9423" y="632"/>
                  </a:cubicBezTo>
                  <a:cubicBezTo>
                    <a:pt x="9457" y="580"/>
                    <a:pt x="9395" y="571"/>
                    <a:pt x="9453" y="523"/>
                  </a:cubicBezTo>
                  <a:cubicBezTo>
                    <a:pt x="9391" y="529"/>
                    <a:pt x="9326" y="514"/>
                    <a:pt x="9264" y="508"/>
                  </a:cubicBezTo>
                  <a:cubicBezTo>
                    <a:pt x="9327" y="494"/>
                    <a:pt x="9387" y="483"/>
                    <a:pt x="9450" y="470"/>
                  </a:cubicBezTo>
                  <a:lnTo>
                    <a:pt x="9447" y="464"/>
                  </a:lnTo>
                  <a:lnTo>
                    <a:pt x="9541" y="452"/>
                  </a:lnTo>
                  <a:cubicBezTo>
                    <a:pt x="9615" y="442"/>
                    <a:pt x="9683" y="433"/>
                    <a:pt x="9754" y="432"/>
                  </a:cubicBezTo>
                  <a:cubicBezTo>
                    <a:pt x="9757" y="432"/>
                    <a:pt x="9758" y="432"/>
                    <a:pt x="9760" y="432"/>
                  </a:cubicBezTo>
                  <a:cubicBezTo>
                    <a:pt x="9773" y="429"/>
                    <a:pt x="9785" y="420"/>
                    <a:pt x="9787" y="411"/>
                  </a:cubicBezTo>
                  <a:cubicBezTo>
                    <a:pt x="9787" y="409"/>
                    <a:pt x="9787" y="406"/>
                    <a:pt x="9787" y="405"/>
                  </a:cubicBezTo>
                  <a:cubicBezTo>
                    <a:pt x="9826" y="410"/>
                    <a:pt x="9867" y="416"/>
                    <a:pt x="9911" y="411"/>
                  </a:cubicBezTo>
                  <a:cubicBezTo>
                    <a:pt x="9930" y="409"/>
                    <a:pt x="9952" y="406"/>
                    <a:pt x="9973" y="399"/>
                  </a:cubicBezTo>
                  <a:lnTo>
                    <a:pt x="9970" y="402"/>
                  </a:lnTo>
                  <a:cubicBezTo>
                    <a:pt x="9973" y="424"/>
                    <a:pt x="10003" y="424"/>
                    <a:pt x="9999" y="452"/>
                  </a:cubicBezTo>
                  <a:cubicBezTo>
                    <a:pt x="9938" y="442"/>
                    <a:pt x="9863" y="527"/>
                    <a:pt x="9855" y="449"/>
                  </a:cubicBezTo>
                  <a:cubicBezTo>
                    <a:pt x="9782" y="457"/>
                    <a:pt x="9767" y="499"/>
                    <a:pt x="9719" y="520"/>
                  </a:cubicBezTo>
                  <a:cubicBezTo>
                    <a:pt x="9801" y="582"/>
                    <a:pt x="9684" y="609"/>
                    <a:pt x="9683" y="612"/>
                  </a:cubicBezTo>
                  <a:cubicBezTo>
                    <a:pt x="9675" y="651"/>
                    <a:pt x="9730" y="673"/>
                    <a:pt x="9698" y="730"/>
                  </a:cubicBezTo>
                  <a:cubicBezTo>
                    <a:pt x="9829" y="720"/>
                    <a:pt x="9919" y="809"/>
                    <a:pt x="10053" y="742"/>
                  </a:cubicBezTo>
                  <a:cubicBezTo>
                    <a:pt x="10041" y="653"/>
                    <a:pt x="10088" y="620"/>
                    <a:pt x="10150" y="600"/>
                  </a:cubicBezTo>
                  <a:cubicBezTo>
                    <a:pt x="10212" y="580"/>
                    <a:pt x="10289" y="572"/>
                    <a:pt x="10342" y="526"/>
                  </a:cubicBezTo>
                  <a:cubicBezTo>
                    <a:pt x="10333" y="524"/>
                    <a:pt x="10322" y="522"/>
                    <a:pt x="10313" y="520"/>
                  </a:cubicBezTo>
                  <a:cubicBezTo>
                    <a:pt x="10316" y="518"/>
                    <a:pt x="10318" y="512"/>
                    <a:pt x="10319" y="508"/>
                  </a:cubicBezTo>
                  <a:cubicBezTo>
                    <a:pt x="10320" y="500"/>
                    <a:pt x="10312" y="494"/>
                    <a:pt x="10301" y="494"/>
                  </a:cubicBezTo>
                  <a:cubicBezTo>
                    <a:pt x="10278" y="494"/>
                    <a:pt x="10254" y="496"/>
                    <a:pt x="10233" y="499"/>
                  </a:cubicBezTo>
                  <a:cubicBezTo>
                    <a:pt x="10195" y="491"/>
                    <a:pt x="10159" y="483"/>
                    <a:pt x="10124" y="473"/>
                  </a:cubicBezTo>
                  <a:cubicBezTo>
                    <a:pt x="10157" y="465"/>
                    <a:pt x="10182" y="444"/>
                    <a:pt x="10186" y="381"/>
                  </a:cubicBezTo>
                  <a:cubicBezTo>
                    <a:pt x="10148" y="383"/>
                    <a:pt x="10102" y="370"/>
                    <a:pt x="10059" y="361"/>
                  </a:cubicBezTo>
                  <a:close/>
                  <a:moveTo>
                    <a:pt x="12727" y="364"/>
                  </a:moveTo>
                  <a:cubicBezTo>
                    <a:pt x="12691" y="352"/>
                    <a:pt x="12649" y="361"/>
                    <a:pt x="12650" y="390"/>
                  </a:cubicBezTo>
                  <a:cubicBezTo>
                    <a:pt x="12698" y="477"/>
                    <a:pt x="12734" y="380"/>
                    <a:pt x="12774" y="455"/>
                  </a:cubicBezTo>
                  <a:cubicBezTo>
                    <a:pt x="12796" y="407"/>
                    <a:pt x="12763" y="375"/>
                    <a:pt x="12727" y="364"/>
                  </a:cubicBezTo>
                  <a:close/>
                  <a:moveTo>
                    <a:pt x="9680" y="396"/>
                  </a:moveTo>
                  <a:cubicBezTo>
                    <a:pt x="9676" y="396"/>
                    <a:pt x="9672" y="399"/>
                    <a:pt x="9669" y="399"/>
                  </a:cubicBezTo>
                  <a:cubicBezTo>
                    <a:pt x="9672" y="399"/>
                    <a:pt x="9676" y="396"/>
                    <a:pt x="9680" y="396"/>
                  </a:cubicBezTo>
                  <a:close/>
                  <a:moveTo>
                    <a:pt x="8806" y="434"/>
                  </a:moveTo>
                  <a:cubicBezTo>
                    <a:pt x="8778" y="441"/>
                    <a:pt x="8751" y="465"/>
                    <a:pt x="8753" y="526"/>
                  </a:cubicBezTo>
                  <a:cubicBezTo>
                    <a:pt x="8807" y="421"/>
                    <a:pt x="8864" y="606"/>
                    <a:pt x="8874" y="446"/>
                  </a:cubicBezTo>
                  <a:cubicBezTo>
                    <a:pt x="8865" y="436"/>
                    <a:pt x="8834" y="428"/>
                    <a:pt x="8806" y="434"/>
                  </a:cubicBezTo>
                  <a:close/>
                  <a:moveTo>
                    <a:pt x="11170" y="434"/>
                  </a:moveTo>
                  <a:lnTo>
                    <a:pt x="11170" y="529"/>
                  </a:lnTo>
                  <a:lnTo>
                    <a:pt x="11261" y="529"/>
                  </a:lnTo>
                  <a:lnTo>
                    <a:pt x="11264" y="437"/>
                  </a:lnTo>
                  <a:lnTo>
                    <a:pt x="11170" y="434"/>
                  </a:lnTo>
                  <a:close/>
                  <a:moveTo>
                    <a:pt x="11642" y="437"/>
                  </a:moveTo>
                  <a:cubicBezTo>
                    <a:pt x="11628" y="438"/>
                    <a:pt x="11615" y="458"/>
                    <a:pt x="11616" y="482"/>
                  </a:cubicBezTo>
                  <a:cubicBezTo>
                    <a:pt x="11616" y="505"/>
                    <a:pt x="11628" y="526"/>
                    <a:pt x="11642" y="526"/>
                  </a:cubicBezTo>
                  <a:cubicBezTo>
                    <a:pt x="11682" y="525"/>
                    <a:pt x="11722" y="524"/>
                    <a:pt x="11761" y="526"/>
                  </a:cubicBezTo>
                  <a:cubicBezTo>
                    <a:pt x="11838" y="530"/>
                    <a:pt x="11919" y="536"/>
                    <a:pt x="12003" y="526"/>
                  </a:cubicBezTo>
                  <a:cubicBezTo>
                    <a:pt x="12018" y="524"/>
                    <a:pt x="12028" y="503"/>
                    <a:pt x="12026" y="479"/>
                  </a:cubicBezTo>
                  <a:cubicBezTo>
                    <a:pt x="12025" y="456"/>
                    <a:pt x="12012" y="439"/>
                    <a:pt x="11997" y="440"/>
                  </a:cubicBezTo>
                  <a:cubicBezTo>
                    <a:pt x="11916" y="450"/>
                    <a:pt x="11836" y="444"/>
                    <a:pt x="11761" y="440"/>
                  </a:cubicBezTo>
                  <a:cubicBezTo>
                    <a:pt x="11721" y="439"/>
                    <a:pt x="11682" y="436"/>
                    <a:pt x="11642" y="437"/>
                  </a:cubicBezTo>
                  <a:close/>
                  <a:moveTo>
                    <a:pt x="13820" y="464"/>
                  </a:moveTo>
                  <a:cubicBezTo>
                    <a:pt x="13811" y="465"/>
                    <a:pt x="13805" y="472"/>
                    <a:pt x="13802" y="491"/>
                  </a:cubicBezTo>
                  <a:cubicBezTo>
                    <a:pt x="13816" y="505"/>
                    <a:pt x="13887" y="605"/>
                    <a:pt x="13900" y="532"/>
                  </a:cubicBezTo>
                  <a:cubicBezTo>
                    <a:pt x="13889" y="521"/>
                    <a:pt x="13846" y="461"/>
                    <a:pt x="13820" y="464"/>
                  </a:cubicBezTo>
                  <a:close/>
                  <a:moveTo>
                    <a:pt x="8241" y="467"/>
                  </a:moveTo>
                  <a:cubicBezTo>
                    <a:pt x="8162" y="549"/>
                    <a:pt x="8139" y="619"/>
                    <a:pt x="8297" y="668"/>
                  </a:cubicBezTo>
                  <a:lnTo>
                    <a:pt x="8303" y="659"/>
                  </a:lnTo>
                  <a:cubicBezTo>
                    <a:pt x="8322" y="670"/>
                    <a:pt x="8360" y="689"/>
                    <a:pt x="8398" y="683"/>
                  </a:cubicBezTo>
                  <a:cubicBezTo>
                    <a:pt x="8399" y="683"/>
                    <a:pt x="8399" y="683"/>
                    <a:pt x="8401" y="683"/>
                  </a:cubicBezTo>
                  <a:cubicBezTo>
                    <a:pt x="8416" y="678"/>
                    <a:pt x="8428" y="665"/>
                    <a:pt x="8427" y="653"/>
                  </a:cubicBezTo>
                  <a:cubicBezTo>
                    <a:pt x="8427" y="640"/>
                    <a:pt x="8413" y="633"/>
                    <a:pt x="8395" y="635"/>
                  </a:cubicBezTo>
                  <a:cubicBezTo>
                    <a:pt x="8390" y="636"/>
                    <a:pt x="8377" y="633"/>
                    <a:pt x="8362" y="627"/>
                  </a:cubicBezTo>
                  <a:lnTo>
                    <a:pt x="8360" y="615"/>
                  </a:lnTo>
                  <a:cubicBezTo>
                    <a:pt x="8382" y="588"/>
                    <a:pt x="8436" y="574"/>
                    <a:pt x="8495" y="562"/>
                  </a:cubicBezTo>
                  <a:lnTo>
                    <a:pt x="8484" y="511"/>
                  </a:lnTo>
                  <a:lnTo>
                    <a:pt x="8484" y="505"/>
                  </a:lnTo>
                  <a:cubicBezTo>
                    <a:pt x="8501" y="506"/>
                    <a:pt x="8519" y="507"/>
                    <a:pt x="8537" y="505"/>
                  </a:cubicBezTo>
                  <a:cubicBezTo>
                    <a:pt x="8555" y="505"/>
                    <a:pt x="8573" y="505"/>
                    <a:pt x="8590" y="505"/>
                  </a:cubicBezTo>
                  <a:cubicBezTo>
                    <a:pt x="8592" y="505"/>
                    <a:pt x="8594" y="503"/>
                    <a:pt x="8596" y="502"/>
                  </a:cubicBezTo>
                  <a:cubicBezTo>
                    <a:pt x="8602" y="501"/>
                    <a:pt x="8609" y="499"/>
                    <a:pt x="8611" y="494"/>
                  </a:cubicBezTo>
                  <a:cubicBezTo>
                    <a:pt x="8613" y="487"/>
                    <a:pt x="8608" y="480"/>
                    <a:pt x="8599" y="479"/>
                  </a:cubicBezTo>
                  <a:cubicBezTo>
                    <a:pt x="8579" y="478"/>
                    <a:pt x="8559" y="481"/>
                    <a:pt x="8540" y="482"/>
                  </a:cubicBezTo>
                  <a:cubicBezTo>
                    <a:pt x="8521" y="483"/>
                    <a:pt x="8501" y="483"/>
                    <a:pt x="8484" y="482"/>
                  </a:cubicBezTo>
                  <a:cubicBezTo>
                    <a:pt x="8476" y="481"/>
                    <a:pt x="8469" y="485"/>
                    <a:pt x="8466" y="491"/>
                  </a:cubicBezTo>
                  <a:cubicBezTo>
                    <a:pt x="8386" y="489"/>
                    <a:pt x="8343" y="441"/>
                    <a:pt x="8241" y="467"/>
                  </a:cubicBezTo>
                  <a:close/>
                  <a:moveTo>
                    <a:pt x="10413" y="505"/>
                  </a:moveTo>
                  <a:cubicBezTo>
                    <a:pt x="10404" y="546"/>
                    <a:pt x="10411" y="571"/>
                    <a:pt x="10425" y="585"/>
                  </a:cubicBezTo>
                  <a:cubicBezTo>
                    <a:pt x="10421" y="596"/>
                    <a:pt x="10417" y="602"/>
                    <a:pt x="10416" y="621"/>
                  </a:cubicBezTo>
                  <a:cubicBezTo>
                    <a:pt x="10452" y="654"/>
                    <a:pt x="10516" y="646"/>
                    <a:pt x="10534" y="600"/>
                  </a:cubicBezTo>
                  <a:cubicBezTo>
                    <a:pt x="10530" y="590"/>
                    <a:pt x="10511" y="579"/>
                    <a:pt x="10496" y="567"/>
                  </a:cubicBezTo>
                  <a:cubicBezTo>
                    <a:pt x="10509" y="556"/>
                    <a:pt x="10533" y="553"/>
                    <a:pt x="10531" y="535"/>
                  </a:cubicBezTo>
                  <a:cubicBezTo>
                    <a:pt x="10477" y="557"/>
                    <a:pt x="10441" y="539"/>
                    <a:pt x="10413" y="505"/>
                  </a:cubicBezTo>
                  <a:close/>
                  <a:moveTo>
                    <a:pt x="11161" y="562"/>
                  </a:moveTo>
                  <a:cubicBezTo>
                    <a:pt x="11153" y="556"/>
                    <a:pt x="11143" y="563"/>
                    <a:pt x="11140" y="576"/>
                  </a:cubicBezTo>
                  <a:cubicBezTo>
                    <a:pt x="11137" y="590"/>
                    <a:pt x="11141" y="604"/>
                    <a:pt x="11149" y="609"/>
                  </a:cubicBezTo>
                  <a:lnTo>
                    <a:pt x="11161" y="618"/>
                  </a:lnTo>
                  <a:cubicBezTo>
                    <a:pt x="11186" y="634"/>
                    <a:pt x="11210" y="651"/>
                    <a:pt x="11246" y="653"/>
                  </a:cubicBezTo>
                  <a:cubicBezTo>
                    <a:pt x="11255" y="653"/>
                    <a:pt x="11264" y="644"/>
                    <a:pt x="11264" y="629"/>
                  </a:cubicBezTo>
                  <a:cubicBezTo>
                    <a:pt x="11265" y="615"/>
                    <a:pt x="11258" y="601"/>
                    <a:pt x="11249" y="600"/>
                  </a:cubicBezTo>
                  <a:cubicBezTo>
                    <a:pt x="11219" y="598"/>
                    <a:pt x="11197" y="584"/>
                    <a:pt x="11173" y="567"/>
                  </a:cubicBezTo>
                  <a:lnTo>
                    <a:pt x="11161" y="562"/>
                  </a:lnTo>
                  <a:close/>
                  <a:moveTo>
                    <a:pt x="13906" y="567"/>
                  </a:moveTo>
                  <a:cubicBezTo>
                    <a:pt x="13852" y="555"/>
                    <a:pt x="13795" y="562"/>
                    <a:pt x="13755" y="594"/>
                  </a:cubicBezTo>
                  <a:cubicBezTo>
                    <a:pt x="13808" y="660"/>
                    <a:pt x="13748" y="712"/>
                    <a:pt x="13853" y="733"/>
                  </a:cubicBezTo>
                  <a:cubicBezTo>
                    <a:pt x="13839" y="685"/>
                    <a:pt x="13943" y="697"/>
                    <a:pt x="14015" y="686"/>
                  </a:cubicBezTo>
                  <a:lnTo>
                    <a:pt x="14012" y="677"/>
                  </a:lnTo>
                  <a:cubicBezTo>
                    <a:pt x="14042" y="686"/>
                    <a:pt x="14073" y="695"/>
                    <a:pt x="14104" y="706"/>
                  </a:cubicBezTo>
                  <a:cubicBezTo>
                    <a:pt x="14146" y="722"/>
                    <a:pt x="14189" y="742"/>
                    <a:pt x="14234" y="754"/>
                  </a:cubicBezTo>
                  <a:cubicBezTo>
                    <a:pt x="14250" y="758"/>
                    <a:pt x="14264" y="760"/>
                    <a:pt x="14281" y="762"/>
                  </a:cubicBezTo>
                  <a:lnTo>
                    <a:pt x="14275" y="768"/>
                  </a:lnTo>
                  <a:cubicBezTo>
                    <a:pt x="14330" y="789"/>
                    <a:pt x="14358" y="820"/>
                    <a:pt x="14438" y="833"/>
                  </a:cubicBezTo>
                  <a:lnTo>
                    <a:pt x="14438" y="824"/>
                  </a:lnTo>
                  <a:cubicBezTo>
                    <a:pt x="14446" y="829"/>
                    <a:pt x="14451" y="833"/>
                    <a:pt x="14458" y="836"/>
                  </a:cubicBezTo>
                  <a:cubicBezTo>
                    <a:pt x="14477" y="846"/>
                    <a:pt x="14492" y="854"/>
                    <a:pt x="14514" y="863"/>
                  </a:cubicBezTo>
                  <a:cubicBezTo>
                    <a:pt x="14516" y="863"/>
                    <a:pt x="14519" y="863"/>
                    <a:pt x="14520" y="863"/>
                  </a:cubicBezTo>
                  <a:cubicBezTo>
                    <a:pt x="14531" y="866"/>
                    <a:pt x="14540" y="863"/>
                    <a:pt x="14544" y="857"/>
                  </a:cubicBezTo>
                  <a:cubicBezTo>
                    <a:pt x="14548" y="850"/>
                    <a:pt x="14543" y="841"/>
                    <a:pt x="14532" y="836"/>
                  </a:cubicBezTo>
                  <a:cubicBezTo>
                    <a:pt x="14512" y="828"/>
                    <a:pt x="14497" y="819"/>
                    <a:pt x="14479" y="810"/>
                  </a:cubicBezTo>
                  <a:cubicBezTo>
                    <a:pt x="14476" y="809"/>
                    <a:pt x="14473" y="808"/>
                    <a:pt x="14470" y="807"/>
                  </a:cubicBezTo>
                  <a:cubicBezTo>
                    <a:pt x="14464" y="765"/>
                    <a:pt x="14405" y="742"/>
                    <a:pt x="14399" y="700"/>
                  </a:cubicBezTo>
                  <a:cubicBezTo>
                    <a:pt x="14332" y="682"/>
                    <a:pt x="14302" y="711"/>
                    <a:pt x="14266" y="730"/>
                  </a:cubicBezTo>
                  <a:cubicBezTo>
                    <a:pt x="14218" y="720"/>
                    <a:pt x="14169" y="699"/>
                    <a:pt x="14118" y="680"/>
                  </a:cubicBezTo>
                  <a:cubicBezTo>
                    <a:pt x="14094" y="670"/>
                    <a:pt x="14067" y="661"/>
                    <a:pt x="14042" y="653"/>
                  </a:cubicBezTo>
                  <a:cubicBezTo>
                    <a:pt x="14012" y="611"/>
                    <a:pt x="13960" y="580"/>
                    <a:pt x="13906" y="567"/>
                  </a:cubicBezTo>
                  <a:close/>
                  <a:moveTo>
                    <a:pt x="11976" y="579"/>
                  </a:moveTo>
                  <a:cubicBezTo>
                    <a:pt x="11961" y="574"/>
                    <a:pt x="11945" y="583"/>
                    <a:pt x="11941" y="597"/>
                  </a:cubicBezTo>
                  <a:cubicBezTo>
                    <a:pt x="11936" y="611"/>
                    <a:pt x="11943" y="627"/>
                    <a:pt x="11959" y="632"/>
                  </a:cubicBezTo>
                  <a:cubicBezTo>
                    <a:pt x="11968" y="636"/>
                    <a:pt x="11984" y="641"/>
                    <a:pt x="12000" y="647"/>
                  </a:cubicBezTo>
                  <a:lnTo>
                    <a:pt x="12059" y="671"/>
                  </a:lnTo>
                  <a:cubicBezTo>
                    <a:pt x="12061" y="672"/>
                    <a:pt x="12063" y="673"/>
                    <a:pt x="12065" y="674"/>
                  </a:cubicBezTo>
                  <a:cubicBezTo>
                    <a:pt x="12078" y="675"/>
                    <a:pt x="12090" y="668"/>
                    <a:pt x="12094" y="656"/>
                  </a:cubicBezTo>
                  <a:cubicBezTo>
                    <a:pt x="12099" y="642"/>
                    <a:pt x="12092" y="626"/>
                    <a:pt x="12077" y="621"/>
                  </a:cubicBezTo>
                  <a:lnTo>
                    <a:pt x="12018" y="597"/>
                  </a:lnTo>
                  <a:cubicBezTo>
                    <a:pt x="12001" y="590"/>
                    <a:pt x="11987" y="583"/>
                    <a:pt x="11976" y="579"/>
                  </a:cubicBezTo>
                  <a:close/>
                  <a:moveTo>
                    <a:pt x="13202" y="588"/>
                  </a:moveTo>
                  <a:cubicBezTo>
                    <a:pt x="13302" y="625"/>
                    <a:pt x="13196" y="680"/>
                    <a:pt x="13202" y="742"/>
                  </a:cubicBezTo>
                  <a:cubicBezTo>
                    <a:pt x="13303" y="813"/>
                    <a:pt x="13496" y="815"/>
                    <a:pt x="13590" y="777"/>
                  </a:cubicBezTo>
                  <a:cubicBezTo>
                    <a:pt x="13569" y="765"/>
                    <a:pt x="13551" y="750"/>
                    <a:pt x="13530" y="733"/>
                  </a:cubicBezTo>
                  <a:cubicBezTo>
                    <a:pt x="13533" y="731"/>
                    <a:pt x="13534" y="730"/>
                    <a:pt x="13536" y="727"/>
                  </a:cubicBezTo>
                  <a:cubicBezTo>
                    <a:pt x="13512" y="721"/>
                    <a:pt x="13481" y="678"/>
                    <a:pt x="13454" y="671"/>
                  </a:cubicBezTo>
                  <a:cubicBezTo>
                    <a:pt x="13445" y="664"/>
                    <a:pt x="13436" y="656"/>
                    <a:pt x="13427" y="650"/>
                  </a:cubicBezTo>
                  <a:cubicBezTo>
                    <a:pt x="13366" y="608"/>
                    <a:pt x="13295" y="576"/>
                    <a:pt x="13202" y="588"/>
                  </a:cubicBezTo>
                  <a:close/>
                  <a:moveTo>
                    <a:pt x="11347" y="606"/>
                  </a:moveTo>
                  <a:cubicBezTo>
                    <a:pt x="11307" y="640"/>
                    <a:pt x="11382" y="773"/>
                    <a:pt x="11430" y="618"/>
                  </a:cubicBezTo>
                  <a:cubicBezTo>
                    <a:pt x="11385" y="592"/>
                    <a:pt x="11360" y="594"/>
                    <a:pt x="11347" y="606"/>
                  </a:cubicBezTo>
                  <a:close/>
                  <a:moveTo>
                    <a:pt x="12334" y="653"/>
                  </a:moveTo>
                  <a:cubicBezTo>
                    <a:pt x="12308" y="656"/>
                    <a:pt x="12278" y="664"/>
                    <a:pt x="12242" y="656"/>
                  </a:cubicBezTo>
                  <a:cubicBezTo>
                    <a:pt x="12225" y="727"/>
                    <a:pt x="12337" y="768"/>
                    <a:pt x="12399" y="736"/>
                  </a:cubicBezTo>
                  <a:lnTo>
                    <a:pt x="12408" y="680"/>
                  </a:lnTo>
                  <a:cubicBezTo>
                    <a:pt x="12384" y="654"/>
                    <a:pt x="12360" y="650"/>
                    <a:pt x="12334" y="653"/>
                  </a:cubicBezTo>
                  <a:close/>
                  <a:moveTo>
                    <a:pt x="12097" y="680"/>
                  </a:moveTo>
                  <a:cubicBezTo>
                    <a:pt x="12134" y="858"/>
                    <a:pt x="12120" y="711"/>
                    <a:pt x="12207" y="774"/>
                  </a:cubicBezTo>
                  <a:cubicBezTo>
                    <a:pt x="12236" y="687"/>
                    <a:pt x="12110" y="732"/>
                    <a:pt x="12097" y="680"/>
                  </a:cubicBezTo>
                  <a:close/>
                  <a:moveTo>
                    <a:pt x="9550" y="683"/>
                  </a:moveTo>
                  <a:cubicBezTo>
                    <a:pt x="9471" y="709"/>
                    <a:pt x="9458" y="671"/>
                    <a:pt x="9385" y="692"/>
                  </a:cubicBezTo>
                  <a:cubicBezTo>
                    <a:pt x="9392" y="731"/>
                    <a:pt x="9353" y="748"/>
                    <a:pt x="9379" y="798"/>
                  </a:cubicBezTo>
                  <a:cubicBezTo>
                    <a:pt x="9433" y="789"/>
                    <a:pt x="9485" y="779"/>
                    <a:pt x="9538" y="771"/>
                  </a:cubicBezTo>
                  <a:cubicBezTo>
                    <a:pt x="9511" y="725"/>
                    <a:pt x="9501" y="717"/>
                    <a:pt x="9550" y="683"/>
                  </a:cubicBezTo>
                  <a:close/>
                  <a:moveTo>
                    <a:pt x="8682" y="694"/>
                  </a:moveTo>
                  <a:cubicBezTo>
                    <a:pt x="8651" y="684"/>
                    <a:pt x="8619" y="698"/>
                    <a:pt x="8617" y="748"/>
                  </a:cubicBezTo>
                  <a:cubicBezTo>
                    <a:pt x="8673" y="736"/>
                    <a:pt x="8676" y="813"/>
                    <a:pt x="8747" y="777"/>
                  </a:cubicBezTo>
                  <a:cubicBezTo>
                    <a:pt x="8744" y="738"/>
                    <a:pt x="8712" y="705"/>
                    <a:pt x="8682" y="694"/>
                  </a:cubicBezTo>
                  <a:close/>
                  <a:moveTo>
                    <a:pt x="11110" y="703"/>
                  </a:moveTo>
                  <a:cubicBezTo>
                    <a:pt x="11089" y="708"/>
                    <a:pt x="11066" y="719"/>
                    <a:pt x="11048" y="742"/>
                  </a:cubicBezTo>
                  <a:cubicBezTo>
                    <a:pt x="11074" y="837"/>
                    <a:pt x="11240" y="883"/>
                    <a:pt x="11184" y="984"/>
                  </a:cubicBezTo>
                  <a:cubicBezTo>
                    <a:pt x="11242" y="1010"/>
                    <a:pt x="11267" y="1049"/>
                    <a:pt x="11341" y="1022"/>
                  </a:cubicBezTo>
                  <a:cubicBezTo>
                    <a:pt x="11403" y="978"/>
                    <a:pt x="11285" y="979"/>
                    <a:pt x="11300" y="919"/>
                  </a:cubicBezTo>
                  <a:cubicBezTo>
                    <a:pt x="11398" y="877"/>
                    <a:pt x="11510" y="950"/>
                    <a:pt x="11571" y="895"/>
                  </a:cubicBezTo>
                  <a:cubicBezTo>
                    <a:pt x="11491" y="826"/>
                    <a:pt x="11305" y="767"/>
                    <a:pt x="11279" y="712"/>
                  </a:cubicBezTo>
                  <a:cubicBezTo>
                    <a:pt x="11247" y="737"/>
                    <a:pt x="11176" y="689"/>
                    <a:pt x="11110" y="703"/>
                  </a:cubicBezTo>
                  <a:close/>
                  <a:moveTo>
                    <a:pt x="12700" y="712"/>
                  </a:moveTo>
                  <a:cubicBezTo>
                    <a:pt x="12685" y="717"/>
                    <a:pt x="12672" y="728"/>
                    <a:pt x="12662" y="751"/>
                  </a:cubicBezTo>
                  <a:cubicBezTo>
                    <a:pt x="12663" y="812"/>
                    <a:pt x="12845" y="839"/>
                    <a:pt x="12895" y="801"/>
                  </a:cubicBezTo>
                  <a:cubicBezTo>
                    <a:pt x="12914" y="803"/>
                    <a:pt x="12933" y="808"/>
                    <a:pt x="12954" y="816"/>
                  </a:cubicBezTo>
                  <a:cubicBezTo>
                    <a:pt x="12976" y="823"/>
                    <a:pt x="13002" y="832"/>
                    <a:pt x="13028" y="836"/>
                  </a:cubicBezTo>
                  <a:cubicBezTo>
                    <a:pt x="13042" y="838"/>
                    <a:pt x="13057" y="837"/>
                    <a:pt x="13072" y="836"/>
                  </a:cubicBezTo>
                  <a:cubicBezTo>
                    <a:pt x="13086" y="835"/>
                    <a:pt x="13093" y="828"/>
                    <a:pt x="13090" y="819"/>
                  </a:cubicBezTo>
                  <a:cubicBezTo>
                    <a:pt x="13087" y="809"/>
                    <a:pt x="13074" y="803"/>
                    <a:pt x="13061" y="804"/>
                  </a:cubicBezTo>
                  <a:cubicBezTo>
                    <a:pt x="13030" y="806"/>
                    <a:pt x="13002" y="796"/>
                    <a:pt x="12972" y="786"/>
                  </a:cubicBezTo>
                  <a:cubicBezTo>
                    <a:pt x="12944" y="776"/>
                    <a:pt x="12913" y="765"/>
                    <a:pt x="12877" y="765"/>
                  </a:cubicBezTo>
                  <a:lnTo>
                    <a:pt x="12880" y="759"/>
                  </a:lnTo>
                  <a:cubicBezTo>
                    <a:pt x="12816" y="749"/>
                    <a:pt x="12747" y="699"/>
                    <a:pt x="12700" y="712"/>
                  </a:cubicBezTo>
                  <a:close/>
                  <a:moveTo>
                    <a:pt x="7739" y="715"/>
                  </a:moveTo>
                  <a:cubicBezTo>
                    <a:pt x="7719" y="724"/>
                    <a:pt x="7698" y="731"/>
                    <a:pt x="7680" y="736"/>
                  </a:cubicBezTo>
                  <a:cubicBezTo>
                    <a:pt x="7666" y="740"/>
                    <a:pt x="7653" y="744"/>
                    <a:pt x="7644" y="748"/>
                  </a:cubicBezTo>
                  <a:cubicBezTo>
                    <a:pt x="7629" y="756"/>
                    <a:pt x="7617" y="774"/>
                    <a:pt x="7621" y="789"/>
                  </a:cubicBezTo>
                  <a:cubicBezTo>
                    <a:pt x="7625" y="805"/>
                    <a:pt x="7640" y="812"/>
                    <a:pt x="7656" y="804"/>
                  </a:cubicBezTo>
                  <a:cubicBezTo>
                    <a:pt x="7662" y="801"/>
                    <a:pt x="7672" y="798"/>
                    <a:pt x="7683" y="795"/>
                  </a:cubicBezTo>
                  <a:cubicBezTo>
                    <a:pt x="7703" y="789"/>
                    <a:pt x="7729" y="783"/>
                    <a:pt x="7754" y="771"/>
                  </a:cubicBezTo>
                  <a:cubicBezTo>
                    <a:pt x="7770" y="766"/>
                    <a:pt x="7781" y="745"/>
                    <a:pt x="7777" y="730"/>
                  </a:cubicBezTo>
                  <a:cubicBezTo>
                    <a:pt x="7774" y="714"/>
                    <a:pt x="7755" y="708"/>
                    <a:pt x="7739" y="715"/>
                  </a:cubicBezTo>
                  <a:close/>
                  <a:moveTo>
                    <a:pt x="13675" y="730"/>
                  </a:moveTo>
                  <a:cubicBezTo>
                    <a:pt x="13651" y="744"/>
                    <a:pt x="13637" y="764"/>
                    <a:pt x="13637" y="804"/>
                  </a:cubicBezTo>
                  <a:cubicBezTo>
                    <a:pt x="13662" y="823"/>
                    <a:pt x="13696" y="838"/>
                    <a:pt x="13752" y="845"/>
                  </a:cubicBezTo>
                  <a:cubicBezTo>
                    <a:pt x="13784" y="865"/>
                    <a:pt x="13821" y="880"/>
                    <a:pt x="13861" y="889"/>
                  </a:cubicBezTo>
                  <a:cubicBezTo>
                    <a:pt x="13872" y="892"/>
                    <a:pt x="13880" y="893"/>
                    <a:pt x="13891" y="895"/>
                  </a:cubicBezTo>
                  <a:cubicBezTo>
                    <a:pt x="13905" y="898"/>
                    <a:pt x="13917" y="893"/>
                    <a:pt x="13918" y="884"/>
                  </a:cubicBezTo>
                  <a:cubicBezTo>
                    <a:pt x="13918" y="874"/>
                    <a:pt x="13908" y="865"/>
                    <a:pt x="13894" y="863"/>
                  </a:cubicBezTo>
                  <a:cubicBezTo>
                    <a:pt x="13848" y="855"/>
                    <a:pt x="13809" y="840"/>
                    <a:pt x="13776" y="819"/>
                  </a:cubicBezTo>
                  <a:lnTo>
                    <a:pt x="13782" y="819"/>
                  </a:lnTo>
                  <a:cubicBezTo>
                    <a:pt x="13757" y="784"/>
                    <a:pt x="13746" y="746"/>
                    <a:pt x="13675" y="730"/>
                  </a:cubicBezTo>
                  <a:close/>
                  <a:moveTo>
                    <a:pt x="8637" y="801"/>
                  </a:moveTo>
                  <a:cubicBezTo>
                    <a:pt x="8571" y="827"/>
                    <a:pt x="8470" y="842"/>
                    <a:pt x="8481" y="895"/>
                  </a:cubicBezTo>
                  <a:cubicBezTo>
                    <a:pt x="8539" y="889"/>
                    <a:pt x="8669" y="881"/>
                    <a:pt x="8637" y="801"/>
                  </a:cubicBezTo>
                  <a:close/>
                  <a:moveTo>
                    <a:pt x="10180" y="819"/>
                  </a:moveTo>
                  <a:cubicBezTo>
                    <a:pt x="10183" y="854"/>
                    <a:pt x="10170" y="875"/>
                    <a:pt x="10159" y="898"/>
                  </a:cubicBezTo>
                  <a:cubicBezTo>
                    <a:pt x="10230" y="873"/>
                    <a:pt x="10233" y="938"/>
                    <a:pt x="10274" y="884"/>
                  </a:cubicBezTo>
                  <a:cubicBezTo>
                    <a:pt x="10278" y="814"/>
                    <a:pt x="10239" y="803"/>
                    <a:pt x="10180" y="819"/>
                  </a:cubicBezTo>
                  <a:close/>
                  <a:moveTo>
                    <a:pt x="12281" y="822"/>
                  </a:moveTo>
                  <a:cubicBezTo>
                    <a:pt x="12250" y="890"/>
                    <a:pt x="12340" y="883"/>
                    <a:pt x="12366" y="916"/>
                  </a:cubicBezTo>
                  <a:cubicBezTo>
                    <a:pt x="12379" y="858"/>
                    <a:pt x="12350" y="826"/>
                    <a:pt x="12281" y="822"/>
                  </a:cubicBezTo>
                  <a:close/>
                  <a:moveTo>
                    <a:pt x="13282" y="830"/>
                  </a:moveTo>
                  <a:cubicBezTo>
                    <a:pt x="13268" y="884"/>
                    <a:pt x="13410" y="942"/>
                    <a:pt x="13445" y="907"/>
                  </a:cubicBezTo>
                  <a:cubicBezTo>
                    <a:pt x="13403" y="872"/>
                    <a:pt x="13334" y="803"/>
                    <a:pt x="13282" y="830"/>
                  </a:cubicBezTo>
                  <a:close/>
                  <a:moveTo>
                    <a:pt x="9175" y="851"/>
                  </a:moveTo>
                  <a:cubicBezTo>
                    <a:pt x="9163" y="893"/>
                    <a:pt x="9185" y="944"/>
                    <a:pt x="9237" y="972"/>
                  </a:cubicBezTo>
                  <a:cubicBezTo>
                    <a:pt x="9288" y="1000"/>
                    <a:pt x="9365" y="1002"/>
                    <a:pt x="9468" y="954"/>
                  </a:cubicBezTo>
                  <a:cubicBezTo>
                    <a:pt x="9485" y="948"/>
                    <a:pt x="9507" y="949"/>
                    <a:pt x="9530" y="949"/>
                  </a:cubicBezTo>
                  <a:cubicBezTo>
                    <a:pt x="9558" y="948"/>
                    <a:pt x="9592" y="947"/>
                    <a:pt x="9621" y="931"/>
                  </a:cubicBezTo>
                  <a:cubicBezTo>
                    <a:pt x="9631" y="925"/>
                    <a:pt x="9633" y="914"/>
                    <a:pt x="9627" y="907"/>
                  </a:cubicBezTo>
                  <a:cubicBezTo>
                    <a:pt x="9621" y="900"/>
                    <a:pt x="9608" y="899"/>
                    <a:pt x="9598" y="904"/>
                  </a:cubicBezTo>
                  <a:cubicBezTo>
                    <a:pt x="9580" y="914"/>
                    <a:pt x="9555" y="915"/>
                    <a:pt x="9530" y="916"/>
                  </a:cubicBezTo>
                  <a:cubicBezTo>
                    <a:pt x="9502" y="916"/>
                    <a:pt x="9472" y="918"/>
                    <a:pt x="9444" y="931"/>
                  </a:cubicBezTo>
                  <a:lnTo>
                    <a:pt x="9447" y="925"/>
                  </a:lnTo>
                  <a:lnTo>
                    <a:pt x="9355" y="940"/>
                  </a:lnTo>
                  <a:cubicBezTo>
                    <a:pt x="9362" y="884"/>
                    <a:pt x="9366" y="906"/>
                    <a:pt x="9341" y="857"/>
                  </a:cubicBezTo>
                  <a:cubicBezTo>
                    <a:pt x="9246" y="851"/>
                    <a:pt x="9267" y="841"/>
                    <a:pt x="9175" y="851"/>
                  </a:cubicBezTo>
                  <a:close/>
                  <a:moveTo>
                    <a:pt x="10454" y="851"/>
                  </a:moveTo>
                  <a:cubicBezTo>
                    <a:pt x="10394" y="836"/>
                    <a:pt x="10332" y="838"/>
                    <a:pt x="10298" y="875"/>
                  </a:cubicBezTo>
                  <a:cubicBezTo>
                    <a:pt x="10404" y="861"/>
                    <a:pt x="10401" y="1036"/>
                    <a:pt x="10508" y="963"/>
                  </a:cubicBezTo>
                  <a:cubicBezTo>
                    <a:pt x="10473" y="961"/>
                    <a:pt x="10502" y="935"/>
                    <a:pt x="10528" y="928"/>
                  </a:cubicBezTo>
                  <a:lnTo>
                    <a:pt x="10596" y="925"/>
                  </a:lnTo>
                  <a:cubicBezTo>
                    <a:pt x="10571" y="897"/>
                    <a:pt x="10515" y="866"/>
                    <a:pt x="10454" y="851"/>
                  </a:cubicBezTo>
                  <a:close/>
                  <a:moveTo>
                    <a:pt x="11752" y="854"/>
                  </a:moveTo>
                  <a:cubicBezTo>
                    <a:pt x="11746" y="907"/>
                    <a:pt x="11727" y="967"/>
                    <a:pt x="11823" y="963"/>
                  </a:cubicBezTo>
                  <a:cubicBezTo>
                    <a:pt x="11855" y="920"/>
                    <a:pt x="11852" y="866"/>
                    <a:pt x="11752" y="854"/>
                  </a:cubicBezTo>
                  <a:close/>
                  <a:moveTo>
                    <a:pt x="12975" y="854"/>
                  </a:moveTo>
                  <a:cubicBezTo>
                    <a:pt x="12950" y="860"/>
                    <a:pt x="12940" y="892"/>
                    <a:pt x="12984" y="943"/>
                  </a:cubicBezTo>
                  <a:cubicBezTo>
                    <a:pt x="12988" y="915"/>
                    <a:pt x="12992" y="890"/>
                    <a:pt x="13016" y="910"/>
                  </a:cubicBezTo>
                  <a:cubicBezTo>
                    <a:pt x="13014" y="937"/>
                    <a:pt x="13038" y="974"/>
                    <a:pt x="13049" y="922"/>
                  </a:cubicBezTo>
                  <a:cubicBezTo>
                    <a:pt x="13040" y="868"/>
                    <a:pt x="13000" y="848"/>
                    <a:pt x="12975" y="854"/>
                  </a:cubicBezTo>
                  <a:close/>
                  <a:moveTo>
                    <a:pt x="13471" y="872"/>
                  </a:moveTo>
                  <a:cubicBezTo>
                    <a:pt x="13433" y="951"/>
                    <a:pt x="13620" y="987"/>
                    <a:pt x="13631" y="952"/>
                  </a:cubicBezTo>
                  <a:cubicBezTo>
                    <a:pt x="13547" y="945"/>
                    <a:pt x="13548" y="883"/>
                    <a:pt x="13471" y="872"/>
                  </a:cubicBezTo>
                  <a:close/>
                  <a:moveTo>
                    <a:pt x="12124" y="878"/>
                  </a:moveTo>
                  <a:lnTo>
                    <a:pt x="12121" y="957"/>
                  </a:lnTo>
                  <a:lnTo>
                    <a:pt x="12174" y="966"/>
                  </a:lnTo>
                  <a:cubicBezTo>
                    <a:pt x="12172" y="979"/>
                    <a:pt x="12173" y="996"/>
                    <a:pt x="12156" y="996"/>
                  </a:cubicBezTo>
                  <a:cubicBezTo>
                    <a:pt x="12135" y="969"/>
                    <a:pt x="12122" y="938"/>
                    <a:pt x="12080" y="922"/>
                  </a:cubicBezTo>
                  <a:cubicBezTo>
                    <a:pt x="12094" y="922"/>
                    <a:pt x="12105" y="919"/>
                    <a:pt x="12100" y="904"/>
                  </a:cubicBezTo>
                  <a:cubicBezTo>
                    <a:pt x="12053" y="892"/>
                    <a:pt x="11921" y="902"/>
                    <a:pt x="12003" y="934"/>
                  </a:cubicBezTo>
                  <a:cubicBezTo>
                    <a:pt x="11997" y="917"/>
                    <a:pt x="12012" y="915"/>
                    <a:pt x="12029" y="916"/>
                  </a:cubicBezTo>
                  <a:cubicBezTo>
                    <a:pt x="12056" y="995"/>
                    <a:pt x="11995" y="1061"/>
                    <a:pt x="12050" y="1141"/>
                  </a:cubicBezTo>
                  <a:cubicBezTo>
                    <a:pt x="12145" y="1136"/>
                    <a:pt x="12232" y="1185"/>
                    <a:pt x="12272" y="1167"/>
                  </a:cubicBezTo>
                  <a:cubicBezTo>
                    <a:pt x="12285" y="1106"/>
                    <a:pt x="12214" y="1097"/>
                    <a:pt x="12221" y="1040"/>
                  </a:cubicBezTo>
                  <a:cubicBezTo>
                    <a:pt x="12291" y="1051"/>
                    <a:pt x="12304" y="1006"/>
                    <a:pt x="12322" y="966"/>
                  </a:cubicBezTo>
                  <a:cubicBezTo>
                    <a:pt x="12286" y="962"/>
                    <a:pt x="12251" y="956"/>
                    <a:pt x="12216" y="952"/>
                  </a:cubicBezTo>
                  <a:lnTo>
                    <a:pt x="12219" y="892"/>
                  </a:lnTo>
                  <a:lnTo>
                    <a:pt x="12124" y="878"/>
                  </a:lnTo>
                  <a:close/>
                  <a:moveTo>
                    <a:pt x="10132" y="904"/>
                  </a:moveTo>
                  <a:cubicBezTo>
                    <a:pt x="10103" y="910"/>
                    <a:pt x="10073" y="944"/>
                    <a:pt x="10079" y="984"/>
                  </a:cubicBezTo>
                  <a:cubicBezTo>
                    <a:pt x="10123" y="955"/>
                    <a:pt x="10132" y="1015"/>
                    <a:pt x="10174" y="993"/>
                  </a:cubicBezTo>
                  <a:cubicBezTo>
                    <a:pt x="10190" y="920"/>
                    <a:pt x="10162" y="898"/>
                    <a:pt x="10132" y="904"/>
                  </a:cubicBezTo>
                  <a:close/>
                  <a:moveTo>
                    <a:pt x="6817" y="907"/>
                  </a:moveTo>
                  <a:cubicBezTo>
                    <a:pt x="6794" y="916"/>
                    <a:pt x="6774" y="951"/>
                    <a:pt x="6782" y="999"/>
                  </a:cubicBezTo>
                  <a:cubicBezTo>
                    <a:pt x="6820" y="969"/>
                    <a:pt x="6846" y="968"/>
                    <a:pt x="6873" y="969"/>
                  </a:cubicBezTo>
                  <a:cubicBezTo>
                    <a:pt x="6867" y="914"/>
                    <a:pt x="6841" y="898"/>
                    <a:pt x="6817" y="907"/>
                  </a:cubicBezTo>
                  <a:close/>
                  <a:moveTo>
                    <a:pt x="8265" y="925"/>
                  </a:moveTo>
                  <a:cubicBezTo>
                    <a:pt x="8221" y="937"/>
                    <a:pt x="8176" y="961"/>
                    <a:pt x="8147" y="981"/>
                  </a:cubicBezTo>
                  <a:cubicBezTo>
                    <a:pt x="8179" y="1067"/>
                    <a:pt x="8279" y="958"/>
                    <a:pt x="8368" y="940"/>
                  </a:cubicBezTo>
                  <a:cubicBezTo>
                    <a:pt x="8352" y="911"/>
                    <a:pt x="8309" y="913"/>
                    <a:pt x="8265" y="925"/>
                  </a:cubicBezTo>
                  <a:close/>
                  <a:moveTo>
                    <a:pt x="8495" y="957"/>
                  </a:moveTo>
                  <a:cubicBezTo>
                    <a:pt x="8471" y="967"/>
                    <a:pt x="8447" y="970"/>
                    <a:pt x="8422" y="972"/>
                  </a:cubicBezTo>
                  <a:cubicBezTo>
                    <a:pt x="8399" y="974"/>
                    <a:pt x="8377" y="974"/>
                    <a:pt x="8354" y="981"/>
                  </a:cubicBezTo>
                  <a:cubicBezTo>
                    <a:pt x="8342" y="985"/>
                    <a:pt x="8333" y="1003"/>
                    <a:pt x="8333" y="1022"/>
                  </a:cubicBezTo>
                  <a:cubicBezTo>
                    <a:pt x="8334" y="1041"/>
                    <a:pt x="8345" y="1053"/>
                    <a:pt x="8357" y="1049"/>
                  </a:cubicBezTo>
                  <a:cubicBezTo>
                    <a:pt x="8376" y="1043"/>
                    <a:pt x="8395" y="1041"/>
                    <a:pt x="8416" y="1040"/>
                  </a:cubicBezTo>
                  <a:cubicBezTo>
                    <a:pt x="8442" y="1038"/>
                    <a:pt x="8472" y="1037"/>
                    <a:pt x="8501" y="1025"/>
                  </a:cubicBezTo>
                  <a:lnTo>
                    <a:pt x="8501" y="1022"/>
                  </a:lnTo>
                  <a:cubicBezTo>
                    <a:pt x="8512" y="1017"/>
                    <a:pt x="8520" y="999"/>
                    <a:pt x="8519" y="981"/>
                  </a:cubicBezTo>
                  <a:cubicBezTo>
                    <a:pt x="8518" y="963"/>
                    <a:pt x="8507" y="953"/>
                    <a:pt x="8495" y="957"/>
                  </a:cubicBezTo>
                  <a:close/>
                  <a:moveTo>
                    <a:pt x="11040" y="984"/>
                  </a:moveTo>
                  <a:cubicBezTo>
                    <a:pt x="11029" y="982"/>
                    <a:pt x="11020" y="989"/>
                    <a:pt x="11016" y="999"/>
                  </a:cubicBezTo>
                  <a:cubicBezTo>
                    <a:pt x="11011" y="1003"/>
                    <a:pt x="11006" y="1007"/>
                    <a:pt x="11004" y="1014"/>
                  </a:cubicBezTo>
                  <a:cubicBezTo>
                    <a:pt x="11056" y="1023"/>
                    <a:pt x="11064" y="1117"/>
                    <a:pt x="11116" y="1061"/>
                  </a:cubicBezTo>
                  <a:cubicBezTo>
                    <a:pt x="11121" y="1048"/>
                    <a:pt x="11120" y="1035"/>
                    <a:pt x="11116" y="1025"/>
                  </a:cubicBezTo>
                  <a:cubicBezTo>
                    <a:pt x="11121" y="1022"/>
                    <a:pt x="11125" y="1017"/>
                    <a:pt x="11125" y="1011"/>
                  </a:cubicBezTo>
                  <a:cubicBezTo>
                    <a:pt x="11126" y="1000"/>
                    <a:pt x="11116" y="989"/>
                    <a:pt x="11105" y="990"/>
                  </a:cubicBezTo>
                  <a:cubicBezTo>
                    <a:pt x="11091" y="990"/>
                    <a:pt x="11078" y="989"/>
                    <a:pt x="11066" y="987"/>
                  </a:cubicBezTo>
                  <a:cubicBezTo>
                    <a:pt x="11062" y="986"/>
                    <a:pt x="11058" y="987"/>
                    <a:pt x="11054" y="987"/>
                  </a:cubicBezTo>
                  <a:cubicBezTo>
                    <a:pt x="11050" y="986"/>
                    <a:pt x="11045" y="985"/>
                    <a:pt x="11040" y="984"/>
                  </a:cubicBezTo>
                  <a:close/>
                  <a:moveTo>
                    <a:pt x="10983" y="990"/>
                  </a:moveTo>
                  <a:cubicBezTo>
                    <a:pt x="10951" y="989"/>
                    <a:pt x="10931" y="1001"/>
                    <a:pt x="10912" y="1014"/>
                  </a:cubicBezTo>
                  <a:cubicBezTo>
                    <a:pt x="10906" y="1075"/>
                    <a:pt x="10947" y="1088"/>
                    <a:pt x="11007" y="1082"/>
                  </a:cubicBezTo>
                  <a:cubicBezTo>
                    <a:pt x="11009" y="1041"/>
                    <a:pt x="11002" y="1010"/>
                    <a:pt x="10983" y="990"/>
                  </a:cubicBezTo>
                  <a:close/>
                  <a:moveTo>
                    <a:pt x="12425" y="990"/>
                  </a:moveTo>
                  <a:cubicBezTo>
                    <a:pt x="12394" y="973"/>
                    <a:pt x="12360" y="967"/>
                    <a:pt x="12340" y="996"/>
                  </a:cubicBezTo>
                  <a:cubicBezTo>
                    <a:pt x="12360" y="1026"/>
                    <a:pt x="12454" y="1106"/>
                    <a:pt x="12496" y="1049"/>
                  </a:cubicBezTo>
                  <a:cubicBezTo>
                    <a:pt x="12487" y="1034"/>
                    <a:pt x="12457" y="1007"/>
                    <a:pt x="12425" y="990"/>
                  </a:cubicBezTo>
                  <a:close/>
                  <a:moveTo>
                    <a:pt x="15014" y="999"/>
                  </a:moveTo>
                  <a:cubicBezTo>
                    <a:pt x="14995" y="990"/>
                    <a:pt x="14973" y="995"/>
                    <a:pt x="14967" y="1008"/>
                  </a:cubicBezTo>
                  <a:cubicBezTo>
                    <a:pt x="14960" y="1020"/>
                    <a:pt x="14971" y="1035"/>
                    <a:pt x="14990" y="1043"/>
                  </a:cubicBezTo>
                  <a:cubicBezTo>
                    <a:pt x="15132" y="1105"/>
                    <a:pt x="15283" y="1170"/>
                    <a:pt x="15457" y="1241"/>
                  </a:cubicBezTo>
                  <a:cubicBezTo>
                    <a:pt x="15476" y="1249"/>
                    <a:pt x="15496" y="1245"/>
                    <a:pt x="15501" y="1232"/>
                  </a:cubicBezTo>
                  <a:cubicBezTo>
                    <a:pt x="15507" y="1219"/>
                    <a:pt x="15497" y="1202"/>
                    <a:pt x="15478" y="1194"/>
                  </a:cubicBezTo>
                  <a:cubicBezTo>
                    <a:pt x="15305" y="1123"/>
                    <a:pt x="15153" y="1060"/>
                    <a:pt x="15014" y="999"/>
                  </a:cubicBezTo>
                  <a:close/>
                  <a:moveTo>
                    <a:pt x="12901" y="1002"/>
                  </a:moveTo>
                  <a:cubicBezTo>
                    <a:pt x="12888" y="1002"/>
                    <a:pt x="12878" y="1012"/>
                    <a:pt x="12880" y="1022"/>
                  </a:cubicBezTo>
                  <a:cubicBezTo>
                    <a:pt x="12883" y="1033"/>
                    <a:pt x="12897" y="1041"/>
                    <a:pt x="12910" y="1040"/>
                  </a:cubicBezTo>
                  <a:cubicBezTo>
                    <a:pt x="12943" y="1038"/>
                    <a:pt x="12974" y="1049"/>
                    <a:pt x="13007" y="1061"/>
                  </a:cubicBezTo>
                  <a:cubicBezTo>
                    <a:pt x="13033" y="1070"/>
                    <a:pt x="13060" y="1080"/>
                    <a:pt x="13087" y="1084"/>
                  </a:cubicBezTo>
                  <a:cubicBezTo>
                    <a:pt x="13094" y="1086"/>
                    <a:pt x="13101" y="1087"/>
                    <a:pt x="13108" y="1087"/>
                  </a:cubicBezTo>
                  <a:cubicBezTo>
                    <a:pt x="13111" y="1090"/>
                    <a:pt x="13116" y="1091"/>
                    <a:pt x="13120" y="1093"/>
                  </a:cubicBezTo>
                  <a:cubicBezTo>
                    <a:pt x="13121" y="1094"/>
                    <a:pt x="13124" y="1096"/>
                    <a:pt x="13126" y="1096"/>
                  </a:cubicBezTo>
                  <a:cubicBezTo>
                    <a:pt x="13132" y="1098"/>
                    <a:pt x="13137" y="1095"/>
                    <a:pt x="13140" y="1090"/>
                  </a:cubicBezTo>
                  <a:cubicBezTo>
                    <a:pt x="13142" y="1089"/>
                    <a:pt x="13143" y="1089"/>
                    <a:pt x="13143" y="1087"/>
                  </a:cubicBezTo>
                  <a:cubicBezTo>
                    <a:pt x="13157" y="1087"/>
                    <a:pt x="13164" y="1074"/>
                    <a:pt x="13161" y="1064"/>
                  </a:cubicBezTo>
                  <a:cubicBezTo>
                    <a:pt x="13158" y="1053"/>
                    <a:pt x="13145" y="1048"/>
                    <a:pt x="13132" y="1049"/>
                  </a:cubicBezTo>
                  <a:cubicBezTo>
                    <a:pt x="13123" y="1050"/>
                    <a:pt x="13114" y="1050"/>
                    <a:pt x="13105" y="1049"/>
                  </a:cubicBezTo>
                  <a:cubicBezTo>
                    <a:pt x="13102" y="1046"/>
                    <a:pt x="13099" y="1043"/>
                    <a:pt x="13096" y="1040"/>
                  </a:cubicBezTo>
                  <a:cubicBezTo>
                    <a:pt x="13091" y="1034"/>
                    <a:pt x="13085" y="1028"/>
                    <a:pt x="13078" y="1022"/>
                  </a:cubicBezTo>
                  <a:cubicBezTo>
                    <a:pt x="13072" y="1017"/>
                    <a:pt x="13061" y="1018"/>
                    <a:pt x="13055" y="1022"/>
                  </a:cubicBezTo>
                  <a:cubicBezTo>
                    <a:pt x="13050" y="1026"/>
                    <a:pt x="13051" y="1032"/>
                    <a:pt x="13055" y="1037"/>
                  </a:cubicBezTo>
                  <a:cubicBezTo>
                    <a:pt x="13045" y="1034"/>
                    <a:pt x="13035" y="1032"/>
                    <a:pt x="13025" y="1028"/>
                  </a:cubicBezTo>
                  <a:cubicBezTo>
                    <a:pt x="12987" y="1015"/>
                    <a:pt x="12947" y="1000"/>
                    <a:pt x="12901" y="1002"/>
                  </a:cubicBezTo>
                  <a:close/>
                  <a:moveTo>
                    <a:pt x="10454" y="1011"/>
                  </a:moveTo>
                  <a:cubicBezTo>
                    <a:pt x="10424" y="998"/>
                    <a:pt x="10357" y="1101"/>
                    <a:pt x="10422" y="1087"/>
                  </a:cubicBezTo>
                  <a:cubicBezTo>
                    <a:pt x="10459" y="1067"/>
                    <a:pt x="10526" y="1145"/>
                    <a:pt x="10469" y="1070"/>
                  </a:cubicBezTo>
                  <a:cubicBezTo>
                    <a:pt x="10474" y="1031"/>
                    <a:pt x="10465" y="1015"/>
                    <a:pt x="10454" y="1011"/>
                  </a:cubicBezTo>
                  <a:close/>
                  <a:moveTo>
                    <a:pt x="7984" y="1017"/>
                  </a:moveTo>
                  <a:cubicBezTo>
                    <a:pt x="7953" y="1041"/>
                    <a:pt x="7913" y="1063"/>
                    <a:pt x="7902" y="1096"/>
                  </a:cubicBezTo>
                  <a:cubicBezTo>
                    <a:pt x="7895" y="1098"/>
                    <a:pt x="7890" y="1098"/>
                    <a:pt x="7884" y="1099"/>
                  </a:cubicBezTo>
                  <a:lnTo>
                    <a:pt x="7878" y="1090"/>
                  </a:lnTo>
                  <a:cubicBezTo>
                    <a:pt x="7873" y="1084"/>
                    <a:pt x="7864" y="1087"/>
                    <a:pt x="7857" y="1093"/>
                  </a:cubicBezTo>
                  <a:cubicBezTo>
                    <a:pt x="7851" y="1100"/>
                    <a:pt x="7849" y="1111"/>
                    <a:pt x="7854" y="1117"/>
                  </a:cubicBezTo>
                  <a:lnTo>
                    <a:pt x="7869" y="1135"/>
                  </a:lnTo>
                  <a:lnTo>
                    <a:pt x="7875" y="1132"/>
                  </a:lnTo>
                  <a:cubicBezTo>
                    <a:pt x="7894" y="1127"/>
                    <a:pt x="7913" y="1123"/>
                    <a:pt x="7931" y="1120"/>
                  </a:cubicBezTo>
                  <a:cubicBezTo>
                    <a:pt x="7969" y="1113"/>
                    <a:pt x="8010" y="1108"/>
                    <a:pt x="8049" y="1090"/>
                  </a:cubicBezTo>
                  <a:cubicBezTo>
                    <a:pt x="8061" y="1085"/>
                    <a:pt x="8070" y="1077"/>
                    <a:pt x="8082" y="1070"/>
                  </a:cubicBezTo>
                  <a:cubicBezTo>
                    <a:pt x="8089" y="1065"/>
                    <a:pt x="8094" y="1056"/>
                    <a:pt x="8091" y="1049"/>
                  </a:cubicBezTo>
                  <a:cubicBezTo>
                    <a:pt x="8088" y="1041"/>
                    <a:pt x="8081" y="1039"/>
                    <a:pt x="8073" y="1043"/>
                  </a:cubicBezTo>
                  <a:cubicBezTo>
                    <a:pt x="8037" y="1066"/>
                    <a:pt x="8000" y="1071"/>
                    <a:pt x="7964" y="1079"/>
                  </a:cubicBezTo>
                  <a:cubicBezTo>
                    <a:pt x="7977" y="1062"/>
                    <a:pt x="7987" y="1045"/>
                    <a:pt x="7984" y="1017"/>
                  </a:cubicBezTo>
                  <a:close/>
                  <a:moveTo>
                    <a:pt x="11238" y="1025"/>
                  </a:moveTo>
                  <a:cubicBezTo>
                    <a:pt x="11192" y="1041"/>
                    <a:pt x="11229" y="1195"/>
                    <a:pt x="11311" y="1073"/>
                  </a:cubicBezTo>
                  <a:cubicBezTo>
                    <a:pt x="11276" y="1032"/>
                    <a:pt x="11253" y="1020"/>
                    <a:pt x="11238" y="1025"/>
                  </a:cubicBezTo>
                  <a:close/>
                  <a:moveTo>
                    <a:pt x="10667" y="1043"/>
                  </a:moveTo>
                  <a:cubicBezTo>
                    <a:pt x="10544" y="1081"/>
                    <a:pt x="10445" y="1140"/>
                    <a:pt x="10339" y="1149"/>
                  </a:cubicBezTo>
                  <a:cubicBezTo>
                    <a:pt x="10317" y="1152"/>
                    <a:pt x="10294" y="1154"/>
                    <a:pt x="10271" y="1152"/>
                  </a:cubicBezTo>
                  <a:cubicBezTo>
                    <a:pt x="10246" y="1151"/>
                    <a:pt x="10219" y="1148"/>
                    <a:pt x="10192" y="1152"/>
                  </a:cubicBezTo>
                  <a:cubicBezTo>
                    <a:pt x="10181" y="1154"/>
                    <a:pt x="10175" y="1162"/>
                    <a:pt x="10177" y="1170"/>
                  </a:cubicBezTo>
                  <a:cubicBezTo>
                    <a:pt x="10178" y="1178"/>
                    <a:pt x="10187" y="1183"/>
                    <a:pt x="10197" y="1182"/>
                  </a:cubicBezTo>
                  <a:cubicBezTo>
                    <a:pt x="10220" y="1178"/>
                    <a:pt x="10242" y="1181"/>
                    <a:pt x="10265" y="1182"/>
                  </a:cubicBezTo>
                  <a:cubicBezTo>
                    <a:pt x="10286" y="1183"/>
                    <a:pt x="10309" y="1184"/>
                    <a:pt x="10330" y="1182"/>
                  </a:cubicBezTo>
                  <a:cubicBezTo>
                    <a:pt x="10335" y="1182"/>
                    <a:pt x="10338" y="1182"/>
                    <a:pt x="10342" y="1182"/>
                  </a:cubicBezTo>
                  <a:cubicBezTo>
                    <a:pt x="10346" y="1288"/>
                    <a:pt x="10408" y="1293"/>
                    <a:pt x="10487" y="1288"/>
                  </a:cubicBezTo>
                  <a:cubicBezTo>
                    <a:pt x="10552" y="1284"/>
                    <a:pt x="10629" y="1274"/>
                    <a:pt x="10688" y="1306"/>
                  </a:cubicBezTo>
                  <a:cubicBezTo>
                    <a:pt x="10634" y="1321"/>
                    <a:pt x="10577" y="1338"/>
                    <a:pt x="10522" y="1353"/>
                  </a:cubicBezTo>
                  <a:cubicBezTo>
                    <a:pt x="10487" y="1309"/>
                    <a:pt x="10380" y="1351"/>
                    <a:pt x="10310" y="1342"/>
                  </a:cubicBezTo>
                  <a:cubicBezTo>
                    <a:pt x="10207" y="1328"/>
                    <a:pt x="10256" y="1343"/>
                    <a:pt x="10159" y="1371"/>
                  </a:cubicBezTo>
                  <a:cubicBezTo>
                    <a:pt x="10110" y="1385"/>
                    <a:pt x="10046" y="1386"/>
                    <a:pt x="9979" y="1386"/>
                  </a:cubicBezTo>
                  <a:cubicBezTo>
                    <a:pt x="9948" y="1380"/>
                    <a:pt x="9918" y="1374"/>
                    <a:pt x="9887" y="1368"/>
                  </a:cubicBezTo>
                  <a:cubicBezTo>
                    <a:pt x="9866" y="1370"/>
                    <a:pt x="9858" y="1378"/>
                    <a:pt x="9855" y="1389"/>
                  </a:cubicBezTo>
                  <a:cubicBezTo>
                    <a:pt x="9847" y="1390"/>
                    <a:pt x="9838" y="1391"/>
                    <a:pt x="9831" y="1392"/>
                  </a:cubicBezTo>
                  <a:cubicBezTo>
                    <a:pt x="9700" y="1407"/>
                    <a:pt x="9563" y="1417"/>
                    <a:pt x="9435" y="1439"/>
                  </a:cubicBezTo>
                  <a:cubicBezTo>
                    <a:pt x="9317" y="1459"/>
                    <a:pt x="9210" y="1490"/>
                    <a:pt x="9128" y="1539"/>
                  </a:cubicBezTo>
                  <a:cubicBezTo>
                    <a:pt x="9111" y="1543"/>
                    <a:pt x="9093" y="1545"/>
                    <a:pt x="9078" y="1548"/>
                  </a:cubicBezTo>
                  <a:cubicBezTo>
                    <a:pt x="9079" y="1546"/>
                    <a:pt x="9080" y="1543"/>
                    <a:pt x="9080" y="1539"/>
                  </a:cubicBezTo>
                  <a:cubicBezTo>
                    <a:pt x="9063" y="1529"/>
                    <a:pt x="8953" y="1526"/>
                    <a:pt x="8953" y="1566"/>
                  </a:cubicBezTo>
                  <a:cubicBezTo>
                    <a:pt x="8965" y="1562"/>
                    <a:pt x="8983" y="1564"/>
                    <a:pt x="9001" y="1566"/>
                  </a:cubicBezTo>
                  <a:cubicBezTo>
                    <a:pt x="8948" y="1579"/>
                    <a:pt x="8896" y="1594"/>
                    <a:pt x="8844" y="1610"/>
                  </a:cubicBezTo>
                  <a:cubicBezTo>
                    <a:pt x="8835" y="1613"/>
                    <a:pt x="8827" y="1616"/>
                    <a:pt x="8818" y="1619"/>
                  </a:cubicBezTo>
                  <a:cubicBezTo>
                    <a:pt x="8823" y="1615"/>
                    <a:pt x="8827" y="1610"/>
                    <a:pt x="8829" y="1604"/>
                  </a:cubicBezTo>
                  <a:cubicBezTo>
                    <a:pt x="8837" y="1588"/>
                    <a:pt x="8825" y="1570"/>
                    <a:pt x="8806" y="1566"/>
                  </a:cubicBezTo>
                  <a:cubicBezTo>
                    <a:pt x="8723" y="1549"/>
                    <a:pt x="8646" y="1577"/>
                    <a:pt x="8578" y="1602"/>
                  </a:cubicBezTo>
                  <a:cubicBezTo>
                    <a:pt x="8547" y="1613"/>
                    <a:pt x="8516" y="1624"/>
                    <a:pt x="8487" y="1631"/>
                  </a:cubicBezTo>
                  <a:cubicBezTo>
                    <a:pt x="8452" y="1619"/>
                    <a:pt x="8421" y="1606"/>
                    <a:pt x="8386" y="1596"/>
                  </a:cubicBezTo>
                  <a:cubicBezTo>
                    <a:pt x="8391" y="1591"/>
                    <a:pt x="8393" y="1586"/>
                    <a:pt x="8395" y="1581"/>
                  </a:cubicBezTo>
                  <a:cubicBezTo>
                    <a:pt x="8401" y="1557"/>
                    <a:pt x="8435" y="1545"/>
                    <a:pt x="8484" y="1531"/>
                  </a:cubicBezTo>
                  <a:lnTo>
                    <a:pt x="8490" y="1528"/>
                  </a:lnTo>
                  <a:cubicBezTo>
                    <a:pt x="8509" y="1522"/>
                    <a:pt x="8520" y="1508"/>
                    <a:pt x="8516" y="1495"/>
                  </a:cubicBezTo>
                  <a:cubicBezTo>
                    <a:pt x="8513" y="1482"/>
                    <a:pt x="8496" y="1475"/>
                    <a:pt x="8478" y="1480"/>
                  </a:cubicBezTo>
                  <a:lnTo>
                    <a:pt x="8469" y="1483"/>
                  </a:lnTo>
                  <a:cubicBezTo>
                    <a:pt x="8419" y="1498"/>
                    <a:pt x="8346" y="1522"/>
                    <a:pt x="8330" y="1581"/>
                  </a:cubicBezTo>
                  <a:cubicBezTo>
                    <a:pt x="8278" y="1569"/>
                    <a:pt x="8221" y="1563"/>
                    <a:pt x="8153" y="1575"/>
                  </a:cubicBezTo>
                  <a:cubicBezTo>
                    <a:pt x="8117" y="1639"/>
                    <a:pt x="8045" y="1655"/>
                    <a:pt x="7972" y="1672"/>
                  </a:cubicBezTo>
                  <a:cubicBezTo>
                    <a:pt x="7940" y="1680"/>
                    <a:pt x="7909" y="1690"/>
                    <a:pt x="7881" y="1702"/>
                  </a:cubicBezTo>
                  <a:cubicBezTo>
                    <a:pt x="7902" y="1653"/>
                    <a:pt x="7851" y="1578"/>
                    <a:pt x="7798" y="1729"/>
                  </a:cubicBezTo>
                  <a:cubicBezTo>
                    <a:pt x="7826" y="1736"/>
                    <a:pt x="7836" y="1726"/>
                    <a:pt x="7851" y="1720"/>
                  </a:cubicBezTo>
                  <a:cubicBezTo>
                    <a:pt x="7830" y="1733"/>
                    <a:pt x="7807" y="1748"/>
                    <a:pt x="7795" y="1773"/>
                  </a:cubicBezTo>
                  <a:cubicBezTo>
                    <a:pt x="7845" y="1795"/>
                    <a:pt x="7934" y="1757"/>
                    <a:pt x="8002" y="1752"/>
                  </a:cubicBezTo>
                  <a:lnTo>
                    <a:pt x="8014" y="1746"/>
                  </a:lnTo>
                  <a:cubicBezTo>
                    <a:pt x="8008" y="1771"/>
                    <a:pt x="8010" y="1789"/>
                    <a:pt x="8023" y="1799"/>
                  </a:cubicBezTo>
                  <a:lnTo>
                    <a:pt x="8017" y="1802"/>
                  </a:lnTo>
                  <a:lnTo>
                    <a:pt x="7913" y="1838"/>
                  </a:lnTo>
                  <a:cubicBezTo>
                    <a:pt x="7974" y="1881"/>
                    <a:pt x="7951" y="1935"/>
                    <a:pt x="7925" y="1986"/>
                  </a:cubicBezTo>
                  <a:cubicBezTo>
                    <a:pt x="7888" y="2000"/>
                    <a:pt x="7850" y="2012"/>
                    <a:pt x="7810" y="2024"/>
                  </a:cubicBezTo>
                  <a:cubicBezTo>
                    <a:pt x="7772" y="2036"/>
                    <a:pt x="7733" y="2049"/>
                    <a:pt x="7695" y="2065"/>
                  </a:cubicBezTo>
                  <a:cubicBezTo>
                    <a:pt x="7586" y="2074"/>
                    <a:pt x="7471" y="2092"/>
                    <a:pt x="7352" y="2080"/>
                  </a:cubicBezTo>
                  <a:cubicBezTo>
                    <a:pt x="7353" y="2068"/>
                    <a:pt x="7374" y="1999"/>
                    <a:pt x="7322" y="2018"/>
                  </a:cubicBezTo>
                  <a:cubicBezTo>
                    <a:pt x="7275" y="2048"/>
                    <a:pt x="7196" y="2062"/>
                    <a:pt x="7121" y="2086"/>
                  </a:cubicBezTo>
                  <a:cubicBezTo>
                    <a:pt x="7047" y="2110"/>
                    <a:pt x="6978" y="2143"/>
                    <a:pt x="6950" y="2210"/>
                  </a:cubicBezTo>
                  <a:cubicBezTo>
                    <a:pt x="6956" y="2195"/>
                    <a:pt x="6986" y="2238"/>
                    <a:pt x="6947" y="2252"/>
                  </a:cubicBezTo>
                  <a:cubicBezTo>
                    <a:pt x="6906" y="2241"/>
                    <a:pt x="6860" y="2237"/>
                    <a:pt x="6814" y="2237"/>
                  </a:cubicBezTo>
                  <a:cubicBezTo>
                    <a:pt x="6828" y="2231"/>
                    <a:pt x="6838" y="2215"/>
                    <a:pt x="6835" y="2204"/>
                  </a:cubicBezTo>
                  <a:cubicBezTo>
                    <a:pt x="6832" y="2193"/>
                    <a:pt x="6817" y="2190"/>
                    <a:pt x="6802" y="2195"/>
                  </a:cubicBezTo>
                  <a:cubicBezTo>
                    <a:pt x="6773" y="2208"/>
                    <a:pt x="6742" y="2225"/>
                    <a:pt x="6714" y="2246"/>
                  </a:cubicBezTo>
                  <a:cubicBezTo>
                    <a:pt x="6680" y="2251"/>
                    <a:pt x="6647" y="2258"/>
                    <a:pt x="6610" y="2269"/>
                  </a:cubicBezTo>
                  <a:cubicBezTo>
                    <a:pt x="6604" y="2232"/>
                    <a:pt x="6623" y="2223"/>
                    <a:pt x="6660" y="2225"/>
                  </a:cubicBezTo>
                  <a:cubicBezTo>
                    <a:pt x="6641" y="2159"/>
                    <a:pt x="6559" y="2229"/>
                    <a:pt x="6522" y="2201"/>
                  </a:cubicBezTo>
                  <a:cubicBezTo>
                    <a:pt x="6514" y="2140"/>
                    <a:pt x="6468" y="2166"/>
                    <a:pt x="6418" y="2198"/>
                  </a:cubicBezTo>
                  <a:cubicBezTo>
                    <a:pt x="6494" y="2251"/>
                    <a:pt x="6414" y="2288"/>
                    <a:pt x="6436" y="2325"/>
                  </a:cubicBezTo>
                  <a:cubicBezTo>
                    <a:pt x="6364" y="2386"/>
                    <a:pt x="6260" y="2458"/>
                    <a:pt x="6188" y="2432"/>
                  </a:cubicBezTo>
                  <a:cubicBezTo>
                    <a:pt x="6209" y="2416"/>
                    <a:pt x="6245" y="2401"/>
                    <a:pt x="6238" y="2382"/>
                  </a:cubicBezTo>
                  <a:cubicBezTo>
                    <a:pt x="6207" y="2392"/>
                    <a:pt x="6194" y="2384"/>
                    <a:pt x="6179" y="2417"/>
                  </a:cubicBezTo>
                  <a:lnTo>
                    <a:pt x="6173" y="2423"/>
                  </a:lnTo>
                  <a:cubicBezTo>
                    <a:pt x="6162" y="2418"/>
                    <a:pt x="6145" y="2399"/>
                    <a:pt x="6146" y="2382"/>
                  </a:cubicBezTo>
                  <a:cubicBezTo>
                    <a:pt x="6147" y="2374"/>
                    <a:pt x="6143" y="2369"/>
                    <a:pt x="6135" y="2370"/>
                  </a:cubicBezTo>
                  <a:cubicBezTo>
                    <a:pt x="6126" y="2371"/>
                    <a:pt x="6117" y="2377"/>
                    <a:pt x="6117" y="2384"/>
                  </a:cubicBezTo>
                  <a:cubicBezTo>
                    <a:pt x="6116" y="2405"/>
                    <a:pt x="6129" y="2426"/>
                    <a:pt x="6143" y="2438"/>
                  </a:cubicBezTo>
                  <a:lnTo>
                    <a:pt x="6140" y="2441"/>
                  </a:lnTo>
                  <a:cubicBezTo>
                    <a:pt x="6063" y="2474"/>
                    <a:pt x="6144" y="2521"/>
                    <a:pt x="6108" y="2559"/>
                  </a:cubicBezTo>
                  <a:cubicBezTo>
                    <a:pt x="6024" y="2582"/>
                    <a:pt x="6099" y="2622"/>
                    <a:pt x="6034" y="2647"/>
                  </a:cubicBezTo>
                  <a:cubicBezTo>
                    <a:pt x="5945" y="2628"/>
                    <a:pt x="5938" y="2703"/>
                    <a:pt x="5866" y="2757"/>
                  </a:cubicBezTo>
                  <a:lnTo>
                    <a:pt x="5869" y="2760"/>
                  </a:lnTo>
                  <a:cubicBezTo>
                    <a:pt x="5862" y="2763"/>
                    <a:pt x="5854" y="2765"/>
                    <a:pt x="5848" y="2769"/>
                  </a:cubicBezTo>
                  <a:cubicBezTo>
                    <a:pt x="5753" y="2769"/>
                    <a:pt x="5638" y="2847"/>
                    <a:pt x="5538" y="2869"/>
                  </a:cubicBezTo>
                  <a:cubicBezTo>
                    <a:pt x="5550" y="2861"/>
                    <a:pt x="5561" y="2850"/>
                    <a:pt x="5573" y="2842"/>
                  </a:cubicBezTo>
                  <a:cubicBezTo>
                    <a:pt x="5583" y="2836"/>
                    <a:pt x="5589" y="2826"/>
                    <a:pt x="5585" y="2819"/>
                  </a:cubicBezTo>
                  <a:cubicBezTo>
                    <a:pt x="5581" y="2811"/>
                    <a:pt x="5568" y="2810"/>
                    <a:pt x="5558" y="2816"/>
                  </a:cubicBezTo>
                  <a:cubicBezTo>
                    <a:pt x="5452" y="2884"/>
                    <a:pt x="5352" y="2973"/>
                    <a:pt x="5257" y="3061"/>
                  </a:cubicBezTo>
                  <a:lnTo>
                    <a:pt x="5251" y="3067"/>
                  </a:lnTo>
                  <a:cubicBezTo>
                    <a:pt x="5249" y="3069"/>
                    <a:pt x="5246" y="3070"/>
                    <a:pt x="5245" y="3073"/>
                  </a:cubicBezTo>
                  <a:cubicBezTo>
                    <a:pt x="5244" y="3074"/>
                    <a:pt x="5244" y="3075"/>
                    <a:pt x="5242" y="3076"/>
                  </a:cubicBezTo>
                  <a:cubicBezTo>
                    <a:pt x="5137" y="3131"/>
                    <a:pt x="5031" y="3186"/>
                    <a:pt x="5003" y="3271"/>
                  </a:cubicBezTo>
                  <a:cubicBezTo>
                    <a:pt x="4935" y="3274"/>
                    <a:pt x="4852" y="3330"/>
                    <a:pt x="4766" y="3392"/>
                  </a:cubicBezTo>
                  <a:cubicBezTo>
                    <a:pt x="4745" y="3407"/>
                    <a:pt x="4723" y="3418"/>
                    <a:pt x="4701" y="3433"/>
                  </a:cubicBezTo>
                  <a:cubicBezTo>
                    <a:pt x="4683" y="3408"/>
                    <a:pt x="4782" y="3335"/>
                    <a:pt x="4660" y="3380"/>
                  </a:cubicBezTo>
                  <a:cubicBezTo>
                    <a:pt x="4688" y="3392"/>
                    <a:pt x="4574" y="3474"/>
                    <a:pt x="4672" y="3451"/>
                  </a:cubicBezTo>
                  <a:cubicBezTo>
                    <a:pt x="4615" y="3490"/>
                    <a:pt x="4560" y="3534"/>
                    <a:pt x="4503" y="3554"/>
                  </a:cubicBezTo>
                  <a:cubicBezTo>
                    <a:pt x="4510" y="3568"/>
                    <a:pt x="4524" y="3577"/>
                    <a:pt x="4509" y="3593"/>
                  </a:cubicBezTo>
                  <a:cubicBezTo>
                    <a:pt x="4457" y="3655"/>
                    <a:pt x="4382" y="3730"/>
                    <a:pt x="4308" y="3803"/>
                  </a:cubicBezTo>
                  <a:cubicBezTo>
                    <a:pt x="4235" y="3875"/>
                    <a:pt x="4163" y="3944"/>
                    <a:pt x="4110" y="3992"/>
                  </a:cubicBezTo>
                  <a:cubicBezTo>
                    <a:pt x="4131" y="4021"/>
                    <a:pt x="4095" y="4060"/>
                    <a:pt x="4116" y="4089"/>
                  </a:cubicBezTo>
                  <a:cubicBezTo>
                    <a:pt x="4103" y="4099"/>
                    <a:pt x="4092" y="4112"/>
                    <a:pt x="4081" y="4122"/>
                  </a:cubicBezTo>
                  <a:cubicBezTo>
                    <a:pt x="4074" y="4128"/>
                    <a:pt x="4067" y="4134"/>
                    <a:pt x="4060" y="4139"/>
                  </a:cubicBezTo>
                  <a:cubicBezTo>
                    <a:pt x="4019" y="4146"/>
                    <a:pt x="3957" y="4162"/>
                    <a:pt x="3942" y="4216"/>
                  </a:cubicBezTo>
                  <a:cubicBezTo>
                    <a:pt x="3933" y="4226"/>
                    <a:pt x="3922" y="4236"/>
                    <a:pt x="3910" y="4246"/>
                  </a:cubicBezTo>
                  <a:cubicBezTo>
                    <a:pt x="3907" y="4248"/>
                    <a:pt x="3903" y="4250"/>
                    <a:pt x="3901" y="4252"/>
                  </a:cubicBezTo>
                  <a:cubicBezTo>
                    <a:pt x="3918" y="4227"/>
                    <a:pt x="3933" y="4203"/>
                    <a:pt x="3945" y="4178"/>
                  </a:cubicBezTo>
                  <a:cubicBezTo>
                    <a:pt x="3952" y="4163"/>
                    <a:pt x="3949" y="4148"/>
                    <a:pt x="3936" y="4145"/>
                  </a:cubicBezTo>
                  <a:cubicBezTo>
                    <a:pt x="3924" y="4143"/>
                    <a:pt x="3908" y="4151"/>
                    <a:pt x="3901" y="4166"/>
                  </a:cubicBezTo>
                  <a:cubicBezTo>
                    <a:pt x="3876" y="4215"/>
                    <a:pt x="3840" y="4266"/>
                    <a:pt x="3788" y="4323"/>
                  </a:cubicBezTo>
                  <a:cubicBezTo>
                    <a:pt x="3776" y="4335"/>
                    <a:pt x="3774" y="4352"/>
                    <a:pt x="3782" y="4361"/>
                  </a:cubicBezTo>
                  <a:cubicBezTo>
                    <a:pt x="3788" y="4366"/>
                    <a:pt x="3798" y="4365"/>
                    <a:pt x="3806" y="4361"/>
                  </a:cubicBezTo>
                  <a:cubicBezTo>
                    <a:pt x="3780" y="4389"/>
                    <a:pt x="3754" y="4414"/>
                    <a:pt x="3723" y="4429"/>
                  </a:cubicBezTo>
                  <a:cubicBezTo>
                    <a:pt x="3719" y="4429"/>
                    <a:pt x="3699" y="4406"/>
                    <a:pt x="3697" y="4408"/>
                  </a:cubicBezTo>
                  <a:cubicBezTo>
                    <a:pt x="3553" y="4526"/>
                    <a:pt x="3472" y="4674"/>
                    <a:pt x="3333" y="4757"/>
                  </a:cubicBezTo>
                  <a:cubicBezTo>
                    <a:pt x="3282" y="4889"/>
                    <a:pt x="3143" y="5030"/>
                    <a:pt x="3050" y="5061"/>
                  </a:cubicBezTo>
                  <a:cubicBezTo>
                    <a:pt x="3063" y="5038"/>
                    <a:pt x="3088" y="5011"/>
                    <a:pt x="3073" y="4996"/>
                  </a:cubicBezTo>
                  <a:cubicBezTo>
                    <a:pt x="3053" y="5038"/>
                    <a:pt x="3006" y="5118"/>
                    <a:pt x="2967" y="5203"/>
                  </a:cubicBezTo>
                  <a:cubicBezTo>
                    <a:pt x="2928" y="5288"/>
                    <a:pt x="2897" y="5378"/>
                    <a:pt x="2908" y="5434"/>
                  </a:cubicBezTo>
                  <a:cubicBezTo>
                    <a:pt x="2809" y="5454"/>
                    <a:pt x="2711" y="5516"/>
                    <a:pt x="2630" y="5694"/>
                  </a:cubicBezTo>
                  <a:cubicBezTo>
                    <a:pt x="2664" y="5743"/>
                    <a:pt x="2685" y="5685"/>
                    <a:pt x="2713" y="5691"/>
                  </a:cubicBezTo>
                  <a:cubicBezTo>
                    <a:pt x="2731" y="5809"/>
                    <a:pt x="2608" y="5754"/>
                    <a:pt x="2624" y="5744"/>
                  </a:cubicBezTo>
                  <a:cubicBezTo>
                    <a:pt x="2539" y="5798"/>
                    <a:pt x="2458" y="5910"/>
                    <a:pt x="2388" y="6042"/>
                  </a:cubicBezTo>
                  <a:cubicBezTo>
                    <a:pt x="2317" y="6174"/>
                    <a:pt x="2255" y="6328"/>
                    <a:pt x="2199" y="6459"/>
                  </a:cubicBezTo>
                  <a:cubicBezTo>
                    <a:pt x="2137" y="6495"/>
                    <a:pt x="2103" y="6589"/>
                    <a:pt x="2104" y="6668"/>
                  </a:cubicBezTo>
                  <a:cubicBezTo>
                    <a:pt x="2113" y="6652"/>
                    <a:pt x="2184" y="6628"/>
                    <a:pt x="2160" y="6668"/>
                  </a:cubicBezTo>
                  <a:cubicBezTo>
                    <a:pt x="2116" y="6697"/>
                    <a:pt x="2077" y="6730"/>
                    <a:pt x="2042" y="6766"/>
                  </a:cubicBezTo>
                  <a:cubicBezTo>
                    <a:pt x="2029" y="6733"/>
                    <a:pt x="2006" y="6707"/>
                    <a:pt x="1986" y="6677"/>
                  </a:cubicBezTo>
                  <a:cubicBezTo>
                    <a:pt x="1967" y="6715"/>
                    <a:pt x="1943" y="6756"/>
                    <a:pt x="1921" y="6798"/>
                  </a:cubicBezTo>
                  <a:cubicBezTo>
                    <a:pt x="1921" y="6797"/>
                    <a:pt x="1921" y="6794"/>
                    <a:pt x="1921" y="6793"/>
                  </a:cubicBezTo>
                  <a:lnTo>
                    <a:pt x="1915" y="6793"/>
                  </a:lnTo>
                  <a:cubicBezTo>
                    <a:pt x="1933" y="6763"/>
                    <a:pt x="1943" y="6731"/>
                    <a:pt x="1953" y="6701"/>
                  </a:cubicBezTo>
                  <a:cubicBezTo>
                    <a:pt x="1967" y="6662"/>
                    <a:pt x="1978" y="6625"/>
                    <a:pt x="2010" y="6595"/>
                  </a:cubicBezTo>
                  <a:cubicBezTo>
                    <a:pt x="2044" y="6572"/>
                    <a:pt x="2085" y="6507"/>
                    <a:pt x="2119" y="6435"/>
                  </a:cubicBezTo>
                  <a:cubicBezTo>
                    <a:pt x="2155" y="6357"/>
                    <a:pt x="2185" y="6272"/>
                    <a:pt x="2193" y="6225"/>
                  </a:cubicBezTo>
                  <a:cubicBezTo>
                    <a:pt x="2168" y="6266"/>
                    <a:pt x="2132" y="6246"/>
                    <a:pt x="2107" y="6287"/>
                  </a:cubicBezTo>
                  <a:lnTo>
                    <a:pt x="2098" y="6281"/>
                  </a:lnTo>
                  <a:cubicBezTo>
                    <a:pt x="2097" y="6281"/>
                    <a:pt x="2097" y="6281"/>
                    <a:pt x="2095" y="6281"/>
                  </a:cubicBezTo>
                  <a:cubicBezTo>
                    <a:pt x="2066" y="6259"/>
                    <a:pt x="2077" y="6156"/>
                    <a:pt x="2027" y="6249"/>
                  </a:cubicBezTo>
                  <a:cubicBezTo>
                    <a:pt x="2028" y="6298"/>
                    <a:pt x="2063" y="6266"/>
                    <a:pt x="2086" y="6290"/>
                  </a:cubicBezTo>
                  <a:cubicBezTo>
                    <a:pt x="2084" y="6296"/>
                    <a:pt x="2085" y="6300"/>
                    <a:pt x="2089" y="6302"/>
                  </a:cubicBezTo>
                  <a:lnTo>
                    <a:pt x="2095" y="6308"/>
                  </a:lnTo>
                  <a:cubicBezTo>
                    <a:pt x="2044" y="6402"/>
                    <a:pt x="1944" y="6481"/>
                    <a:pt x="1995" y="6571"/>
                  </a:cubicBezTo>
                  <a:lnTo>
                    <a:pt x="1998" y="6571"/>
                  </a:lnTo>
                  <a:cubicBezTo>
                    <a:pt x="1960" y="6608"/>
                    <a:pt x="1945" y="6653"/>
                    <a:pt x="1930" y="6695"/>
                  </a:cubicBezTo>
                  <a:cubicBezTo>
                    <a:pt x="1921" y="6720"/>
                    <a:pt x="1913" y="6743"/>
                    <a:pt x="1900" y="6766"/>
                  </a:cubicBezTo>
                  <a:cubicBezTo>
                    <a:pt x="1860" y="6778"/>
                    <a:pt x="1822" y="6866"/>
                    <a:pt x="1761" y="6908"/>
                  </a:cubicBezTo>
                  <a:cubicBezTo>
                    <a:pt x="1762" y="6909"/>
                    <a:pt x="1761" y="6910"/>
                    <a:pt x="1761" y="6911"/>
                  </a:cubicBezTo>
                  <a:cubicBezTo>
                    <a:pt x="1763" y="6895"/>
                    <a:pt x="1756" y="6883"/>
                    <a:pt x="1714" y="6881"/>
                  </a:cubicBezTo>
                  <a:lnTo>
                    <a:pt x="1673" y="6934"/>
                  </a:lnTo>
                  <a:cubicBezTo>
                    <a:pt x="1712" y="6942"/>
                    <a:pt x="1701" y="6965"/>
                    <a:pt x="1729" y="6976"/>
                  </a:cubicBezTo>
                  <a:cubicBezTo>
                    <a:pt x="1741" y="6958"/>
                    <a:pt x="1751" y="6939"/>
                    <a:pt x="1758" y="6923"/>
                  </a:cubicBezTo>
                  <a:cubicBezTo>
                    <a:pt x="1767" y="6990"/>
                    <a:pt x="1744" y="7076"/>
                    <a:pt x="1717" y="7168"/>
                  </a:cubicBezTo>
                  <a:lnTo>
                    <a:pt x="1726" y="7168"/>
                  </a:lnTo>
                  <a:cubicBezTo>
                    <a:pt x="1619" y="7428"/>
                    <a:pt x="1514" y="7691"/>
                    <a:pt x="1422" y="7951"/>
                  </a:cubicBezTo>
                  <a:cubicBezTo>
                    <a:pt x="1387" y="8048"/>
                    <a:pt x="1353" y="8146"/>
                    <a:pt x="1321" y="8246"/>
                  </a:cubicBezTo>
                  <a:cubicBezTo>
                    <a:pt x="1325" y="8226"/>
                    <a:pt x="1331" y="8207"/>
                    <a:pt x="1336" y="8187"/>
                  </a:cubicBezTo>
                  <a:lnTo>
                    <a:pt x="1336" y="8178"/>
                  </a:lnTo>
                  <a:cubicBezTo>
                    <a:pt x="1339" y="8168"/>
                    <a:pt x="1337" y="8160"/>
                    <a:pt x="1330" y="8158"/>
                  </a:cubicBezTo>
                  <a:cubicBezTo>
                    <a:pt x="1323" y="8156"/>
                    <a:pt x="1315" y="8162"/>
                    <a:pt x="1312" y="8172"/>
                  </a:cubicBezTo>
                  <a:cubicBezTo>
                    <a:pt x="1297" y="8228"/>
                    <a:pt x="1289" y="8282"/>
                    <a:pt x="1283" y="8335"/>
                  </a:cubicBezTo>
                  <a:cubicBezTo>
                    <a:pt x="1280" y="8360"/>
                    <a:pt x="1278" y="8384"/>
                    <a:pt x="1274" y="8409"/>
                  </a:cubicBezTo>
                  <a:cubicBezTo>
                    <a:pt x="1261" y="8453"/>
                    <a:pt x="1247" y="8497"/>
                    <a:pt x="1235" y="8542"/>
                  </a:cubicBezTo>
                  <a:cubicBezTo>
                    <a:pt x="1212" y="8564"/>
                    <a:pt x="1186" y="8623"/>
                    <a:pt x="1170" y="8672"/>
                  </a:cubicBezTo>
                  <a:cubicBezTo>
                    <a:pt x="1151" y="8734"/>
                    <a:pt x="1147" y="8779"/>
                    <a:pt x="1179" y="8722"/>
                  </a:cubicBezTo>
                  <a:cubicBezTo>
                    <a:pt x="1103" y="8878"/>
                    <a:pt x="1078" y="9014"/>
                    <a:pt x="1067" y="9138"/>
                  </a:cubicBezTo>
                  <a:cubicBezTo>
                    <a:pt x="1060" y="9221"/>
                    <a:pt x="1060" y="9302"/>
                    <a:pt x="1052" y="9378"/>
                  </a:cubicBezTo>
                  <a:cubicBezTo>
                    <a:pt x="1029" y="9426"/>
                    <a:pt x="1036" y="9525"/>
                    <a:pt x="1005" y="9558"/>
                  </a:cubicBezTo>
                  <a:cubicBezTo>
                    <a:pt x="1009" y="9560"/>
                    <a:pt x="1013" y="9562"/>
                    <a:pt x="1017" y="9564"/>
                  </a:cubicBezTo>
                  <a:cubicBezTo>
                    <a:pt x="997" y="9636"/>
                    <a:pt x="972" y="9706"/>
                    <a:pt x="955" y="9783"/>
                  </a:cubicBezTo>
                  <a:cubicBezTo>
                    <a:pt x="931" y="9884"/>
                    <a:pt x="919" y="9993"/>
                    <a:pt x="955" y="10116"/>
                  </a:cubicBezTo>
                  <a:cubicBezTo>
                    <a:pt x="1020" y="10142"/>
                    <a:pt x="1037" y="10085"/>
                    <a:pt x="1067" y="10048"/>
                  </a:cubicBezTo>
                  <a:cubicBezTo>
                    <a:pt x="1059" y="10125"/>
                    <a:pt x="1064" y="10202"/>
                    <a:pt x="1073" y="10282"/>
                  </a:cubicBezTo>
                  <a:cubicBezTo>
                    <a:pt x="1092" y="10445"/>
                    <a:pt x="1134" y="10609"/>
                    <a:pt x="1147" y="10769"/>
                  </a:cubicBezTo>
                  <a:cubicBezTo>
                    <a:pt x="1146" y="10771"/>
                    <a:pt x="1147" y="10773"/>
                    <a:pt x="1147" y="10775"/>
                  </a:cubicBezTo>
                  <a:cubicBezTo>
                    <a:pt x="1147" y="10836"/>
                    <a:pt x="1148" y="10903"/>
                    <a:pt x="1153" y="10979"/>
                  </a:cubicBezTo>
                  <a:cubicBezTo>
                    <a:pt x="1120" y="11061"/>
                    <a:pt x="1093" y="11151"/>
                    <a:pt x="1067" y="11239"/>
                  </a:cubicBezTo>
                  <a:cubicBezTo>
                    <a:pt x="1065" y="11294"/>
                    <a:pt x="1118" y="11263"/>
                    <a:pt x="1123" y="11307"/>
                  </a:cubicBezTo>
                  <a:cubicBezTo>
                    <a:pt x="1104" y="11353"/>
                    <a:pt x="1112" y="11430"/>
                    <a:pt x="1120" y="11505"/>
                  </a:cubicBezTo>
                  <a:cubicBezTo>
                    <a:pt x="1128" y="11580"/>
                    <a:pt x="1137" y="11654"/>
                    <a:pt x="1108" y="11688"/>
                  </a:cubicBezTo>
                  <a:cubicBezTo>
                    <a:pt x="1148" y="11694"/>
                    <a:pt x="1122" y="11812"/>
                    <a:pt x="1159" y="11824"/>
                  </a:cubicBezTo>
                  <a:cubicBezTo>
                    <a:pt x="1148" y="12003"/>
                    <a:pt x="1168" y="12174"/>
                    <a:pt x="1203" y="12344"/>
                  </a:cubicBezTo>
                  <a:cubicBezTo>
                    <a:pt x="1222" y="12437"/>
                    <a:pt x="1279" y="12536"/>
                    <a:pt x="1277" y="12619"/>
                  </a:cubicBezTo>
                  <a:cubicBezTo>
                    <a:pt x="1276" y="12646"/>
                    <a:pt x="1244" y="12646"/>
                    <a:pt x="1256" y="12699"/>
                  </a:cubicBezTo>
                  <a:cubicBezTo>
                    <a:pt x="1284" y="12821"/>
                    <a:pt x="1335" y="12926"/>
                    <a:pt x="1383" y="13030"/>
                  </a:cubicBezTo>
                  <a:cubicBezTo>
                    <a:pt x="1427" y="13124"/>
                    <a:pt x="1469" y="13216"/>
                    <a:pt x="1490" y="13319"/>
                  </a:cubicBezTo>
                  <a:cubicBezTo>
                    <a:pt x="1489" y="13324"/>
                    <a:pt x="1488" y="13328"/>
                    <a:pt x="1490" y="13334"/>
                  </a:cubicBezTo>
                  <a:cubicBezTo>
                    <a:pt x="1500" y="13374"/>
                    <a:pt x="1510" y="13416"/>
                    <a:pt x="1519" y="13458"/>
                  </a:cubicBezTo>
                  <a:cubicBezTo>
                    <a:pt x="1537" y="13544"/>
                    <a:pt x="1555" y="13634"/>
                    <a:pt x="1605" y="13715"/>
                  </a:cubicBezTo>
                  <a:cubicBezTo>
                    <a:pt x="1567" y="13845"/>
                    <a:pt x="1676" y="13978"/>
                    <a:pt x="1735" y="14167"/>
                  </a:cubicBezTo>
                  <a:cubicBezTo>
                    <a:pt x="1690" y="14227"/>
                    <a:pt x="1741" y="14341"/>
                    <a:pt x="1803" y="14421"/>
                  </a:cubicBezTo>
                  <a:cubicBezTo>
                    <a:pt x="1835" y="14431"/>
                    <a:pt x="1859" y="14497"/>
                    <a:pt x="1897" y="14575"/>
                  </a:cubicBezTo>
                  <a:cubicBezTo>
                    <a:pt x="1935" y="14653"/>
                    <a:pt x="1986" y="14741"/>
                    <a:pt x="2063" y="14796"/>
                  </a:cubicBezTo>
                  <a:cubicBezTo>
                    <a:pt x="2078" y="14616"/>
                    <a:pt x="1991" y="14420"/>
                    <a:pt x="1894" y="14226"/>
                  </a:cubicBezTo>
                  <a:cubicBezTo>
                    <a:pt x="1802" y="14042"/>
                    <a:pt x="1703" y="13861"/>
                    <a:pt x="1664" y="13715"/>
                  </a:cubicBezTo>
                  <a:cubicBezTo>
                    <a:pt x="1663" y="13711"/>
                    <a:pt x="1662" y="13707"/>
                    <a:pt x="1661" y="13703"/>
                  </a:cubicBezTo>
                  <a:cubicBezTo>
                    <a:pt x="1660" y="13702"/>
                    <a:pt x="1658" y="13701"/>
                    <a:pt x="1658" y="13700"/>
                  </a:cubicBezTo>
                  <a:cubicBezTo>
                    <a:pt x="1658" y="13699"/>
                    <a:pt x="1655" y="13696"/>
                    <a:pt x="1655" y="13694"/>
                  </a:cubicBezTo>
                  <a:lnTo>
                    <a:pt x="1655" y="13691"/>
                  </a:lnTo>
                  <a:cubicBezTo>
                    <a:pt x="1607" y="13621"/>
                    <a:pt x="1588" y="13540"/>
                    <a:pt x="1569" y="13452"/>
                  </a:cubicBezTo>
                  <a:cubicBezTo>
                    <a:pt x="1560" y="13410"/>
                    <a:pt x="1552" y="13365"/>
                    <a:pt x="1540" y="13322"/>
                  </a:cubicBezTo>
                  <a:cubicBezTo>
                    <a:pt x="1539" y="13318"/>
                    <a:pt x="1539" y="13314"/>
                    <a:pt x="1537" y="13310"/>
                  </a:cubicBezTo>
                  <a:cubicBezTo>
                    <a:pt x="1454" y="12935"/>
                    <a:pt x="1372" y="12564"/>
                    <a:pt x="1309" y="12182"/>
                  </a:cubicBezTo>
                  <a:cubicBezTo>
                    <a:pt x="1247" y="11799"/>
                    <a:pt x="1206" y="11406"/>
                    <a:pt x="1209" y="10997"/>
                  </a:cubicBezTo>
                  <a:lnTo>
                    <a:pt x="1200" y="11000"/>
                  </a:lnTo>
                  <a:cubicBezTo>
                    <a:pt x="1195" y="10919"/>
                    <a:pt x="1191" y="10848"/>
                    <a:pt x="1191" y="10784"/>
                  </a:cubicBezTo>
                  <a:lnTo>
                    <a:pt x="1200" y="10787"/>
                  </a:lnTo>
                  <a:cubicBezTo>
                    <a:pt x="1200" y="10637"/>
                    <a:pt x="1203" y="10518"/>
                    <a:pt x="1209" y="10406"/>
                  </a:cubicBezTo>
                  <a:cubicBezTo>
                    <a:pt x="1217" y="10410"/>
                    <a:pt x="1225" y="10409"/>
                    <a:pt x="1238" y="10406"/>
                  </a:cubicBezTo>
                  <a:lnTo>
                    <a:pt x="1244" y="10406"/>
                  </a:lnTo>
                  <a:cubicBezTo>
                    <a:pt x="1221" y="10470"/>
                    <a:pt x="1233" y="10544"/>
                    <a:pt x="1244" y="10610"/>
                  </a:cubicBezTo>
                  <a:lnTo>
                    <a:pt x="1250" y="10645"/>
                  </a:lnTo>
                  <a:cubicBezTo>
                    <a:pt x="1252" y="10657"/>
                    <a:pt x="1260" y="10663"/>
                    <a:pt x="1268" y="10660"/>
                  </a:cubicBezTo>
                  <a:cubicBezTo>
                    <a:pt x="1274" y="10658"/>
                    <a:pt x="1277" y="10649"/>
                    <a:pt x="1277" y="10639"/>
                  </a:cubicBezTo>
                  <a:cubicBezTo>
                    <a:pt x="1277" y="10638"/>
                    <a:pt x="1277" y="10635"/>
                    <a:pt x="1277" y="10633"/>
                  </a:cubicBezTo>
                  <a:lnTo>
                    <a:pt x="1271" y="10598"/>
                  </a:lnTo>
                  <a:cubicBezTo>
                    <a:pt x="1262" y="10544"/>
                    <a:pt x="1252" y="10488"/>
                    <a:pt x="1262" y="10441"/>
                  </a:cubicBezTo>
                  <a:cubicBezTo>
                    <a:pt x="1271" y="10448"/>
                    <a:pt x="1284" y="10454"/>
                    <a:pt x="1294" y="10459"/>
                  </a:cubicBezTo>
                  <a:cubicBezTo>
                    <a:pt x="1279" y="10626"/>
                    <a:pt x="1284" y="10794"/>
                    <a:pt x="1294" y="10958"/>
                  </a:cubicBezTo>
                  <a:lnTo>
                    <a:pt x="1309" y="11180"/>
                  </a:lnTo>
                  <a:cubicBezTo>
                    <a:pt x="1279" y="11196"/>
                    <a:pt x="1299" y="11267"/>
                    <a:pt x="1259" y="11272"/>
                  </a:cubicBezTo>
                  <a:cubicBezTo>
                    <a:pt x="1273" y="11332"/>
                    <a:pt x="1282" y="11394"/>
                    <a:pt x="1292" y="11455"/>
                  </a:cubicBezTo>
                  <a:cubicBezTo>
                    <a:pt x="1281" y="11446"/>
                    <a:pt x="1270" y="11438"/>
                    <a:pt x="1259" y="11431"/>
                  </a:cubicBezTo>
                  <a:cubicBezTo>
                    <a:pt x="1271" y="11479"/>
                    <a:pt x="1285" y="11524"/>
                    <a:pt x="1306" y="11555"/>
                  </a:cubicBezTo>
                  <a:cubicBezTo>
                    <a:pt x="1314" y="11618"/>
                    <a:pt x="1319" y="11680"/>
                    <a:pt x="1324" y="11741"/>
                  </a:cubicBezTo>
                  <a:lnTo>
                    <a:pt x="1283" y="11747"/>
                  </a:lnTo>
                  <a:cubicBezTo>
                    <a:pt x="1288" y="11817"/>
                    <a:pt x="1311" y="11857"/>
                    <a:pt x="1336" y="11892"/>
                  </a:cubicBezTo>
                  <a:cubicBezTo>
                    <a:pt x="1339" y="11938"/>
                    <a:pt x="1341" y="11985"/>
                    <a:pt x="1345" y="12031"/>
                  </a:cubicBezTo>
                  <a:cubicBezTo>
                    <a:pt x="1363" y="12240"/>
                    <a:pt x="1395" y="12441"/>
                    <a:pt x="1475" y="12616"/>
                  </a:cubicBezTo>
                  <a:cubicBezTo>
                    <a:pt x="1477" y="12625"/>
                    <a:pt x="1480" y="12634"/>
                    <a:pt x="1484" y="12643"/>
                  </a:cubicBezTo>
                  <a:cubicBezTo>
                    <a:pt x="1487" y="12651"/>
                    <a:pt x="1493" y="12659"/>
                    <a:pt x="1498" y="12663"/>
                  </a:cubicBezTo>
                  <a:cubicBezTo>
                    <a:pt x="1507" y="12679"/>
                    <a:pt x="1516" y="12695"/>
                    <a:pt x="1525" y="12710"/>
                  </a:cubicBezTo>
                  <a:cubicBezTo>
                    <a:pt x="1520" y="12676"/>
                    <a:pt x="1561" y="12680"/>
                    <a:pt x="1587" y="12672"/>
                  </a:cubicBezTo>
                  <a:cubicBezTo>
                    <a:pt x="1564" y="12596"/>
                    <a:pt x="1539" y="12557"/>
                    <a:pt x="1563" y="12489"/>
                  </a:cubicBezTo>
                  <a:cubicBezTo>
                    <a:pt x="1583" y="12490"/>
                    <a:pt x="1596" y="12509"/>
                    <a:pt x="1608" y="12527"/>
                  </a:cubicBezTo>
                  <a:cubicBezTo>
                    <a:pt x="1606" y="12562"/>
                    <a:pt x="1594" y="12587"/>
                    <a:pt x="1593" y="12622"/>
                  </a:cubicBezTo>
                  <a:cubicBezTo>
                    <a:pt x="1641" y="12649"/>
                    <a:pt x="1668" y="12722"/>
                    <a:pt x="1723" y="12734"/>
                  </a:cubicBezTo>
                  <a:cubicBezTo>
                    <a:pt x="1772" y="12883"/>
                    <a:pt x="1812" y="13045"/>
                    <a:pt x="1711" y="13041"/>
                  </a:cubicBezTo>
                  <a:cubicBezTo>
                    <a:pt x="1719" y="13071"/>
                    <a:pt x="1730" y="13103"/>
                    <a:pt x="1738" y="13133"/>
                  </a:cubicBezTo>
                  <a:cubicBezTo>
                    <a:pt x="1698" y="13110"/>
                    <a:pt x="1658" y="13055"/>
                    <a:pt x="1667" y="12976"/>
                  </a:cubicBezTo>
                  <a:cubicBezTo>
                    <a:pt x="1642" y="12983"/>
                    <a:pt x="1619" y="12983"/>
                    <a:pt x="1602" y="12970"/>
                  </a:cubicBezTo>
                  <a:cubicBezTo>
                    <a:pt x="1591" y="12913"/>
                    <a:pt x="1583" y="12855"/>
                    <a:pt x="1578" y="12796"/>
                  </a:cubicBezTo>
                  <a:cubicBezTo>
                    <a:pt x="1578" y="12795"/>
                    <a:pt x="1579" y="12795"/>
                    <a:pt x="1578" y="12793"/>
                  </a:cubicBezTo>
                  <a:cubicBezTo>
                    <a:pt x="1576" y="12783"/>
                    <a:pt x="1569" y="12773"/>
                    <a:pt x="1560" y="12773"/>
                  </a:cubicBezTo>
                  <a:cubicBezTo>
                    <a:pt x="1551" y="12772"/>
                    <a:pt x="1545" y="12784"/>
                    <a:pt x="1546" y="12796"/>
                  </a:cubicBezTo>
                  <a:cubicBezTo>
                    <a:pt x="1562" y="13004"/>
                    <a:pt x="1621" y="13208"/>
                    <a:pt x="1682" y="13378"/>
                  </a:cubicBezTo>
                  <a:cubicBezTo>
                    <a:pt x="1686" y="13390"/>
                    <a:pt x="1697" y="13396"/>
                    <a:pt x="1705" y="13393"/>
                  </a:cubicBezTo>
                  <a:cubicBezTo>
                    <a:pt x="1714" y="13389"/>
                    <a:pt x="1718" y="13375"/>
                    <a:pt x="1714" y="13363"/>
                  </a:cubicBezTo>
                  <a:cubicBezTo>
                    <a:pt x="1700" y="13326"/>
                    <a:pt x="1686" y="13289"/>
                    <a:pt x="1673" y="13248"/>
                  </a:cubicBezTo>
                  <a:cubicBezTo>
                    <a:pt x="1676" y="13254"/>
                    <a:pt x="1681" y="13260"/>
                    <a:pt x="1685" y="13266"/>
                  </a:cubicBezTo>
                  <a:cubicBezTo>
                    <a:pt x="1736" y="13353"/>
                    <a:pt x="1801" y="13402"/>
                    <a:pt x="1856" y="13349"/>
                  </a:cubicBezTo>
                  <a:cubicBezTo>
                    <a:pt x="1840" y="13279"/>
                    <a:pt x="1808" y="13255"/>
                    <a:pt x="1794" y="13216"/>
                  </a:cubicBezTo>
                  <a:cubicBezTo>
                    <a:pt x="1884" y="13220"/>
                    <a:pt x="1861" y="13378"/>
                    <a:pt x="1933" y="13431"/>
                  </a:cubicBezTo>
                  <a:lnTo>
                    <a:pt x="1933" y="13437"/>
                  </a:lnTo>
                  <a:cubicBezTo>
                    <a:pt x="1937" y="13471"/>
                    <a:pt x="1943" y="13509"/>
                    <a:pt x="1959" y="13544"/>
                  </a:cubicBezTo>
                  <a:lnTo>
                    <a:pt x="1950" y="13544"/>
                  </a:lnTo>
                  <a:cubicBezTo>
                    <a:pt x="1959" y="13604"/>
                    <a:pt x="2029" y="13749"/>
                    <a:pt x="2015" y="13836"/>
                  </a:cubicBezTo>
                  <a:cubicBezTo>
                    <a:pt x="2071" y="13811"/>
                    <a:pt x="2082" y="13942"/>
                    <a:pt x="2119" y="13981"/>
                  </a:cubicBezTo>
                  <a:cubicBezTo>
                    <a:pt x="2112" y="13988"/>
                    <a:pt x="2111" y="14003"/>
                    <a:pt x="2128" y="14034"/>
                  </a:cubicBezTo>
                  <a:cubicBezTo>
                    <a:pt x="2171" y="14021"/>
                    <a:pt x="2167" y="14000"/>
                    <a:pt x="2151" y="13987"/>
                  </a:cubicBezTo>
                  <a:cubicBezTo>
                    <a:pt x="2215" y="13975"/>
                    <a:pt x="2218" y="13900"/>
                    <a:pt x="2255" y="13842"/>
                  </a:cubicBezTo>
                  <a:cubicBezTo>
                    <a:pt x="2191" y="13849"/>
                    <a:pt x="2156" y="13766"/>
                    <a:pt x="2122" y="13680"/>
                  </a:cubicBezTo>
                  <a:cubicBezTo>
                    <a:pt x="2088" y="13594"/>
                    <a:pt x="2054" y="13508"/>
                    <a:pt x="1992" y="13508"/>
                  </a:cubicBezTo>
                  <a:cubicBezTo>
                    <a:pt x="1985" y="13488"/>
                    <a:pt x="1983" y="13465"/>
                    <a:pt x="1980" y="13440"/>
                  </a:cubicBezTo>
                  <a:lnTo>
                    <a:pt x="1977" y="13417"/>
                  </a:lnTo>
                  <a:lnTo>
                    <a:pt x="1980" y="13417"/>
                  </a:lnTo>
                  <a:cubicBezTo>
                    <a:pt x="2008" y="13330"/>
                    <a:pt x="1966" y="13243"/>
                    <a:pt x="1924" y="13157"/>
                  </a:cubicBezTo>
                  <a:cubicBezTo>
                    <a:pt x="1882" y="13071"/>
                    <a:pt x="1839" y="12985"/>
                    <a:pt x="1871" y="12908"/>
                  </a:cubicBezTo>
                  <a:lnTo>
                    <a:pt x="1868" y="12897"/>
                  </a:lnTo>
                  <a:cubicBezTo>
                    <a:pt x="1882" y="12904"/>
                    <a:pt x="1894" y="12909"/>
                    <a:pt x="1903" y="12911"/>
                  </a:cubicBezTo>
                  <a:cubicBezTo>
                    <a:pt x="1909" y="12913"/>
                    <a:pt x="1917" y="12910"/>
                    <a:pt x="1918" y="12903"/>
                  </a:cubicBezTo>
                  <a:cubicBezTo>
                    <a:pt x="1918" y="12901"/>
                    <a:pt x="1915" y="12898"/>
                    <a:pt x="1915" y="12897"/>
                  </a:cubicBezTo>
                  <a:cubicBezTo>
                    <a:pt x="1914" y="12891"/>
                    <a:pt x="1911" y="12886"/>
                    <a:pt x="1906" y="12885"/>
                  </a:cubicBezTo>
                  <a:cubicBezTo>
                    <a:pt x="1900" y="12883"/>
                    <a:pt x="1893" y="12881"/>
                    <a:pt x="1882" y="12876"/>
                  </a:cubicBezTo>
                  <a:cubicBezTo>
                    <a:pt x="1869" y="12830"/>
                    <a:pt x="1839" y="12822"/>
                    <a:pt x="1835" y="12755"/>
                  </a:cubicBezTo>
                  <a:cubicBezTo>
                    <a:pt x="1863" y="12704"/>
                    <a:pt x="1904" y="12675"/>
                    <a:pt x="1915" y="12575"/>
                  </a:cubicBezTo>
                  <a:cubicBezTo>
                    <a:pt x="1888" y="12526"/>
                    <a:pt x="1835" y="12532"/>
                    <a:pt x="1832" y="12433"/>
                  </a:cubicBezTo>
                  <a:cubicBezTo>
                    <a:pt x="1789" y="12465"/>
                    <a:pt x="1799" y="12475"/>
                    <a:pt x="1776" y="12492"/>
                  </a:cubicBezTo>
                  <a:lnTo>
                    <a:pt x="1779" y="12501"/>
                  </a:lnTo>
                  <a:lnTo>
                    <a:pt x="1767" y="12495"/>
                  </a:lnTo>
                  <a:cubicBezTo>
                    <a:pt x="1757" y="12489"/>
                    <a:pt x="1749" y="12481"/>
                    <a:pt x="1738" y="12474"/>
                  </a:cubicBezTo>
                  <a:cubicBezTo>
                    <a:pt x="1758" y="12430"/>
                    <a:pt x="1742" y="12368"/>
                    <a:pt x="1723" y="12300"/>
                  </a:cubicBezTo>
                  <a:cubicBezTo>
                    <a:pt x="1704" y="12231"/>
                    <a:pt x="1682" y="12155"/>
                    <a:pt x="1699" y="12093"/>
                  </a:cubicBezTo>
                  <a:cubicBezTo>
                    <a:pt x="1759" y="12130"/>
                    <a:pt x="1793" y="12154"/>
                    <a:pt x="1862" y="12111"/>
                  </a:cubicBezTo>
                  <a:cubicBezTo>
                    <a:pt x="1828" y="12047"/>
                    <a:pt x="1854" y="12050"/>
                    <a:pt x="1835" y="11960"/>
                  </a:cubicBezTo>
                  <a:cubicBezTo>
                    <a:pt x="1897" y="11993"/>
                    <a:pt x="1831" y="11940"/>
                    <a:pt x="1880" y="11907"/>
                  </a:cubicBezTo>
                  <a:cubicBezTo>
                    <a:pt x="1814" y="11903"/>
                    <a:pt x="1811" y="11793"/>
                    <a:pt x="1800" y="11697"/>
                  </a:cubicBezTo>
                  <a:lnTo>
                    <a:pt x="1794" y="11700"/>
                  </a:lnTo>
                  <a:cubicBezTo>
                    <a:pt x="1794" y="11672"/>
                    <a:pt x="1793" y="11645"/>
                    <a:pt x="1791" y="11617"/>
                  </a:cubicBezTo>
                  <a:cubicBezTo>
                    <a:pt x="1788" y="11574"/>
                    <a:pt x="1784" y="11533"/>
                    <a:pt x="1791" y="11496"/>
                  </a:cubicBezTo>
                  <a:cubicBezTo>
                    <a:pt x="1791" y="11493"/>
                    <a:pt x="1791" y="11490"/>
                    <a:pt x="1791" y="11487"/>
                  </a:cubicBezTo>
                  <a:cubicBezTo>
                    <a:pt x="1790" y="11475"/>
                    <a:pt x="1783" y="11464"/>
                    <a:pt x="1773" y="11461"/>
                  </a:cubicBezTo>
                  <a:cubicBezTo>
                    <a:pt x="1761" y="11456"/>
                    <a:pt x="1749" y="11466"/>
                    <a:pt x="1747" y="11481"/>
                  </a:cubicBezTo>
                  <a:cubicBezTo>
                    <a:pt x="1739" y="11526"/>
                    <a:pt x="1741" y="11572"/>
                    <a:pt x="1744" y="11617"/>
                  </a:cubicBezTo>
                  <a:cubicBezTo>
                    <a:pt x="1745" y="11638"/>
                    <a:pt x="1746" y="11660"/>
                    <a:pt x="1747" y="11679"/>
                  </a:cubicBezTo>
                  <a:cubicBezTo>
                    <a:pt x="1668" y="11735"/>
                    <a:pt x="1646" y="11681"/>
                    <a:pt x="1631" y="11605"/>
                  </a:cubicBezTo>
                  <a:cubicBezTo>
                    <a:pt x="1617" y="11530"/>
                    <a:pt x="1609" y="11434"/>
                    <a:pt x="1560" y="11408"/>
                  </a:cubicBezTo>
                  <a:cubicBezTo>
                    <a:pt x="1562" y="11443"/>
                    <a:pt x="1572" y="11485"/>
                    <a:pt x="1534" y="11478"/>
                  </a:cubicBezTo>
                  <a:cubicBezTo>
                    <a:pt x="1532" y="11456"/>
                    <a:pt x="1518" y="11454"/>
                    <a:pt x="1513" y="11437"/>
                  </a:cubicBezTo>
                  <a:cubicBezTo>
                    <a:pt x="1510" y="11414"/>
                    <a:pt x="1512" y="11392"/>
                    <a:pt x="1516" y="11366"/>
                  </a:cubicBezTo>
                  <a:cubicBezTo>
                    <a:pt x="1518" y="11351"/>
                    <a:pt x="1520" y="11335"/>
                    <a:pt x="1522" y="11319"/>
                  </a:cubicBezTo>
                  <a:cubicBezTo>
                    <a:pt x="1563" y="11291"/>
                    <a:pt x="1508" y="11225"/>
                    <a:pt x="1510" y="11186"/>
                  </a:cubicBezTo>
                  <a:cubicBezTo>
                    <a:pt x="1456" y="11179"/>
                    <a:pt x="1458" y="11237"/>
                    <a:pt x="1466" y="11301"/>
                  </a:cubicBezTo>
                  <a:lnTo>
                    <a:pt x="1472" y="11301"/>
                  </a:lnTo>
                  <a:cubicBezTo>
                    <a:pt x="1471" y="11317"/>
                    <a:pt x="1469" y="11332"/>
                    <a:pt x="1466" y="11348"/>
                  </a:cubicBezTo>
                  <a:cubicBezTo>
                    <a:pt x="1461" y="11380"/>
                    <a:pt x="1455" y="11415"/>
                    <a:pt x="1463" y="11455"/>
                  </a:cubicBezTo>
                  <a:cubicBezTo>
                    <a:pt x="1463" y="11457"/>
                    <a:pt x="1463" y="11459"/>
                    <a:pt x="1463" y="11461"/>
                  </a:cubicBezTo>
                  <a:lnTo>
                    <a:pt x="1469" y="11464"/>
                  </a:lnTo>
                  <a:cubicBezTo>
                    <a:pt x="1437" y="11476"/>
                    <a:pt x="1463" y="11555"/>
                    <a:pt x="1407" y="11540"/>
                  </a:cubicBezTo>
                  <a:cubicBezTo>
                    <a:pt x="1373" y="11425"/>
                    <a:pt x="1370" y="11346"/>
                    <a:pt x="1377" y="11218"/>
                  </a:cubicBezTo>
                  <a:cubicBezTo>
                    <a:pt x="1377" y="11218"/>
                    <a:pt x="1377" y="11216"/>
                    <a:pt x="1377" y="11215"/>
                  </a:cubicBezTo>
                  <a:cubicBezTo>
                    <a:pt x="1378" y="11210"/>
                    <a:pt x="1377" y="11204"/>
                    <a:pt x="1377" y="11198"/>
                  </a:cubicBezTo>
                  <a:lnTo>
                    <a:pt x="1374" y="11198"/>
                  </a:lnTo>
                  <a:lnTo>
                    <a:pt x="1359" y="10955"/>
                  </a:lnTo>
                  <a:cubicBezTo>
                    <a:pt x="1346" y="10740"/>
                    <a:pt x="1338" y="10515"/>
                    <a:pt x="1380" y="10303"/>
                  </a:cubicBezTo>
                  <a:cubicBezTo>
                    <a:pt x="1406" y="10283"/>
                    <a:pt x="1424" y="10250"/>
                    <a:pt x="1472" y="10261"/>
                  </a:cubicBezTo>
                  <a:cubicBezTo>
                    <a:pt x="1476" y="10267"/>
                    <a:pt x="1478" y="10271"/>
                    <a:pt x="1478" y="10273"/>
                  </a:cubicBezTo>
                  <a:cubicBezTo>
                    <a:pt x="1477" y="10287"/>
                    <a:pt x="1485" y="10299"/>
                    <a:pt x="1495" y="10300"/>
                  </a:cubicBezTo>
                  <a:cubicBezTo>
                    <a:pt x="1506" y="10300"/>
                    <a:pt x="1515" y="10290"/>
                    <a:pt x="1516" y="10276"/>
                  </a:cubicBezTo>
                  <a:cubicBezTo>
                    <a:pt x="1517" y="10252"/>
                    <a:pt x="1507" y="10234"/>
                    <a:pt x="1495" y="10220"/>
                  </a:cubicBezTo>
                  <a:lnTo>
                    <a:pt x="1498" y="10220"/>
                  </a:lnTo>
                  <a:lnTo>
                    <a:pt x="1501" y="10173"/>
                  </a:lnTo>
                  <a:cubicBezTo>
                    <a:pt x="1528" y="10098"/>
                    <a:pt x="1567" y="10079"/>
                    <a:pt x="1599" y="10045"/>
                  </a:cubicBezTo>
                  <a:cubicBezTo>
                    <a:pt x="1631" y="10012"/>
                    <a:pt x="1657" y="9965"/>
                    <a:pt x="1658" y="9845"/>
                  </a:cubicBezTo>
                  <a:cubicBezTo>
                    <a:pt x="1697" y="9813"/>
                    <a:pt x="1739" y="9789"/>
                    <a:pt x="1785" y="9768"/>
                  </a:cubicBezTo>
                  <a:cubicBezTo>
                    <a:pt x="1802" y="9840"/>
                    <a:pt x="1760" y="9956"/>
                    <a:pt x="1797" y="10028"/>
                  </a:cubicBezTo>
                  <a:cubicBezTo>
                    <a:pt x="1752" y="10073"/>
                    <a:pt x="1790" y="10190"/>
                    <a:pt x="1779" y="10267"/>
                  </a:cubicBezTo>
                  <a:lnTo>
                    <a:pt x="1785" y="10267"/>
                  </a:lnTo>
                  <a:cubicBezTo>
                    <a:pt x="1778" y="10304"/>
                    <a:pt x="1774" y="10341"/>
                    <a:pt x="1773" y="10373"/>
                  </a:cubicBezTo>
                  <a:cubicBezTo>
                    <a:pt x="1772" y="10393"/>
                    <a:pt x="1785" y="10409"/>
                    <a:pt x="1800" y="10409"/>
                  </a:cubicBezTo>
                  <a:cubicBezTo>
                    <a:pt x="1814" y="10409"/>
                    <a:pt x="1826" y="10393"/>
                    <a:pt x="1826" y="10373"/>
                  </a:cubicBezTo>
                  <a:cubicBezTo>
                    <a:pt x="1827" y="10347"/>
                    <a:pt x="1828" y="10320"/>
                    <a:pt x="1832" y="10291"/>
                  </a:cubicBezTo>
                  <a:cubicBezTo>
                    <a:pt x="1878" y="10231"/>
                    <a:pt x="1901" y="10152"/>
                    <a:pt x="1909" y="10090"/>
                  </a:cubicBezTo>
                  <a:cubicBezTo>
                    <a:pt x="1885" y="10097"/>
                    <a:pt x="1869" y="10093"/>
                    <a:pt x="1859" y="10084"/>
                  </a:cubicBezTo>
                  <a:cubicBezTo>
                    <a:pt x="1861" y="10074"/>
                    <a:pt x="1864" y="10067"/>
                    <a:pt x="1865" y="10057"/>
                  </a:cubicBezTo>
                  <a:cubicBezTo>
                    <a:pt x="1865" y="10050"/>
                    <a:pt x="1865" y="10041"/>
                    <a:pt x="1865" y="10034"/>
                  </a:cubicBezTo>
                  <a:lnTo>
                    <a:pt x="1871" y="10037"/>
                  </a:lnTo>
                  <a:cubicBezTo>
                    <a:pt x="1906" y="9977"/>
                    <a:pt x="1892" y="9844"/>
                    <a:pt x="1939" y="9800"/>
                  </a:cubicBezTo>
                  <a:cubicBezTo>
                    <a:pt x="1962" y="9804"/>
                    <a:pt x="1979" y="9820"/>
                    <a:pt x="1992" y="9842"/>
                  </a:cubicBezTo>
                  <a:lnTo>
                    <a:pt x="1980" y="9850"/>
                  </a:lnTo>
                  <a:lnTo>
                    <a:pt x="1983" y="9865"/>
                  </a:lnTo>
                  <a:cubicBezTo>
                    <a:pt x="1985" y="9873"/>
                    <a:pt x="1985" y="9894"/>
                    <a:pt x="1983" y="9924"/>
                  </a:cubicBezTo>
                  <a:cubicBezTo>
                    <a:pt x="1982" y="9936"/>
                    <a:pt x="1990" y="9948"/>
                    <a:pt x="1998" y="9948"/>
                  </a:cubicBezTo>
                  <a:cubicBezTo>
                    <a:pt x="2006" y="9948"/>
                    <a:pt x="2012" y="9939"/>
                    <a:pt x="2013" y="9927"/>
                  </a:cubicBezTo>
                  <a:cubicBezTo>
                    <a:pt x="2020" y="9983"/>
                    <a:pt x="2020" y="10046"/>
                    <a:pt x="2004" y="10087"/>
                  </a:cubicBezTo>
                  <a:lnTo>
                    <a:pt x="2007" y="10090"/>
                  </a:lnTo>
                  <a:cubicBezTo>
                    <a:pt x="2003" y="10089"/>
                    <a:pt x="1998" y="10089"/>
                    <a:pt x="1995" y="10087"/>
                  </a:cubicBezTo>
                  <a:cubicBezTo>
                    <a:pt x="1992" y="10064"/>
                    <a:pt x="1986" y="10042"/>
                    <a:pt x="1977" y="10022"/>
                  </a:cubicBezTo>
                  <a:cubicBezTo>
                    <a:pt x="1974" y="10014"/>
                    <a:pt x="1966" y="10012"/>
                    <a:pt x="1959" y="10016"/>
                  </a:cubicBezTo>
                  <a:cubicBezTo>
                    <a:pt x="1953" y="10020"/>
                    <a:pt x="1950" y="10031"/>
                    <a:pt x="1953" y="10040"/>
                  </a:cubicBezTo>
                  <a:cubicBezTo>
                    <a:pt x="1962" y="10059"/>
                    <a:pt x="1970" y="10079"/>
                    <a:pt x="1971" y="10099"/>
                  </a:cubicBezTo>
                  <a:lnTo>
                    <a:pt x="1971" y="10108"/>
                  </a:lnTo>
                  <a:lnTo>
                    <a:pt x="1977" y="10110"/>
                  </a:lnTo>
                  <a:cubicBezTo>
                    <a:pt x="1983" y="10116"/>
                    <a:pt x="1991" y="10124"/>
                    <a:pt x="2004" y="10125"/>
                  </a:cubicBezTo>
                  <a:lnTo>
                    <a:pt x="2001" y="10131"/>
                  </a:lnTo>
                  <a:cubicBezTo>
                    <a:pt x="2072" y="10137"/>
                    <a:pt x="2073" y="10191"/>
                    <a:pt x="2063" y="10258"/>
                  </a:cubicBezTo>
                  <a:cubicBezTo>
                    <a:pt x="2052" y="10325"/>
                    <a:pt x="2032" y="10403"/>
                    <a:pt x="2063" y="10450"/>
                  </a:cubicBezTo>
                  <a:lnTo>
                    <a:pt x="2066" y="10450"/>
                  </a:lnTo>
                  <a:cubicBezTo>
                    <a:pt x="2063" y="10470"/>
                    <a:pt x="2060" y="10492"/>
                    <a:pt x="2063" y="10515"/>
                  </a:cubicBezTo>
                  <a:lnTo>
                    <a:pt x="2060" y="10515"/>
                  </a:lnTo>
                  <a:cubicBezTo>
                    <a:pt x="2045" y="10532"/>
                    <a:pt x="2039" y="10561"/>
                    <a:pt x="2033" y="10589"/>
                  </a:cubicBezTo>
                  <a:cubicBezTo>
                    <a:pt x="2032" y="10571"/>
                    <a:pt x="2033" y="10552"/>
                    <a:pt x="2033" y="10533"/>
                  </a:cubicBezTo>
                  <a:lnTo>
                    <a:pt x="2024" y="10536"/>
                  </a:lnTo>
                  <a:cubicBezTo>
                    <a:pt x="2028" y="10503"/>
                    <a:pt x="2029" y="10467"/>
                    <a:pt x="2030" y="10433"/>
                  </a:cubicBezTo>
                  <a:cubicBezTo>
                    <a:pt x="2033" y="10371"/>
                    <a:pt x="2032" y="10310"/>
                    <a:pt x="2027" y="10249"/>
                  </a:cubicBezTo>
                  <a:lnTo>
                    <a:pt x="2027" y="10238"/>
                  </a:lnTo>
                  <a:lnTo>
                    <a:pt x="2018" y="10226"/>
                  </a:lnTo>
                  <a:cubicBezTo>
                    <a:pt x="2004" y="10208"/>
                    <a:pt x="1979" y="10199"/>
                    <a:pt x="1974" y="10196"/>
                  </a:cubicBezTo>
                  <a:cubicBezTo>
                    <a:pt x="1959" y="10190"/>
                    <a:pt x="1944" y="10202"/>
                    <a:pt x="1939" y="10223"/>
                  </a:cubicBezTo>
                  <a:cubicBezTo>
                    <a:pt x="1934" y="10243"/>
                    <a:pt x="1942" y="10264"/>
                    <a:pt x="1956" y="10270"/>
                  </a:cubicBezTo>
                  <a:cubicBezTo>
                    <a:pt x="1963" y="10273"/>
                    <a:pt x="1969" y="10275"/>
                    <a:pt x="1974" y="10279"/>
                  </a:cubicBezTo>
                  <a:cubicBezTo>
                    <a:pt x="1974" y="10284"/>
                    <a:pt x="1974" y="10289"/>
                    <a:pt x="1974" y="10294"/>
                  </a:cubicBezTo>
                  <a:cubicBezTo>
                    <a:pt x="1962" y="10284"/>
                    <a:pt x="1961" y="10275"/>
                    <a:pt x="1933" y="10267"/>
                  </a:cubicBezTo>
                  <a:cubicBezTo>
                    <a:pt x="1886" y="10353"/>
                    <a:pt x="1936" y="10368"/>
                    <a:pt x="1974" y="10356"/>
                  </a:cubicBezTo>
                  <a:cubicBezTo>
                    <a:pt x="1975" y="10408"/>
                    <a:pt x="1977" y="10461"/>
                    <a:pt x="1971" y="10512"/>
                  </a:cubicBezTo>
                  <a:lnTo>
                    <a:pt x="1965" y="10506"/>
                  </a:lnTo>
                  <a:cubicBezTo>
                    <a:pt x="1955" y="10510"/>
                    <a:pt x="1942" y="10508"/>
                    <a:pt x="1936" y="10518"/>
                  </a:cubicBezTo>
                  <a:cubicBezTo>
                    <a:pt x="1934" y="10507"/>
                    <a:pt x="1928" y="10499"/>
                    <a:pt x="1918" y="10498"/>
                  </a:cubicBezTo>
                  <a:cubicBezTo>
                    <a:pt x="1914" y="10497"/>
                    <a:pt x="1910" y="10499"/>
                    <a:pt x="1906" y="10500"/>
                  </a:cubicBezTo>
                  <a:cubicBezTo>
                    <a:pt x="1902" y="10495"/>
                    <a:pt x="1897" y="10489"/>
                    <a:pt x="1894" y="10483"/>
                  </a:cubicBezTo>
                  <a:lnTo>
                    <a:pt x="1900" y="10483"/>
                  </a:lnTo>
                  <a:cubicBezTo>
                    <a:pt x="1893" y="10455"/>
                    <a:pt x="1885" y="10430"/>
                    <a:pt x="1871" y="10412"/>
                  </a:cubicBezTo>
                  <a:cubicBezTo>
                    <a:pt x="1872" y="10445"/>
                    <a:pt x="1863" y="10493"/>
                    <a:pt x="1882" y="10503"/>
                  </a:cubicBezTo>
                  <a:cubicBezTo>
                    <a:pt x="1886" y="10510"/>
                    <a:pt x="1887" y="10516"/>
                    <a:pt x="1891" y="10521"/>
                  </a:cubicBezTo>
                  <a:cubicBezTo>
                    <a:pt x="1889" y="10549"/>
                    <a:pt x="1893" y="10573"/>
                    <a:pt x="1897" y="10598"/>
                  </a:cubicBezTo>
                  <a:cubicBezTo>
                    <a:pt x="1901" y="10622"/>
                    <a:pt x="1907" y="10647"/>
                    <a:pt x="1903" y="10669"/>
                  </a:cubicBezTo>
                  <a:cubicBezTo>
                    <a:pt x="1901" y="10684"/>
                    <a:pt x="1909" y="10699"/>
                    <a:pt x="1921" y="10701"/>
                  </a:cubicBezTo>
                  <a:cubicBezTo>
                    <a:pt x="1933" y="10704"/>
                    <a:pt x="1942" y="10693"/>
                    <a:pt x="1945" y="10678"/>
                  </a:cubicBezTo>
                  <a:cubicBezTo>
                    <a:pt x="1945" y="10672"/>
                    <a:pt x="1947" y="10669"/>
                    <a:pt x="1948" y="10663"/>
                  </a:cubicBezTo>
                  <a:cubicBezTo>
                    <a:pt x="1958" y="10684"/>
                    <a:pt x="1964" y="10731"/>
                    <a:pt x="1959" y="10758"/>
                  </a:cubicBezTo>
                  <a:lnTo>
                    <a:pt x="1962" y="10758"/>
                  </a:lnTo>
                  <a:cubicBezTo>
                    <a:pt x="1958" y="10793"/>
                    <a:pt x="1957" y="10831"/>
                    <a:pt x="1971" y="10873"/>
                  </a:cubicBezTo>
                  <a:cubicBezTo>
                    <a:pt x="1977" y="10890"/>
                    <a:pt x="1991" y="10899"/>
                    <a:pt x="2004" y="10890"/>
                  </a:cubicBezTo>
                  <a:cubicBezTo>
                    <a:pt x="2013" y="10885"/>
                    <a:pt x="2018" y="10871"/>
                    <a:pt x="2018" y="10858"/>
                  </a:cubicBezTo>
                  <a:cubicBezTo>
                    <a:pt x="2018" y="10853"/>
                    <a:pt x="2017" y="10851"/>
                    <a:pt x="2015" y="10846"/>
                  </a:cubicBezTo>
                  <a:cubicBezTo>
                    <a:pt x="2008" y="10826"/>
                    <a:pt x="2009" y="10804"/>
                    <a:pt x="2013" y="10778"/>
                  </a:cubicBezTo>
                  <a:cubicBezTo>
                    <a:pt x="2016" y="10775"/>
                    <a:pt x="2019" y="10770"/>
                    <a:pt x="2021" y="10766"/>
                  </a:cubicBezTo>
                  <a:cubicBezTo>
                    <a:pt x="2014" y="10890"/>
                    <a:pt x="2045" y="10988"/>
                    <a:pt x="2060" y="11088"/>
                  </a:cubicBezTo>
                  <a:cubicBezTo>
                    <a:pt x="2082" y="11238"/>
                    <a:pt x="2085" y="11391"/>
                    <a:pt x="2083" y="11529"/>
                  </a:cubicBezTo>
                  <a:cubicBezTo>
                    <a:pt x="2071" y="11531"/>
                    <a:pt x="2060" y="11532"/>
                    <a:pt x="2051" y="11526"/>
                  </a:cubicBezTo>
                  <a:cubicBezTo>
                    <a:pt x="2042" y="11520"/>
                    <a:pt x="2032" y="11526"/>
                    <a:pt x="2027" y="11538"/>
                  </a:cubicBezTo>
                  <a:cubicBezTo>
                    <a:pt x="2023" y="11549"/>
                    <a:pt x="2027" y="11561"/>
                    <a:pt x="2036" y="11567"/>
                  </a:cubicBezTo>
                  <a:cubicBezTo>
                    <a:pt x="2052" y="11578"/>
                    <a:pt x="2069" y="11578"/>
                    <a:pt x="2083" y="11576"/>
                  </a:cubicBezTo>
                  <a:cubicBezTo>
                    <a:pt x="2083" y="11614"/>
                    <a:pt x="2082" y="11650"/>
                    <a:pt x="2080" y="11685"/>
                  </a:cubicBezTo>
                  <a:cubicBezTo>
                    <a:pt x="2079" y="11734"/>
                    <a:pt x="2124" y="11816"/>
                    <a:pt x="2075" y="11836"/>
                  </a:cubicBezTo>
                  <a:cubicBezTo>
                    <a:pt x="2062" y="11816"/>
                    <a:pt x="2052" y="11794"/>
                    <a:pt x="2039" y="11774"/>
                  </a:cubicBezTo>
                  <a:cubicBezTo>
                    <a:pt x="2024" y="11697"/>
                    <a:pt x="2001" y="11636"/>
                    <a:pt x="1974" y="11579"/>
                  </a:cubicBezTo>
                  <a:cubicBezTo>
                    <a:pt x="1969" y="11491"/>
                    <a:pt x="1959" y="11398"/>
                    <a:pt x="1950" y="11310"/>
                  </a:cubicBezTo>
                  <a:cubicBezTo>
                    <a:pt x="1934" y="11151"/>
                    <a:pt x="1923" y="11001"/>
                    <a:pt x="1948" y="10864"/>
                  </a:cubicBezTo>
                  <a:cubicBezTo>
                    <a:pt x="1948" y="10862"/>
                    <a:pt x="1947" y="10860"/>
                    <a:pt x="1948" y="10858"/>
                  </a:cubicBezTo>
                  <a:cubicBezTo>
                    <a:pt x="1947" y="10847"/>
                    <a:pt x="1941" y="10837"/>
                    <a:pt x="1933" y="10834"/>
                  </a:cubicBezTo>
                  <a:cubicBezTo>
                    <a:pt x="1922" y="10831"/>
                    <a:pt x="1911" y="10839"/>
                    <a:pt x="1909" y="10852"/>
                  </a:cubicBezTo>
                  <a:cubicBezTo>
                    <a:pt x="1883" y="10997"/>
                    <a:pt x="1896" y="11160"/>
                    <a:pt x="1912" y="11316"/>
                  </a:cubicBezTo>
                  <a:cubicBezTo>
                    <a:pt x="1921" y="11402"/>
                    <a:pt x="1930" y="11491"/>
                    <a:pt x="1936" y="11576"/>
                  </a:cubicBezTo>
                  <a:lnTo>
                    <a:pt x="1930" y="11573"/>
                  </a:lnTo>
                  <a:cubicBezTo>
                    <a:pt x="1916" y="11698"/>
                    <a:pt x="1948" y="11869"/>
                    <a:pt x="1971" y="12022"/>
                  </a:cubicBezTo>
                  <a:lnTo>
                    <a:pt x="1971" y="12025"/>
                  </a:lnTo>
                  <a:lnTo>
                    <a:pt x="1971" y="12031"/>
                  </a:lnTo>
                  <a:cubicBezTo>
                    <a:pt x="1961" y="12134"/>
                    <a:pt x="1997" y="12229"/>
                    <a:pt x="2033" y="12320"/>
                  </a:cubicBezTo>
                  <a:cubicBezTo>
                    <a:pt x="2051" y="12366"/>
                    <a:pt x="2068" y="12410"/>
                    <a:pt x="2080" y="12453"/>
                  </a:cubicBezTo>
                  <a:cubicBezTo>
                    <a:pt x="2052" y="12481"/>
                    <a:pt x="2028" y="12527"/>
                    <a:pt x="2033" y="12598"/>
                  </a:cubicBezTo>
                  <a:cubicBezTo>
                    <a:pt x="2065" y="12587"/>
                    <a:pt x="2090" y="12595"/>
                    <a:pt x="2107" y="12613"/>
                  </a:cubicBezTo>
                  <a:cubicBezTo>
                    <a:pt x="2107" y="12616"/>
                    <a:pt x="2107" y="12619"/>
                    <a:pt x="2107" y="12622"/>
                  </a:cubicBezTo>
                  <a:cubicBezTo>
                    <a:pt x="2111" y="12670"/>
                    <a:pt x="2116" y="12720"/>
                    <a:pt x="2131" y="12773"/>
                  </a:cubicBezTo>
                  <a:cubicBezTo>
                    <a:pt x="2137" y="12795"/>
                    <a:pt x="2142" y="12815"/>
                    <a:pt x="2148" y="12838"/>
                  </a:cubicBezTo>
                  <a:cubicBezTo>
                    <a:pt x="2129" y="12838"/>
                    <a:pt x="2115" y="12847"/>
                    <a:pt x="2107" y="12861"/>
                  </a:cubicBezTo>
                  <a:cubicBezTo>
                    <a:pt x="2091" y="12889"/>
                    <a:pt x="2101" y="12935"/>
                    <a:pt x="2110" y="12979"/>
                  </a:cubicBezTo>
                  <a:cubicBezTo>
                    <a:pt x="2113" y="12996"/>
                    <a:pt x="2117" y="13012"/>
                    <a:pt x="2119" y="13027"/>
                  </a:cubicBezTo>
                  <a:cubicBezTo>
                    <a:pt x="2113" y="13023"/>
                    <a:pt x="2107" y="13022"/>
                    <a:pt x="2101" y="13018"/>
                  </a:cubicBezTo>
                  <a:cubicBezTo>
                    <a:pt x="2100" y="13017"/>
                    <a:pt x="2099" y="13015"/>
                    <a:pt x="2098" y="13015"/>
                  </a:cubicBezTo>
                  <a:cubicBezTo>
                    <a:pt x="2092" y="12967"/>
                    <a:pt x="2078" y="12922"/>
                    <a:pt x="2063" y="12879"/>
                  </a:cubicBezTo>
                  <a:cubicBezTo>
                    <a:pt x="2042" y="12817"/>
                    <a:pt x="2023" y="12757"/>
                    <a:pt x="2033" y="12696"/>
                  </a:cubicBezTo>
                  <a:cubicBezTo>
                    <a:pt x="2034" y="12693"/>
                    <a:pt x="2031" y="12690"/>
                    <a:pt x="2030" y="12687"/>
                  </a:cubicBezTo>
                  <a:cubicBezTo>
                    <a:pt x="2029" y="12681"/>
                    <a:pt x="2027" y="12677"/>
                    <a:pt x="2021" y="12675"/>
                  </a:cubicBezTo>
                  <a:cubicBezTo>
                    <a:pt x="2014" y="12672"/>
                    <a:pt x="2005" y="12677"/>
                    <a:pt x="2004" y="12687"/>
                  </a:cubicBezTo>
                  <a:cubicBezTo>
                    <a:pt x="1992" y="12758"/>
                    <a:pt x="2014" y="12826"/>
                    <a:pt x="2036" y="12891"/>
                  </a:cubicBezTo>
                  <a:cubicBezTo>
                    <a:pt x="2049" y="12929"/>
                    <a:pt x="2062" y="12966"/>
                    <a:pt x="2069" y="13003"/>
                  </a:cubicBezTo>
                  <a:cubicBezTo>
                    <a:pt x="2062" y="13005"/>
                    <a:pt x="2055" y="13012"/>
                    <a:pt x="2054" y="13021"/>
                  </a:cubicBezTo>
                  <a:cubicBezTo>
                    <a:pt x="2051" y="13036"/>
                    <a:pt x="2057" y="13053"/>
                    <a:pt x="2069" y="13059"/>
                  </a:cubicBezTo>
                  <a:cubicBezTo>
                    <a:pt x="2074" y="13062"/>
                    <a:pt x="2081" y="13064"/>
                    <a:pt x="2086" y="13068"/>
                  </a:cubicBezTo>
                  <a:cubicBezTo>
                    <a:pt x="2098" y="13076"/>
                    <a:pt x="2112" y="13087"/>
                    <a:pt x="2128" y="13092"/>
                  </a:cubicBezTo>
                  <a:cubicBezTo>
                    <a:pt x="2129" y="13092"/>
                    <a:pt x="2130" y="13091"/>
                    <a:pt x="2131" y="13092"/>
                  </a:cubicBezTo>
                  <a:cubicBezTo>
                    <a:pt x="2139" y="13107"/>
                    <a:pt x="2148" y="13121"/>
                    <a:pt x="2163" y="13133"/>
                  </a:cubicBezTo>
                  <a:cubicBezTo>
                    <a:pt x="2169" y="13138"/>
                    <a:pt x="2178" y="13135"/>
                    <a:pt x="2181" y="13127"/>
                  </a:cubicBezTo>
                  <a:cubicBezTo>
                    <a:pt x="2182" y="13124"/>
                    <a:pt x="2182" y="13122"/>
                    <a:pt x="2181" y="13118"/>
                  </a:cubicBezTo>
                  <a:cubicBezTo>
                    <a:pt x="2180" y="13114"/>
                    <a:pt x="2178" y="13109"/>
                    <a:pt x="2175" y="13106"/>
                  </a:cubicBezTo>
                  <a:cubicBezTo>
                    <a:pt x="2165" y="13099"/>
                    <a:pt x="2158" y="13089"/>
                    <a:pt x="2151" y="13077"/>
                  </a:cubicBezTo>
                  <a:cubicBezTo>
                    <a:pt x="2152" y="13075"/>
                    <a:pt x="2151" y="13073"/>
                    <a:pt x="2151" y="13071"/>
                  </a:cubicBezTo>
                  <a:cubicBezTo>
                    <a:pt x="2152" y="13067"/>
                    <a:pt x="2152" y="13060"/>
                    <a:pt x="2151" y="13056"/>
                  </a:cubicBezTo>
                  <a:cubicBezTo>
                    <a:pt x="2150" y="13050"/>
                    <a:pt x="2146" y="13046"/>
                    <a:pt x="2143" y="13041"/>
                  </a:cubicBezTo>
                  <a:cubicBezTo>
                    <a:pt x="2141" y="13021"/>
                    <a:pt x="2135" y="12999"/>
                    <a:pt x="2131" y="12976"/>
                  </a:cubicBezTo>
                  <a:cubicBezTo>
                    <a:pt x="2123" y="12939"/>
                    <a:pt x="2115" y="12899"/>
                    <a:pt x="2125" y="12882"/>
                  </a:cubicBezTo>
                  <a:cubicBezTo>
                    <a:pt x="2129" y="12874"/>
                    <a:pt x="2137" y="12871"/>
                    <a:pt x="2148" y="12870"/>
                  </a:cubicBezTo>
                  <a:cubicBezTo>
                    <a:pt x="2152" y="12873"/>
                    <a:pt x="2156" y="12876"/>
                    <a:pt x="2160" y="12879"/>
                  </a:cubicBezTo>
                  <a:cubicBezTo>
                    <a:pt x="2218" y="13077"/>
                    <a:pt x="2281" y="13267"/>
                    <a:pt x="2364" y="13485"/>
                  </a:cubicBezTo>
                  <a:cubicBezTo>
                    <a:pt x="2349" y="13453"/>
                    <a:pt x="2334" y="13427"/>
                    <a:pt x="2308" y="13425"/>
                  </a:cubicBezTo>
                  <a:lnTo>
                    <a:pt x="2308" y="13434"/>
                  </a:lnTo>
                  <a:cubicBezTo>
                    <a:pt x="2297" y="13416"/>
                    <a:pt x="2289" y="13398"/>
                    <a:pt x="2281" y="13372"/>
                  </a:cubicBezTo>
                  <a:cubicBezTo>
                    <a:pt x="2279" y="13363"/>
                    <a:pt x="2271" y="13358"/>
                    <a:pt x="2264" y="13360"/>
                  </a:cubicBezTo>
                  <a:cubicBezTo>
                    <a:pt x="2257" y="13363"/>
                    <a:pt x="2255" y="13373"/>
                    <a:pt x="2258" y="13381"/>
                  </a:cubicBezTo>
                  <a:cubicBezTo>
                    <a:pt x="2267" y="13411"/>
                    <a:pt x="2275" y="13435"/>
                    <a:pt x="2290" y="13458"/>
                  </a:cubicBezTo>
                  <a:lnTo>
                    <a:pt x="2281" y="13455"/>
                  </a:lnTo>
                  <a:lnTo>
                    <a:pt x="2302" y="13523"/>
                  </a:lnTo>
                  <a:cubicBezTo>
                    <a:pt x="2304" y="13533"/>
                    <a:pt x="2306" y="13543"/>
                    <a:pt x="2308" y="13552"/>
                  </a:cubicBezTo>
                  <a:cubicBezTo>
                    <a:pt x="2313" y="13572"/>
                    <a:pt x="2329" y="13585"/>
                    <a:pt x="2343" y="13582"/>
                  </a:cubicBezTo>
                  <a:cubicBezTo>
                    <a:pt x="2357" y="13579"/>
                    <a:pt x="2363" y="13563"/>
                    <a:pt x="2358" y="13544"/>
                  </a:cubicBezTo>
                  <a:cubicBezTo>
                    <a:pt x="2357" y="13539"/>
                    <a:pt x="2356" y="13536"/>
                    <a:pt x="2355" y="13532"/>
                  </a:cubicBezTo>
                  <a:cubicBezTo>
                    <a:pt x="2367" y="13530"/>
                    <a:pt x="2375" y="13537"/>
                    <a:pt x="2385" y="13541"/>
                  </a:cubicBezTo>
                  <a:cubicBezTo>
                    <a:pt x="2393" y="13561"/>
                    <a:pt x="2403" y="13582"/>
                    <a:pt x="2411" y="13603"/>
                  </a:cubicBezTo>
                  <a:cubicBezTo>
                    <a:pt x="2396" y="13626"/>
                    <a:pt x="2388" y="13672"/>
                    <a:pt x="2397" y="13715"/>
                  </a:cubicBezTo>
                  <a:cubicBezTo>
                    <a:pt x="2388" y="13711"/>
                    <a:pt x="2382" y="13711"/>
                    <a:pt x="2376" y="13718"/>
                  </a:cubicBezTo>
                  <a:cubicBezTo>
                    <a:pt x="2366" y="13728"/>
                    <a:pt x="2366" y="13750"/>
                    <a:pt x="2376" y="13765"/>
                  </a:cubicBezTo>
                  <a:cubicBezTo>
                    <a:pt x="2387" y="13782"/>
                    <a:pt x="2399" y="13801"/>
                    <a:pt x="2411" y="13824"/>
                  </a:cubicBezTo>
                  <a:lnTo>
                    <a:pt x="2408" y="13824"/>
                  </a:lnTo>
                  <a:cubicBezTo>
                    <a:pt x="2399" y="13843"/>
                    <a:pt x="2395" y="13859"/>
                    <a:pt x="2394" y="13875"/>
                  </a:cubicBezTo>
                  <a:cubicBezTo>
                    <a:pt x="2328" y="13716"/>
                    <a:pt x="2269" y="13553"/>
                    <a:pt x="2225" y="13390"/>
                  </a:cubicBezTo>
                  <a:cubicBezTo>
                    <a:pt x="2219" y="13370"/>
                    <a:pt x="2203" y="13357"/>
                    <a:pt x="2187" y="13360"/>
                  </a:cubicBezTo>
                  <a:cubicBezTo>
                    <a:pt x="2171" y="13364"/>
                    <a:pt x="2161" y="13384"/>
                    <a:pt x="2166" y="13405"/>
                  </a:cubicBezTo>
                  <a:cubicBezTo>
                    <a:pt x="2228" y="13635"/>
                    <a:pt x="2321" y="13863"/>
                    <a:pt x="2417" y="14078"/>
                  </a:cubicBezTo>
                  <a:cubicBezTo>
                    <a:pt x="2409" y="14061"/>
                    <a:pt x="2398" y="14044"/>
                    <a:pt x="2391" y="14025"/>
                  </a:cubicBezTo>
                  <a:cubicBezTo>
                    <a:pt x="2372" y="13979"/>
                    <a:pt x="2355" y="13931"/>
                    <a:pt x="2326" y="13889"/>
                  </a:cubicBezTo>
                  <a:cubicBezTo>
                    <a:pt x="2318" y="13879"/>
                    <a:pt x="2306" y="13879"/>
                    <a:pt x="2299" y="13886"/>
                  </a:cubicBezTo>
                  <a:cubicBezTo>
                    <a:pt x="2293" y="13894"/>
                    <a:pt x="2295" y="13909"/>
                    <a:pt x="2302" y="13919"/>
                  </a:cubicBezTo>
                  <a:cubicBezTo>
                    <a:pt x="2327" y="13955"/>
                    <a:pt x="2343" y="13995"/>
                    <a:pt x="2361" y="14040"/>
                  </a:cubicBezTo>
                  <a:cubicBezTo>
                    <a:pt x="2379" y="14082"/>
                    <a:pt x="2396" y="14128"/>
                    <a:pt x="2423" y="14167"/>
                  </a:cubicBezTo>
                  <a:lnTo>
                    <a:pt x="2429" y="14173"/>
                  </a:lnTo>
                  <a:lnTo>
                    <a:pt x="2435" y="14176"/>
                  </a:lnTo>
                  <a:cubicBezTo>
                    <a:pt x="2444" y="14179"/>
                    <a:pt x="2452" y="14180"/>
                    <a:pt x="2462" y="14179"/>
                  </a:cubicBezTo>
                  <a:cubicBezTo>
                    <a:pt x="2489" y="14238"/>
                    <a:pt x="2517" y="14295"/>
                    <a:pt x="2544" y="14353"/>
                  </a:cubicBezTo>
                  <a:lnTo>
                    <a:pt x="2541" y="14353"/>
                  </a:lnTo>
                  <a:cubicBezTo>
                    <a:pt x="2598" y="14481"/>
                    <a:pt x="2621" y="14519"/>
                    <a:pt x="2571" y="14536"/>
                  </a:cubicBezTo>
                  <a:cubicBezTo>
                    <a:pt x="2600" y="14546"/>
                    <a:pt x="2619" y="14590"/>
                    <a:pt x="2648" y="14604"/>
                  </a:cubicBezTo>
                  <a:cubicBezTo>
                    <a:pt x="2647" y="14612"/>
                    <a:pt x="2651" y="14623"/>
                    <a:pt x="2660" y="14637"/>
                  </a:cubicBezTo>
                  <a:cubicBezTo>
                    <a:pt x="2667" y="14632"/>
                    <a:pt x="2676" y="14626"/>
                    <a:pt x="2683" y="14622"/>
                  </a:cubicBezTo>
                  <a:cubicBezTo>
                    <a:pt x="2719" y="14699"/>
                    <a:pt x="2761" y="14775"/>
                    <a:pt x="2804" y="14847"/>
                  </a:cubicBezTo>
                  <a:lnTo>
                    <a:pt x="2837" y="14900"/>
                  </a:lnTo>
                  <a:lnTo>
                    <a:pt x="2828" y="14903"/>
                  </a:lnTo>
                  <a:cubicBezTo>
                    <a:pt x="2837" y="14921"/>
                    <a:pt x="2841" y="14929"/>
                    <a:pt x="2849" y="14944"/>
                  </a:cubicBezTo>
                  <a:cubicBezTo>
                    <a:pt x="2868" y="14982"/>
                    <a:pt x="2887" y="15019"/>
                    <a:pt x="2902" y="15047"/>
                  </a:cubicBezTo>
                  <a:cubicBezTo>
                    <a:pt x="2890" y="15037"/>
                    <a:pt x="2876" y="15038"/>
                    <a:pt x="2869" y="15050"/>
                  </a:cubicBezTo>
                  <a:cubicBezTo>
                    <a:pt x="2863" y="15062"/>
                    <a:pt x="2869" y="15083"/>
                    <a:pt x="2881" y="15095"/>
                  </a:cubicBezTo>
                  <a:lnTo>
                    <a:pt x="2896" y="15107"/>
                  </a:lnTo>
                  <a:cubicBezTo>
                    <a:pt x="2909" y="15119"/>
                    <a:pt x="2916" y="15132"/>
                    <a:pt x="2929" y="15142"/>
                  </a:cubicBezTo>
                  <a:cubicBezTo>
                    <a:pt x="2985" y="15225"/>
                    <a:pt x="3029" y="15334"/>
                    <a:pt x="3085" y="15429"/>
                  </a:cubicBezTo>
                  <a:cubicBezTo>
                    <a:pt x="3136" y="15515"/>
                    <a:pt x="3198" y="15589"/>
                    <a:pt x="3280" y="15627"/>
                  </a:cubicBezTo>
                  <a:cubicBezTo>
                    <a:pt x="3278" y="15632"/>
                    <a:pt x="3277" y="15638"/>
                    <a:pt x="3280" y="15644"/>
                  </a:cubicBezTo>
                  <a:cubicBezTo>
                    <a:pt x="3323" y="15710"/>
                    <a:pt x="3372" y="15774"/>
                    <a:pt x="3419" y="15833"/>
                  </a:cubicBezTo>
                  <a:lnTo>
                    <a:pt x="3508" y="15943"/>
                  </a:lnTo>
                  <a:cubicBezTo>
                    <a:pt x="3514" y="15950"/>
                    <a:pt x="3523" y="15953"/>
                    <a:pt x="3528" y="15949"/>
                  </a:cubicBezTo>
                  <a:cubicBezTo>
                    <a:pt x="3534" y="15944"/>
                    <a:pt x="3534" y="15936"/>
                    <a:pt x="3528" y="15928"/>
                  </a:cubicBezTo>
                  <a:lnTo>
                    <a:pt x="3440" y="15813"/>
                  </a:lnTo>
                  <a:cubicBezTo>
                    <a:pt x="3395" y="15756"/>
                    <a:pt x="3350" y="15697"/>
                    <a:pt x="3310" y="15635"/>
                  </a:cubicBezTo>
                  <a:cubicBezTo>
                    <a:pt x="3357" y="15609"/>
                    <a:pt x="3243" y="15511"/>
                    <a:pt x="3271" y="15476"/>
                  </a:cubicBezTo>
                  <a:cubicBezTo>
                    <a:pt x="3298" y="15504"/>
                    <a:pt x="3324" y="15531"/>
                    <a:pt x="3351" y="15565"/>
                  </a:cubicBezTo>
                  <a:cubicBezTo>
                    <a:pt x="3352" y="15568"/>
                    <a:pt x="3355" y="15571"/>
                    <a:pt x="3357" y="15573"/>
                  </a:cubicBezTo>
                  <a:cubicBezTo>
                    <a:pt x="3392" y="15622"/>
                    <a:pt x="3420" y="15672"/>
                    <a:pt x="3449" y="15721"/>
                  </a:cubicBezTo>
                  <a:cubicBezTo>
                    <a:pt x="3449" y="15722"/>
                    <a:pt x="3448" y="15723"/>
                    <a:pt x="3449" y="15724"/>
                  </a:cubicBezTo>
                  <a:cubicBezTo>
                    <a:pt x="3457" y="15741"/>
                    <a:pt x="3470" y="15757"/>
                    <a:pt x="3484" y="15777"/>
                  </a:cubicBezTo>
                  <a:cubicBezTo>
                    <a:pt x="3510" y="15819"/>
                    <a:pt x="3537" y="15863"/>
                    <a:pt x="3573" y="15901"/>
                  </a:cubicBezTo>
                  <a:cubicBezTo>
                    <a:pt x="3574" y="15903"/>
                    <a:pt x="3577" y="15903"/>
                    <a:pt x="3579" y="15904"/>
                  </a:cubicBezTo>
                  <a:cubicBezTo>
                    <a:pt x="3632" y="15975"/>
                    <a:pt x="3687" y="16056"/>
                    <a:pt x="3717" y="16141"/>
                  </a:cubicBezTo>
                  <a:cubicBezTo>
                    <a:pt x="3714" y="16145"/>
                    <a:pt x="3710" y="16148"/>
                    <a:pt x="3706" y="16152"/>
                  </a:cubicBezTo>
                  <a:lnTo>
                    <a:pt x="3700" y="16161"/>
                  </a:lnTo>
                  <a:cubicBezTo>
                    <a:pt x="3696" y="16165"/>
                    <a:pt x="3695" y="16174"/>
                    <a:pt x="3700" y="16179"/>
                  </a:cubicBezTo>
                  <a:cubicBezTo>
                    <a:pt x="3705" y="16185"/>
                    <a:pt x="3714" y="16186"/>
                    <a:pt x="3717" y="16182"/>
                  </a:cubicBezTo>
                  <a:lnTo>
                    <a:pt x="3723" y="16173"/>
                  </a:lnTo>
                  <a:cubicBezTo>
                    <a:pt x="3731" y="16166"/>
                    <a:pt x="3739" y="16159"/>
                    <a:pt x="3744" y="16150"/>
                  </a:cubicBezTo>
                  <a:lnTo>
                    <a:pt x="3747" y="16155"/>
                  </a:lnTo>
                  <a:cubicBezTo>
                    <a:pt x="3764" y="16169"/>
                    <a:pt x="3780" y="16177"/>
                    <a:pt x="3794" y="16179"/>
                  </a:cubicBezTo>
                  <a:cubicBezTo>
                    <a:pt x="3803" y="16187"/>
                    <a:pt x="3813" y="16195"/>
                    <a:pt x="3824" y="16203"/>
                  </a:cubicBezTo>
                  <a:cubicBezTo>
                    <a:pt x="3830" y="16224"/>
                    <a:pt x="3836" y="16243"/>
                    <a:pt x="3850" y="16259"/>
                  </a:cubicBezTo>
                  <a:cubicBezTo>
                    <a:pt x="3857" y="16267"/>
                    <a:pt x="3868" y="16267"/>
                    <a:pt x="3874" y="16262"/>
                  </a:cubicBezTo>
                  <a:cubicBezTo>
                    <a:pt x="3878" y="16259"/>
                    <a:pt x="3878" y="16255"/>
                    <a:pt x="3877" y="16250"/>
                  </a:cubicBezTo>
                  <a:cubicBezTo>
                    <a:pt x="3909" y="16287"/>
                    <a:pt x="3924" y="16302"/>
                    <a:pt x="3983" y="16318"/>
                  </a:cubicBezTo>
                  <a:cubicBezTo>
                    <a:pt x="3936" y="16275"/>
                    <a:pt x="3969" y="16260"/>
                    <a:pt x="3933" y="16220"/>
                  </a:cubicBezTo>
                  <a:cubicBezTo>
                    <a:pt x="3908" y="16255"/>
                    <a:pt x="3883" y="16213"/>
                    <a:pt x="3859" y="16217"/>
                  </a:cubicBezTo>
                  <a:cubicBezTo>
                    <a:pt x="3857" y="16212"/>
                    <a:pt x="3858" y="16206"/>
                    <a:pt x="3856" y="16200"/>
                  </a:cubicBezTo>
                  <a:cubicBezTo>
                    <a:pt x="3858" y="16196"/>
                    <a:pt x="3857" y="16192"/>
                    <a:pt x="3856" y="16188"/>
                  </a:cubicBezTo>
                  <a:lnTo>
                    <a:pt x="3880" y="16170"/>
                  </a:lnTo>
                  <a:cubicBezTo>
                    <a:pt x="4025" y="16185"/>
                    <a:pt x="4027" y="16320"/>
                    <a:pt x="4093" y="16410"/>
                  </a:cubicBezTo>
                  <a:cubicBezTo>
                    <a:pt x="4177" y="16525"/>
                    <a:pt x="4289" y="16592"/>
                    <a:pt x="4326" y="16684"/>
                  </a:cubicBezTo>
                  <a:cubicBezTo>
                    <a:pt x="4285" y="16655"/>
                    <a:pt x="4243" y="16628"/>
                    <a:pt x="4196" y="16607"/>
                  </a:cubicBezTo>
                  <a:cubicBezTo>
                    <a:pt x="4127" y="16542"/>
                    <a:pt x="4063" y="16462"/>
                    <a:pt x="4001" y="16368"/>
                  </a:cubicBezTo>
                  <a:cubicBezTo>
                    <a:pt x="4001" y="16357"/>
                    <a:pt x="3992" y="16349"/>
                    <a:pt x="3980" y="16345"/>
                  </a:cubicBezTo>
                  <a:cubicBezTo>
                    <a:pt x="3968" y="16340"/>
                    <a:pt x="3955" y="16350"/>
                    <a:pt x="3954" y="16362"/>
                  </a:cubicBezTo>
                  <a:lnTo>
                    <a:pt x="3954" y="16371"/>
                  </a:lnTo>
                  <a:lnTo>
                    <a:pt x="3960" y="16380"/>
                  </a:lnTo>
                  <a:cubicBezTo>
                    <a:pt x="3994" y="16432"/>
                    <a:pt x="4027" y="16481"/>
                    <a:pt x="4063" y="16525"/>
                  </a:cubicBezTo>
                  <a:cubicBezTo>
                    <a:pt x="4031" y="16520"/>
                    <a:pt x="3998" y="16507"/>
                    <a:pt x="3966" y="16489"/>
                  </a:cubicBezTo>
                  <a:cubicBezTo>
                    <a:pt x="3956" y="16478"/>
                    <a:pt x="3948" y="16466"/>
                    <a:pt x="3939" y="16454"/>
                  </a:cubicBezTo>
                  <a:cubicBezTo>
                    <a:pt x="3928" y="16441"/>
                    <a:pt x="3911" y="16437"/>
                    <a:pt x="3901" y="16445"/>
                  </a:cubicBezTo>
                  <a:cubicBezTo>
                    <a:pt x="3847" y="16406"/>
                    <a:pt x="3793" y="16357"/>
                    <a:pt x="3741" y="16309"/>
                  </a:cubicBezTo>
                  <a:cubicBezTo>
                    <a:pt x="3741" y="16306"/>
                    <a:pt x="3740" y="16303"/>
                    <a:pt x="3738" y="16300"/>
                  </a:cubicBezTo>
                  <a:cubicBezTo>
                    <a:pt x="3737" y="16298"/>
                    <a:pt x="3737" y="16295"/>
                    <a:pt x="3735" y="16294"/>
                  </a:cubicBezTo>
                  <a:cubicBezTo>
                    <a:pt x="3727" y="16289"/>
                    <a:pt x="3718" y="16279"/>
                    <a:pt x="3709" y="16268"/>
                  </a:cubicBezTo>
                  <a:lnTo>
                    <a:pt x="3700" y="16256"/>
                  </a:lnTo>
                  <a:cubicBezTo>
                    <a:pt x="3695" y="16250"/>
                    <a:pt x="3686" y="16249"/>
                    <a:pt x="3682" y="16253"/>
                  </a:cubicBezTo>
                  <a:cubicBezTo>
                    <a:pt x="3678" y="16257"/>
                    <a:pt x="3680" y="16265"/>
                    <a:pt x="3685" y="16271"/>
                  </a:cubicBezTo>
                  <a:lnTo>
                    <a:pt x="3691" y="16280"/>
                  </a:lnTo>
                  <a:cubicBezTo>
                    <a:pt x="3700" y="16291"/>
                    <a:pt x="3710" y="16304"/>
                    <a:pt x="3720" y="16312"/>
                  </a:cubicBezTo>
                  <a:lnTo>
                    <a:pt x="3717" y="16315"/>
                  </a:lnTo>
                  <a:cubicBezTo>
                    <a:pt x="3717" y="16313"/>
                    <a:pt x="3716" y="16310"/>
                    <a:pt x="3715" y="16309"/>
                  </a:cubicBezTo>
                  <a:cubicBezTo>
                    <a:pt x="3709" y="16302"/>
                    <a:pt x="3702" y="16299"/>
                    <a:pt x="3694" y="16300"/>
                  </a:cubicBezTo>
                  <a:cubicBezTo>
                    <a:pt x="3683" y="16303"/>
                    <a:pt x="3677" y="16312"/>
                    <a:pt x="3682" y="16324"/>
                  </a:cubicBezTo>
                  <a:cubicBezTo>
                    <a:pt x="3687" y="16337"/>
                    <a:pt x="3689" y="16355"/>
                    <a:pt x="3688" y="16371"/>
                  </a:cubicBezTo>
                  <a:cubicBezTo>
                    <a:pt x="3665" y="16368"/>
                    <a:pt x="3639" y="16356"/>
                    <a:pt x="3617" y="16339"/>
                  </a:cubicBezTo>
                  <a:cubicBezTo>
                    <a:pt x="3607" y="16330"/>
                    <a:pt x="3571" y="16297"/>
                    <a:pt x="3582" y="16271"/>
                  </a:cubicBezTo>
                  <a:cubicBezTo>
                    <a:pt x="3584" y="16264"/>
                    <a:pt x="3582" y="16255"/>
                    <a:pt x="3576" y="16250"/>
                  </a:cubicBezTo>
                  <a:cubicBezTo>
                    <a:pt x="3569" y="16245"/>
                    <a:pt x="3560" y="16246"/>
                    <a:pt x="3558" y="16253"/>
                  </a:cubicBezTo>
                  <a:cubicBezTo>
                    <a:pt x="3546" y="16284"/>
                    <a:pt x="3565" y="16326"/>
                    <a:pt x="3605" y="16359"/>
                  </a:cubicBezTo>
                  <a:cubicBezTo>
                    <a:pt x="3629" y="16379"/>
                    <a:pt x="3658" y="16393"/>
                    <a:pt x="3685" y="16398"/>
                  </a:cubicBezTo>
                  <a:lnTo>
                    <a:pt x="3685" y="16407"/>
                  </a:lnTo>
                  <a:lnTo>
                    <a:pt x="3685" y="16418"/>
                  </a:lnTo>
                  <a:lnTo>
                    <a:pt x="3691" y="16424"/>
                  </a:lnTo>
                  <a:cubicBezTo>
                    <a:pt x="3699" y="16434"/>
                    <a:pt x="3706" y="16444"/>
                    <a:pt x="3715" y="16454"/>
                  </a:cubicBezTo>
                  <a:cubicBezTo>
                    <a:pt x="3704" y="16454"/>
                    <a:pt x="3695" y="16454"/>
                    <a:pt x="3685" y="16451"/>
                  </a:cubicBezTo>
                  <a:cubicBezTo>
                    <a:pt x="3674" y="16448"/>
                    <a:pt x="3666" y="16456"/>
                    <a:pt x="3667" y="16469"/>
                  </a:cubicBezTo>
                  <a:cubicBezTo>
                    <a:pt x="3668" y="16481"/>
                    <a:pt x="3680" y="16492"/>
                    <a:pt x="3691" y="16495"/>
                  </a:cubicBezTo>
                  <a:cubicBezTo>
                    <a:pt x="3706" y="16499"/>
                    <a:pt x="3718" y="16501"/>
                    <a:pt x="3729" y="16501"/>
                  </a:cubicBezTo>
                  <a:cubicBezTo>
                    <a:pt x="3744" y="16511"/>
                    <a:pt x="3756" y="16515"/>
                    <a:pt x="3771" y="16522"/>
                  </a:cubicBezTo>
                  <a:cubicBezTo>
                    <a:pt x="3775" y="16527"/>
                    <a:pt x="3778" y="16534"/>
                    <a:pt x="3782" y="16539"/>
                  </a:cubicBezTo>
                  <a:cubicBezTo>
                    <a:pt x="3797" y="16559"/>
                    <a:pt x="3814" y="16577"/>
                    <a:pt x="3830" y="16596"/>
                  </a:cubicBezTo>
                  <a:cubicBezTo>
                    <a:pt x="3782" y="16626"/>
                    <a:pt x="3878" y="16685"/>
                    <a:pt x="3818" y="16723"/>
                  </a:cubicBezTo>
                  <a:cubicBezTo>
                    <a:pt x="3816" y="16722"/>
                    <a:pt x="3814" y="16721"/>
                    <a:pt x="3812" y="16720"/>
                  </a:cubicBezTo>
                  <a:cubicBezTo>
                    <a:pt x="3800" y="16712"/>
                    <a:pt x="3787" y="16704"/>
                    <a:pt x="3774" y="16699"/>
                  </a:cubicBezTo>
                  <a:cubicBezTo>
                    <a:pt x="3721" y="16667"/>
                    <a:pt x="3673" y="16617"/>
                    <a:pt x="3623" y="16563"/>
                  </a:cubicBezTo>
                  <a:cubicBezTo>
                    <a:pt x="3581" y="16518"/>
                    <a:pt x="3538" y="16469"/>
                    <a:pt x="3493" y="16433"/>
                  </a:cubicBezTo>
                  <a:cubicBezTo>
                    <a:pt x="3484" y="16426"/>
                    <a:pt x="3473" y="16428"/>
                    <a:pt x="3469" y="16436"/>
                  </a:cubicBezTo>
                  <a:cubicBezTo>
                    <a:pt x="3465" y="16445"/>
                    <a:pt x="3469" y="16458"/>
                    <a:pt x="3478" y="16466"/>
                  </a:cubicBezTo>
                  <a:cubicBezTo>
                    <a:pt x="3520" y="16498"/>
                    <a:pt x="3560" y="16542"/>
                    <a:pt x="3602" y="16587"/>
                  </a:cubicBezTo>
                  <a:cubicBezTo>
                    <a:pt x="3636" y="16623"/>
                    <a:pt x="3672" y="16659"/>
                    <a:pt x="3709" y="16690"/>
                  </a:cubicBezTo>
                  <a:cubicBezTo>
                    <a:pt x="3707" y="16691"/>
                    <a:pt x="3704" y="16693"/>
                    <a:pt x="3703" y="16693"/>
                  </a:cubicBezTo>
                  <a:cubicBezTo>
                    <a:pt x="3692" y="16695"/>
                    <a:pt x="3689" y="16705"/>
                    <a:pt x="3694" y="16717"/>
                  </a:cubicBezTo>
                  <a:cubicBezTo>
                    <a:pt x="3698" y="16729"/>
                    <a:pt x="3710" y="16736"/>
                    <a:pt x="3720" y="16734"/>
                  </a:cubicBezTo>
                  <a:cubicBezTo>
                    <a:pt x="3765" y="16727"/>
                    <a:pt x="3811" y="16751"/>
                    <a:pt x="3839" y="16797"/>
                  </a:cubicBezTo>
                  <a:cubicBezTo>
                    <a:pt x="3794" y="16803"/>
                    <a:pt x="3744" y="16744"/>
                    <a:pt x="3700" y="16767"/>
                  </a:cubicBezTo>
                  <a:cubicBezTo>
                    <a:pt x="3602" y="16666"/>
                    <a:pt x="3539" y="16602"/>
                    <a:pt x="3475" y="16545"/>
                  </a:cubicBezTo>
                  <a:cubicBezTo>
                    <a:pt x="3411" y="16488"/>
                    <a:pt x="3348" y="16438"/>
                    <a:pt x="3251" y="16365"/>
                  </a:cubicBezTo>
                  <a:cubicBezTo>
                    <a:pt x="3233" y="16347"/>
                    <a:pt x="3218" y="16323"/>
                    <a:pt x="3203" y="16297"/>
                  </a:cubicBezTo>
                  <a:cubicBezTo>
                    <a:pt x="3194" y="16281"/>
                    <a:pt x="3185" y="16266"/>
                    <a:pt x="3174" y="16250"/>
                  </a:cubicBezTo>
                  <a:cubicBezTo>
                    <a:pt x="3191" y="16238"/>
                    <a:pt x="3207" y="16252"/>
                    <a:pt x="3224" y="16259"/>
                  </a:cubicBezTo>
                  <a:cubicBezTo>
                    <a:pt x="3235" y="16268"/>
                    <a:pt x="3247" y="16274"/>
                    <a:pt x="3256" y="16288"/>
                  </a:cubicBezTo>
                  <a:cubicBezTo>
                    <a:pt x="3261" y="16295"/>
                    <a:pt x="3269" y="16297"/>
                    <a:pt x="3274" y="16294"/>
                  </a:cubicBezTo>
                  <a:cubicBezTo>
                    <a:pt x="3279" y="16291"/>
                    <a:pt x="3279" y="16283"/>
                    <a:pt x="3274" y="16277"/>
                  </a:cubicBezTo>
                  <a:lnTo>
                    <a:pt x="3271" y="16274"/>
                  </a:lnTo>
                  <a:cubicBezTo>
                    <a:pt x="3259" y="16256"/>
                    <a:pt x="3246" y="16246"/>
                    <a:pt x="3233" y="16235"/>
                  </a:cubicBezTo>
                  <a:lnTo>
                    <a:pt x="3239" y="16232"/>
                  </a:lnTo>
                  <a:cubicBezTo>
                    <a:pt x="3226" y="16209"/>
                    <a:pt x="3244" y="16195"/>
                    <a:pt x="3265" y="16182"/>
                  </a:cubicBezTo>
                  <a:lnTo>
                    <a:pt x="3265" y="16176"/>
                  </a:lnTo>
                  <a:cubicBezTo>
                    <a:pt x="3307" y="16187"/>
                    <a:pt x="3331" y="16167"/>
                    <a:pt x="3351" y="16150"/>
                  </a:cubicBezTo>
                  <a:cubicBezTo>
                    <a:pt x="3355" y="16146"/>
                    <a:pt x="3359" y="16143"/>
                    <a:pt x="3363" y="16141"/>
                  </a:cubicBezTo>
                  <a:cubicBezTo>
                    <a:pt x="3378" y="16145"/>
                    <a:pt x="3392" y="16157"/>
                    <a:pt x="3407" y="16173"/>
                  </a:cubicBezTo>
                  <a:cubicBezTo>
                    <a:pt x="3409" y="16177"/>
                    <a:pt x="3412" y="16181"/>
                    <a:pt x="3413" y="16185"/>
                  </a:cubicBezTo>
                  <a:cubicBezTo>
                    <a:pt x="3415" y="16184"/>
                    <a:pt x="3415" y="16185"/>
                    <a:pt x="3416" y="16185"/>
                  </a:cubicBezTo>
                  <a:cubicBezTo>
                    <a:pt x="3429" y="16201"/>
                    <a:pt x="3444" y="16219"/>
                    <a:pt x="3457" y="16238"/>
                  </a:cubicBezTo>
                  <a:lnTo>
                    <a:pt x="3460" y="16232"/>
                  </a:lnTo>
                  <a:cubicBezTo>
                    <a:pt x="3469" y="16251"/>
                    <a:pt x="3480" y="16276"/>
                    <a:pt x="3502" y="16303"/>
                  </a:cubicBezTo>
                  <a:cubicBezTo>
                    <a:pt x="3514" y="16319"/>
                    <a:pt x="3534" y="16325"/>
                    <a:pt x="3546" y="16315"/>
                  </a:cubicBezTo>
                  <a:cubicBezTo>
                    <a:pt x="3558" y="16305"/>
                    <a:pt x="3559" y="16284"/>
                    <a:pt x="3546" y="16268"/>
                  </a:cubicBezTo>
                  <a:cubicBezTo>
                    <a:pt x="3530" y="16247"/>
                    <a:pt x="3524" y="16231"/>
                    <a:pt x="3517" y="16215"/>
                  </a:cubicBezTo>
                  <a:lnTo>
                    <a:pt x="3525" y="16215"/>
                  </a:lnTo>
                  <a:lnTo>
                    <a:pt x="3537" y="16203"/>
                  </a:lnTo>
                  <a:cubicBezTo>
                    <a:pt x="3619" y="16300"/>
                    <a:pt x="3568" y="16202"/>
                    <a:pt x="3519" y="16173"/>
                  </a:cubicBezTo>
                  <a:cubicBezTo>
                    <a:pt x="3518" y="16172"/>
                    <a:pt x="3515" y="16169"/>
                    <a:pt x="3514" y="16167"/>
                  </a:cubicBezTo>
                  <a:cubicBezTo>
                    <a:pt x="3534" y="16150"/>
                    <a:pt x="3559" y="16135"/>
                    <a:pt x="3525" y="16102"/>
                  </a:cubicBezTo>
                  <a:cubicBezTo>
                    <a:pt x="3487" y="16096"/>
                    <a:pt x="3452" y="16073"/>
                    <a:pt x="3413" y="16064"/>
                  </a:cubicBezTo>
                  <a:cubicBezTo>
                    <a:pt x="3411" y="16060"/>
                    <a:pt x="3409" y="16056"/>
                    <a:pt x="3407" y="16052"/>
                  </a:cubicBezTo>
                  <a:cubicBezTo>
                    <a:pt x="3404" y="16055"/>
                    <a:pt x="3401" y="16057"/>
                    <a:pt x="3398" y="16061"/>
                  </a:cubicBezTo>
                  <a:cubicBezTo>
                    <a:pt x="3385" y="16059"/>
                    <a:pt x="3371" y="16060"/>
                    <a:pt x="3357" y="16064"/>
                  </a:cubicBezTo>
                  <a:cubicBezTo>
                    <a:pt x="3353" y="16056"/>
                    <a:pt x="3349" y="16048"/>
                    <a:pt x="3345" y="16040"/>
                  </a:cubicBezTo>
                  <a:cubicBezTo>
                    <a:pt x="3333" y="16015"/>
                    <a:pt x="3321" y="15988"/>
                    <a:pt x="3304" y="15963"/>
                  </a:cubicBezTo>
                  <a:cubicBezTo>
                    <a:pt x="3303" y="15963"/>
                    <a:pt x="3301" y="15964"/>
                    <a:pt x="3301" y="15963"/>
                  </a:cubicBezTo>
                  <a:cubicBezTo>
                    <a:pt x="3339" y="15924"/>
                    <a:pt x="3293" y="15896"/>
                    <a:pt x="3251" y="15857"/>
                  </a:cubicBezTo>
                  <a:cubicBezTo>
                    <a:pt x="3234" y="15811"/>
                    <a:pt x="3241" y="15773"/>
                    <a:pt x="3256" y="15742"/>
                  </a:cubicBezTo>
                  <a:cubicBezTo>
                    <a:pt x="3237" y="15748"/>
                    <a:pt x="3219" y="15733"/>
                    <a:pt x="3200" y="15730"/>
                  </a:cubicBezTo>
                  <a:cubicBezTo>
                    <a:pt x="3199" y="15727"/>
                    <a:pt x="3196" y="15724"/>
                    <a:pt x="3194" y="15721"/>
                  </a:cubicBezTo>
                  <a:cubicBezTo>
                    <a:pt x="3166" y="15672"/>
                    <a:pt x="3124" y="15641"/>
                    <a:pt x="3085" y="15612"/>
                  </a:cubicBezTo>
                  <a:cubicBezTo>
                    <a:pt x="3028" y="15569"/>
                    <a:pt x="2992" y="15536"/>
                    <a:pt x="2985" y="15476"/>
                  </a:cubicBezTo>
                  <a:cubicBezTo>
                    <a:pt x="2983" y="15461"/>
                    <a:pt x="2971" y="15448"/>
                    <a:pt x="2958" y="15446"/>
                  </a:cubicBezTo>
                  <a:cubicBezTo>
                    <a:pt x="2945" y="15444"/>
                    <a:pt x="2935" y="15455"/>
                    <a:pt x="2937" y="15470"/>
                  </a:cubicBezTo>
                  <a:cubicBezTo>
                    <a:pt x="2950" y="15566"/>
                    <a:pt x="3015" y="15612"/>
                    <a:pt x="3070" y="15653"/>
                  </a:cubicBezTo>
                  <a:cubicBezTo>
                    <a:pt x="3085" y="15664"/>
                    <a:pt x="3099" y="15678"/>
                    <a:pt x="3112" y="15689"/>
                  </a:cubicBezTo>
                  <a:cubicBezTo>
                    <a:pt x="3135" y="15728"/>
                    <a:pt x="3150" y="15739"/>
                    <a:pt x="3156" y="15736"/>
                  </a:cubicBezTo>
                  <a:cubicBezTo>
                    <a:pt x="3158" y="15739"/>
                    <a:pt x="3160" y="15742"/>
                    <a:pt x="3162" y="15745"/>
                  </a:cubicBezTo>
                  <a:cubicBezTo>
                    <a:pt x="3147" y="15758"/>
                    <a:pt x="3150" y="15787"/>
                    <a:pt x="3162" y="15816"/>
                  </a:cubicBezTo>
                  <a:lnTo>
                    <a:pt x="3165" y="15822"/>
                  </a:lnTo>
                  <a:cubicBezTo>
                    <a:pt x="3154" y="15825"/>
                    <a:pt x="3141" y="15830"/>
                    <a:pt x="3129" y="15836"/>
                  </a:cubicBezTo>
                  <a:cubicBezTo>
                    <a:pt x="3108" y="15809"/>
                    <a:pt x="3091" y="15764"/>
                    <a:pt x="3067" y="15771"/>
                  </a:cubicBezTo>
                  <a:cubicBezTo>
                    <a:pt x="3100" y="15812"/>
                    <a:pt x="3110" y="15844"/>
                    <a:pt x="3088" y="15866"/>
                  </a:cubicBezTo>
                  <a:lnTo>
                    <a:pt x="3076" y="15845"/>
                  </a:lnTo>
                  <a:lnTo>
                    <a:pt x="3073" y="15851"/>
                  </a:lnTo>
                  <a:cubicBezTo>
                    <a:pt x="3063" y="15827"/>
                    <a:pt x="3048" y="15803"/>
                    <a:pt x="3035" y="15783"/>
                  </a:cubicBezTo>
                  <a:lnTo>
                    <a:pt x="3020" y="15760"/>
                  </a:lnTo>
                  <a:cubicBezTo>
                    <a:pt x="3013" y="15749"/>
                    <a:pt x="2999" y="15745"/>
                    <a:pt x="2991" y="15751"/>
                  </a:cubicBezTo>
                  <a:cubicBezTo>
                    <a:pt x="2982" y="15756"/>
                    <a:pt x="2984" y="15770"/>
                    <a:pt x="2991" y="15780"/>
                  </a:cubicBezTo>
                  <a:cubicBezTo>
                    <a:pt x="3005" y="15801"/>
                    <a:pt x="3017" y="15823"/>
                    <a:pt x="3029" y="15845"/>
                  </a:cubicBezTo>
                  <a:cubicBezTo>
                    <a:pt x="2992" y="15836"/>
                    <a:pt x="2964" y="15786"/>
                    <a:pt x="2934" y="15739"/>
                  </a:cubicBezTo>
                  <a:lnTo>
                    <a:pt x="2979" y="15709"/>
                  </a:lnTo>
                  <a:cubicBezTo>
                    <a:pt x="2971" y="15611"/>
                    <a:pt x="2893" y="15645"/>
                    <a:pt x="2899" y="15697"/>
                  </a:cubicBezTo>
                  <a:cubicBezTo>
                    <a:pt x="2877" y="15658"/>
                    <a:pt x="2853" y="15621"/>
                    <a:pt x="2828" y="15582"/>
                  </a:cubicBezTo>
                  <a:cubicBezTo>
                    <a:pt x="2814" y="15560"/>
                    <a:pt x="2803" y="15536"/>
                    <a:pt x="2787" y="15517"/>
                  </a:cubicBezTo>
                  <a:cubicBezTo>
                    <a:pt x="2752" y="15477"/>
                    <a:pt x="2703" y="15464"/>
                    <a:pt x="2671" y="15426"/>
                  </a:cubicBezTo>
                  <a:cubicBezTo>
                    <a:pt x="2620" y="15362"/>
                    <a:pt x="2606" y="15252"/>
                    <a:pt x="2533" y="15242"/>
                  </a:cubicBezTo>
                  <a:cubicBezTo>
                    <a:pt x="2528" y="15234"/>
                    <a:pt x="2522" y="15224"/>
                    <a:pt x="2518" y="15216"/>
                  </a:cubicBezTo>
                  <a:cubicBezTo>
                    <a:pt x="2523" y="15201"/>
                    <a:pt x="2500" y="15171"/>
                    <a:pt x="2488" y="15148"/>
                  </a:cubicBezTo>
                  <a:cubicBezTo>
                    <a:pt x="2590" y="15223"/>
                    <a:pt x="2591" y="15185"/>
                    <a:pt x="2565" y="15145"/>
                  </a:cubicBezTo>
                  <a:cubicBezTo>
                    <a:pt x="2540" y="15105"/>
                    <a:pt x="2489" y="15067"/>
                    <a:pt x="2485" y="15145"/>
                  </a:cubicBezTo>
                  <a:cubicBezTo>
                    <a:pt x="2464" y="15105"/>
                    <a:pt x="2447" y="15066"/>
                    <a:pt x="2435" y="15030"/>
                  </a:cubicBezTo>
                  <a:cubicBezTo>
                    <a:pt x="2437" y="15010"/>
                    <a:pt x="2462" y="14999"/>
                    <a:pt x="2465" y="14980"/>
                  </a:cubicBezTo>
                  <a:cubicBezTo>
                    <a:pt x="2488" y="15017"/>
                    <a:pt x="2511" y="15056"/>
                    <a:pt x="2536" y="15092"/>
                  </a:cubicBezTo>
                  <a:cubicBezTo>
                    <a:pt x="2547" y="15109"/>
                    <a:pt x="2554" y="15128"/>
                    <a:pt x="2565" y="15145"/>
                  </a:cubicBezTo>
                  <a:cubicBezTo>
                    <a:pt x="2619" y="15225"/>
                    <a:pt x="2672" y="15300"/>
                    <a:pt x="2710" y="15387"/>
                  </a:cubicBezTo>
                  <a:cubicBezTo>
                    <a:pt x="2718" y="15406"/>
                    <a:pt x="2738" y="15419"/>
                    <a:pt x="2751" y="15414"/>
                  </a:cubicBezTo>
                  <a:cubicBezTo>
                    <a:pt x="2765" y="15409"/>
                    <a:pt x="2768" y="15388"/>
                    <a:pt x="2760" y="15370"/>
                  </a:cubicBezTo>
                  <a:cubicBezTo>
                    <a:pt x="2754" y="15356"/>
                    <a:pt x="2749" y="15344"/>
                    <a:pt x="2742" y="15331"/>
                  </a:cubicBezTo>
                  <a:cubicBezTo>
                    <a:pt x="2731" y="15296"/>
                    <a:pt x="2720" y="15254"/>
                    <a:pt x="2695" y="15242"/>
                  </a:cubicBezTo>
                  <a:cubicBezTo>
                    <a:pt x="2657" y="15177"/>
                    <a:pt x="2615" y="15114"/>
                    <a:pt x="2574" y="15053"/>
                  </a:cubicBezTo>
                  <a:cubicBezTo>
                    <a:pt x="2513" y="14962"/>
                    <a:pt x="2456" y="14876"/>
                    <a:pt x="2417" y="14776"/>
                  </a:cubicBezTo>
                  <a:cubicBezTo>
                    <a:pt x="2410" y="14757"/>
                    <a:pt x="2392" y="14744"/>
                    <a:pt x="2379" y="14749"/>
                  </a:cubicBezTo>
                  <a:cubicBezTo>
                    <a:pt x="2365" y="14754"/>
                    <a:pt x="2360" y="14774"/>
                    <a:pt x="2367" y="14793"/>
                  </a:cubicBezTo>
                  <a:cubicBezTo>
                    <a:pt x="2388" y="14848"/>
                    <a:pt x="2416" y="14898"/>
                    <a:pt x="2444" y="14947"/>
                  </a:cubicBezTo>
                  <a:cubicBezTo>
                    <a:pt x="2391" y="14982"/>
                    <a:pt x="2364" y="14872"/>
                    <a:pt x="2320" y="14861"/>
                  </a:cubicBezTo>
                  <a:lnTo>
                    <a:pt x="2308" y="14844"/>
                  </a:lnTo>
                  <a:cubicBezTo>
                    <a:pt x="2263" y="14773"/>
                    <a:pt x="2221" y="14699"/>
                    <a:pt x="2205" y="14625"/>
                  </a:cubicBezTo>
                  <a:cubicBezTo>
                    <a:pt x="2238" y="14593"/>
                    <a:pt x="2198" y="14523"/>
                    <a:pt x="2255" y="14504"/>
                  </a:cubicBezTo>
                  <a:cubicBezTo>
                    <a:pt x="2292" y="14523"/>
                    <a:pt x="2319" y="14605"/>
                    <a:pt x="2349" y="14663"/>
                  </a:cubicBezTo>
                  <a:cubicBezTo>
                    <a:pt x="2352" y="14673"/>
                    <a:pt x="2358" y="14681"/>
                    <a:pt x="2361" y="14690"/>
                  </a:cubicBezTo>
                  <a:cubicBezTo>
                    <a:pt x="2368" y="14708"/>
                    <a:pt x="2385" y="14718"/>
                    <a:pt x="2400" y="14714"/>
                  </a:cubicBezTo>
                  <a:cubicBezTo>
                    <a:pt x="2414" y="14709"/>
                    <a:pt x="2418" y="14693"/>
                    <a:pt x="2411" y="14675"/>
                  </a:cubicBezTo>
                  <a:cubicBezTo>
                    <a:pt x="2409" y="14670"/>
                    <a:pt x="2410" y="14665"/>
                    <a:pt x="2408" y="14660"/>
                  </a:cubicBezTo>
                  <a:cubicBezTo>
                    <a:pt x="2423" y="14655"/>
                    <a:pt x="2433" y="14668"/>
                    <a:pt x="2447" y="14666"/>
                  </a:cubicBezTo>
                  <a:cubicBezTo>
                    <a:pt x="2396" y="14595"/>
                    <a:pt x="2410" y="14522"/>
                    <a:pt x="2370" y="14501"/>
                  </a:cubicBezTo>
                  <a:cubicBezTo>
                    <a:pt x="2404" y="14496"/>
                    <a:pt x="2426" y="14547"/>
                    <a:pt x="2468" y="14507"/>
                  </a:cubicBezTo>
                  <a:cubicBezTo>
                    <a:pt x="2452" y="14455"/>
                    <a:pt x="2419" y="14476"/>
                    <a:pt x="2406" y="14412"/>
                  </a:cubicBezTo>
                  <a:cubicBezTo>
                    <a:pt x="2346" y="14411"/>
                    <a:pt x="2382" y="14460"/>
                    <a:pt x="2361" y="14480"/>
                  </a:cubicBezTo>
                  <a:cubicBezTo>
                    <a:pt x="2318" y="14344"/>
                    <a:pt x="2270" y="14392"/>
                    <a:pt x="2193" y="14380"/>
                  </a:cubicBezTo>
                  <a:cubicBezTo>
                    <a:pt x="2178" y="14349"/>
                    <a:pt x="2159" y="14319"/>
                    <a:pt x="2143" y="14291"/>
                  </a:cubicBezTo>
                  <a:cubicBezTo>
                    <a:pt x="2109" y="14236"/>
                    <a:pt x="2079" y="14186"/>
                    <a:pt x="2069" y="14126"/>
                  </a:cubicBezTo>
                  <a:cubicBezTo>
                    <a:pt x="2066" y="14112"/>
                    <a:pt x="2058" y="14099"/>
                    <a:pt x="2048" y="14099"/>
                  </a:cubicBezTo>
                  <a:cubicBezTo>
                    <a:pt x="2038" y="14099"/>
                    <a:pt x="2031" y="14113"/>
                    <a:pt x="2033" y="14126"/>
                  </a:cubicBezTo>
                  <a:cubicBezTo>
                    <a:pt x="2017" y="14098"/>
                    <a:pt x="2004" y="14068"/>
                    <a:pt x="1989" y="14040"/>
                  </a:cubicBezTo>
                  <a:cubicBezTo>
                    <a:pt x="1947" y="13962"/>
                    <a:pt x="1910" y="13881"/>
                    <a:pt x="1891" y="13777"/>
                  </a:cubicBezTo>
                  <a:cubicBezTo>
                    <a:pt x="1911" y="13813"/>
                    <a:pt x="1922" y="13816"/>
                    <a:pt x="1921" y="13801"/>
                  </a:cubicBezTo>
                  <a:cubicBezTo>
                    <a:pt x="1920" y="13784"/>
                    <a:pt x="1906" y="13748"/>
                    <a:pt x="1882" y="13721"/>
                  </a:cubicBezTo>
                  <a:cubicBezTo>
                    <a:pt x="1881" y="13711"/>
                    <a:pt x="1880" y="13699"/>
                    <a:pt x="1880" y="13688"/>
                  </a:cubicBezTo>
                  <a:cubicBezTo>
                    <a:pt x="1871" y="13695"/>
                    <a:pt x="1865" y="13697"/>
                    <a:pt x="1859" y="13697"/>
                  </a:cubicBezTo>
                  <a:cubicBezTo>
                    <a:pt x="1858" y="13696"/>
                    <a:pt x="1857" y="13698"/>
                    <a:pt x="1856" y="13697"/>
                  </a:cubicBezTo>
                  <a:cubicBezTo>
                    <a:pt x="1832" y="13695"/>
                    <a:pt x="1822" y="13653"/>
                    <a:pt x="1800" y="13647"/>
                  </a:cubicBezTo>
                  <a:cubicBezTo>
                    <a:pt x="1788" y="13626"/>
                    <a:pt x="1778" y="13595"/>
                    <a:pt x="1770" y="13567"/>
                  </a:cubicBezTo>
                  <a:cubicBezTo>
                    <a:pt x="1768" y="13559"/>
                    <a:pt x="1761" y="13554"/>
                    <a:pt x="1755" y="13555"/>
                  </a:cubicBezTo>
                  <a:cubicBezTo>
                    <a:pt x="1750" y="13557"/>
                    <a:pt x="1747" y="13566"/>
                    <a:pt x="1750" y="13573"/>
                  </a:cubicBezTo>
                  <a:cubicBezTo>
                    <a:pt x="1760" y="13607"/>
                    <a:pt x="1773" y="13646"/>
                    <a:pt x="1791" y="13671"/>
                  </a:cubicBezTo>
                  <a:lnTo>
                    <a:pt x="1785" y="13674"/>
                  </a:lnTo>
                  <a:cubicBezTo>
                    <a:pt x="1819" y="13846"/>
                    <a:pt x="1874" y="14000"/>
                    <a:pt x="1933" y="14149"/>
                  </a:cubicBezTo>
                  <a:cubicBezTo>
                    <a:pt x="1992" y="14299"/>
                    <a:pt x="2054" y="14444"/>
                    <a:pt x="2110" y="14595"/>
                  </a:cubicBezTo>
                  <a:cubicBezTo>
                    <a:pt x="2131" y="14586"/>
                    <a:pt x="2141" y="14625"/>
                    <a:pt x="2160" y="14622"/>
                  </a:cubicBezTo>
                  <a:lnTo>
                    <a:pt x="2163" y="14622"/>
                  </a:lnTo>
                  <a:cubicBezTo>
                    <a:pt x="2181" y="14710"/>
                    <a:pt x="2232" y="14793"/>
                    <a:pt x="2278" y="14867"/>
                  </a:cubicBezTo>
                  <a:lnTo>
                    <a:pt x="2296" y="14894"/>
                  </a:lnTo>
                  <a:lnTo>
                    <a:pt x="2290" y="14894"/>
                  </a:lnTo>
                  <a:cubicBezTo>
                    <a:pt x="2321" y="14987"/>
                    <a:pt x="2386" y="15162"/>
                    <a:pt x="2462" y="15225"/>
                  </a:cubicBezTo>
                  <a:lnTo>
                    <a:pt x="2465" y="15222"/>
                  </a:lnTo>
                  <a:cubicBezTo>
                    <a:pt x="2473" y="15242"/>
                    <a:pt x="2482" y="15263"/>
                    <a:pt x="2497" y="15284"/>
                  </a:cubicBezTo>
                  <a:lnTo>
                    <a:pt x="2494" y="15284"/>
                  </a:lnTo>
                  <a:cubicBezTo>
                    <a:pt x="2575" y="15412"/>
                    <a:pt x="2665" y="15610"/>
                    <a:pt x="2775" y="15798"/>
                  </a:cubicBezTo>
                  <a:cubicBezTo>
                    <a:pt x="2880" y="15980"/>
                    <a:pt x="3005" y="16152"/>
                    <a:pt x="3141" y="16250"/>
                  </a:cubicBezTo>
                  <a:cubicBezTo>
                    <a:pt x="3154" y="16267"/>
                    <a:pt x="3165" y="16288"/>
                    <a:pt x="3177" y="16309"/>
                  </a:cubicBezTo>
                  <a:cubicBezTo>
                    <a:pt x="3195" y="16342"/>
                    <a:pt x="3214" y="16375"/>
                    <a:pt x="3245" y="16401"/>
                  </a:cubicBezTo>
                  <a:lnTo>
                    <a:pt x="3239" y="16401"/>
                  </a:lnTo>
                  <a:cubicBezTo>
                    <a:pt x="3343" y="16573"/>
                    <a:pt x="3502" y="16779"/>
                    <a:pt x="3623" y="16885"/>
                  </a:cubicBezTo>
                  <a:lnTo>
                    <a:pt x="3629" y="16891"/>
                  </a:lnTo>
                  <a:cubicBezTo>
                    <a:pt x="3640" y="16904"/>
                    <a:pt x="3649" y="16917"/>
                    <a:pt x="3658" y="16929"/>
                  </a:cubicBezTo>
                  <a:cubicBezTo>
                    <a:pt x="3672" y="16987"/>
                    <a:pt x="3729" y="17052"/>
                    <a:pt x="3788" y="17119"/>
                  </a:cubicBezTo>
                  <a:cubicBezTo>
                    <a:pt x="3849" y="17186"/>
                    <a:pt x="3912" y="17253"/>
                    <a:pt x="3942" y="17314"/>
                  </a:cubicBezTo>
                  <a:cubicBezTo>
                    <a:pt x="3939" y="17320"/>
                    <a:pt x="3939" y="17328"/>
                    <a:pt x="3936" y="17334"/>
                  </a:cubicBezTo>
                  <a:lnTo>
                    <a:pt x="3933" y="17331"/>
                  </a:lnTo>
                  <a:cubicBezTo>
                    <a:pt x="3894" y="17314"/>
                    <a:pt x="3834" y="17270"/>
                    <a:pt x="3788" y="17222"/>
                  </a:cubicBezTo>
                  <a:cubicBezTo>
                    <a:pt x="3743" y="17174"/>
                    <a:pt x="3711" y="17122"/>
                    <a:pt x="3726" y="17080"/>
                  </a:cubicBezTo>
                  <a:cubicBezTo>
                    <a:pt x="3631" y="17033"/>
                    <a:pt x="3570" y="16974"/>
                    <a:pt x="3511" y="16903"/>
                  </a:cubicBezTo>
                  <a:cubicBezTo>
                    <a:pt x="3451" y="16832"/>
                    <a:pt x="3393" y="16750"/>
                    <a:pt x="3298" y="16649"/>
                  </a:cubicBezTo>
                  <a:cubicBezTo>
                    <a:pt x="3311" y="16638"/>
                    <a:pt x="3325" y="16651"/>
                    <a:pt x="3339" y="16646"/>
                  </a:cubicBezTo>
                  <a:cubicBezTo>
                    <a:pt x="3284" y="16624"/>
                    <a:pt x="3226" y="16589"/>
                    <a:pt x="3171" y="16542"/>
                  </a:cubicBezTo>
                  <a:lnTo>
                    <a:pt x="3112" y="16460"/>
                  </a:lnTo>
                  <a:cubicBezTo>
                    <a:pt x="3078" y="16394"/>
                    <a:pt x="3028" y="16308"/>
                    <a:pt x="2949" y="16238"/>
                  </a:cubicBezTo>
                  <a:cubicBezTo>
                    <a:pt x="3006" y="16223"/>
                    <a:pt x="2923" y="16161"/>
                    <a:pt x="2964" y="16141"/>
                  </a:cubicBezTo>
                  <a:cubicBezTo>
                    <a:pt x="2944" y="16129"/>
                    <a:pt x="2927" y="16116"/>
                    <a:pt x="2911" y="16102"/>
                  </a:cubicBezTo>
                  <a:cubicBezTo>
                    <a:pt x="2914" y="16090"/>
                    <a:pt x="2901" y="16081"/>
                    <a:pt x="2884" y="16076"/>
                  </a:cubicBezTo>
                  <a:cubicBezTo>
                    <a:pt x="2817" y="16000"/>
                    <a:pt x="2787" y="15899"/>
                    <a:pt x="2733" y="15819"/>
                  </a:cubicBezTo>
                  <a:cubicBezTo>
                    <a:pt x="2709" y="15782"/>
                    <a:pt x="2670" y="15774"/>
                    <a:pt x="2642" y="15739"/>
                  </a:cubicBezTo>
                  <a:cubicBezTo>
                    <a:pt x="2621" y="15712"/>
                    <a:pt x="2618" y="15660"/>
                    <a:pt x="2595" y="15630"/>
                  </a:cubicBezTo>
                  <a:cubicBezTo>
                    <a:pt x="2557" y="15580"/>
                    <a:pt x="2518" y="15570"/>
                    <a:pt x="2494" y="15526"/>
                  </a:cubicBezTo>
                  <a:cubicBezTo>
                    <a:pt x="2467" y="15476"/>
                    <a:pt x="2449" y="15401"/>
                    <a:pt x="2423" y="15331"/>
                  </a:cubicBezTo>
                  <a:cubicBezTo>
                    <a:pt x="2398" y="15265"/>
                    <a:pt x="2365" y="15205"/>
                    <a:pt x="2302" y="15166"/>
                  </a:cubicBezTo>
                  <a:cubicBezTo>
                    <a:pt x="2290" y="15144"/>
                    <a:pt x="2276" y="15121"/>
                    <a:pt x="2264" y="15101"/>
                  </a:cubicBezTo>
                  <a:cubicBezTo>
                    <a:pt x="2254" y="15049"/>
                    <a:pt x="2227" y="14984"/>
                    <a:pt x="2193" y="14935"/>
                  </a:cubicBezTo>
                  <a:cubicBezTo>
                    <a:pt x="2176" y="14911"/>
                    <a:pt x="2159" y="14892"/>
                    <a:pt x="2140" y="14879"/>
                  </a:cubicBezTo>
                  <a:cubicBezTo>
                    <a:pt x="2128" y="14859"/>
                    <a:pt x="2115" y="14837"/>
                    <a:pt x="2104" y="14817"/>
                  </a:cubicBezTo>
                  <a:cubicBezTo>
                    <a:pt x="2093" y="14798"/>
                    <a:pt x="2075" y="14790"/>
                    <a:pt x="2063" y="14799"/>
                  </a:cubicBezTo>
                  <a:cubicBezTo>
                    <a:pt x="2050" y="14808"/>
                    <a:pt x="2049" y="14833"/>
                    <a:pt x="2060" y="14852"/>
                  </a:cubicBezTo>
                  <a:cubicBezTo>
                    <a:pt x="2063" y="14859"/>
                    <a:pt x="2068" y="14864"/>
                    <a:pt x="2072" y="14870"/>
                  </a:cubicBezTo>
                  <a:cubicBezTo>
                    <a:pt x="2070" y="14871"/>
                    <a:pt x="2070" y="14872"/>
                    <a:pt x="2069" y="14873"/>
                  </a:cubicBezTo>
                  <a:cubicBezTo>
                    <a:pt x="2062" y="14901"/>
                    <a:pt x="2102" y="14953"/>
                    <a:pt x="2054" y="14959"/>
                  </a:cubicBezTo>
                  <a:cubicBezTo>
                    <a:pt x="2114" y="14989"/>
                    <a:pt x="2157" y="15133"/>
                    <a:pt x="2222" y="15139"/>
                  </a:cubicBezTo>
                  <a:lnTo>
                    <a:pt x="2222" y="15142"/>
                  </a:lnTo>
                  <a:cubicBezTo>
                    <a:pt x="2233" y="15161"/>
                    <a:pt x="2245" y="15182"/>
                    <a:pt x="2258" y="15201"/>
                  </a:cubicBezTo>
                  <a:lnTo>
                    <a:pt x="2255" y="15201"/>
                  </a:lnTo>
                  <a:cubicBezTo>
                    <a:pt x="2277" y="15334"/>
                    <a:pt x="2359" y="15494"/>
                    <a:pt x="2462" y="15653"/>
                  </a:cubicBezTo>
                  <a:cubicBezTo>
                    <a:pt x="2564" y="15813"/>
                    <a:pt x="2688" y="15972"/>
                    <a:pt x="2787" y="16120"/>
                  </a:cubicBezTo>
                  <a:cubicBezTo>
                    <a:pt x="2752" y="16147"/>
                    <a:pt x="2760" y="16192"/>
                    <a:pt x="2754" y="16229"/>
                  </a:cubicBezTo>
                  <a:cubicBezTo>
                    <a:pt x="2807" y="16243"/>
                    <a:pt x="2861" y="16299"/>
                    <a:pt x="2914" y="16356"/>
                  </a:cubicBezTo>
                  <a:cubicBezTo>
                    <a:pt x="2966" y="16414"/>
                    <a:pt x="3017" y="16471"/>
                    <a:pt x="3070" y="16495"/>
                  </a:cubicBezTo>
                  <a:lnTo>
                    <a:pt x="3129" y="16572"/>
                  </a:lnTo>
                  <a:cubicBezTo>
                    <a:pt x="3133" y="16670"/>
                    <a:pt x="3217" y="16725"/>
                    <a:pt x="3280" y="16788"/>
                  </a:cubicBezTo>
                  <a:cubicBezTo>
                    <a:pt x="3280" y="16793"/>
                    <a:pt x="3281" y="16802"/>
                    <a:pt x="3286" y="16817"/>
                  </a:cubicBezTo>
                  <a:cubicBezTo>
                    <a:pt x="3290" y="16813"/>
                    <a:pt x="3301" y="16816"/>
                    <a:pt x="3313" y="16823"/>
                  </a:cubicBezTo>
                  <a:cubicBezTo>
                    <a:pt x="3321" y="16834"/>
                    <a:pt x="3328" y="16846"/>
                    <a:pt x="3333" y="16859"/>
                  </a:cubicBezTo>
                  <a:lnTo>
                    <a:pt x="3333" y="16862"/>
                  </a:lnTo>
                  <a:cubicBezTo>
                    <a:pt x="3328" y="16860"/>
                    <a:pt x="3326" y="16863"/>
                    <a:pt x="3324" y="16867"/>
                  </a:cubicBezTo>
                  <a:cubicBezTo>
                    <a:pt x="3309" y="16912"/>
                    <a:pt x="3375" y="16963"/>
                    <a:pt x="3404" y="16986"/>
                  </a:cubicBezTo>
                  <a:lnTo>
                    <a:pt x="3398" y="16992"/>
                  </a:lnTo>
                  <a:cubicBezTo>
                    <a:pt x="3511" y="17046"/>
                    <a:pt x="3623" y="17171"/>
                    <a:pt x="3732" y="17299"/>
                  </a:cubicBezTo>
                  <a:cubicBezTo>
                    <a:pt x="3841" y="17426"/>
                    <a:pt x="3948" y="17555"/>
                    <a:pt x="4042" y="17615"/>
                  </a:cubicBezTo>
                  <a:cubicBezTo>
                    <a:pt x="4103" y="17657"/>
                    <a:pt x="4041" y="17680"/>
                    <a:pt x="4102" y="17721"/>
                  </a:cubicBezTo>
                  <a:cubicBezTo>
                    <a:pt x="4124" y="17688"/>
                    <a:pt x="4166" y="17755"/>
                    <a:pt x="4190" y="17733"/>
                  </a:cubicBezTo>
                  <a:cubicBezTo>
                    <a:pt x="4199" y="17741"/>
                    <a:pt x="4208" y="17752"/>
                    <a:pt x="4217" y="17763"/>
                  </a:cubicBezTo>
                  <a:cubicBezTo>
                    <a:pt x="4232" y="17781"/>
                    <a:pt x="4251" y="17803"/>
                    <a:pt x="4276" y="17819"/>
                  </a:cubicBezTo>
                  <a:cubicBezTo>
                    <a:pt x="4295" y="17878"/>
                    <a:pt x="4257" y="17850"/>
                    <a:pt x="4279" y="17913"/>
                  </a:cubicBezTo>
                  <a:cubicBezTo>
                    <a:pt x="4412" y="17994"/>
                    <a:pt x="4458" y="18055"/>
                    <a:pt x="4577" y="18108"/>
                  </a:cubicBezTo>
                  <a:lnTo>
                    <a:pt x="4545" y="18150"/>
                  </a:lnTo>
                  <a:cubicBezTo>
                    <a:pt x="4654" y="18215"/>
                    <a:pt x="4722" y="18263"/>
                    <a:pt x="4790" y="18318"/>
                  </a:cubicBezTo>
                  <a:cubicBezTo>
                    <a:pt x="4858" y="18373"/>
                    <a:pt x="4926" y="18433"/>
                    <a:pt x="5035" y="18519"/>
                  </a:cubicBezTo>
                  <a:cubicBezTo>
                    <a:pt x="5089" y="18494"/>
                    <a:pt x="5160" y="18554"/>
                    <a:pt x="5239" y="18622"/>
                  </a:cubicBezTo>
                  <a:cubicBezTo>
                    <a:pt x="5319" y="18691"/>
                    <a:pt x="5405" y="18767"/>
                    <a:pt x="5484" y="18779"/>
                  </a:cubicBezTo>
                  <a:cubicBezTo>
                    <a:pt x="5528" y="18745"/>
                    <a:pt x="5482" y="18716"/>
                    <a:pt x="5526" y="18682"/>
                  </a:cubicBezTo>
                  <a:cubicBezTo>
                    <a:pt x="5441" y="18648"/>
                    <a:pt x="5317" y="18573"/>
                    <a:pt x="5201" y="18484"/>
                  </a:cubicBezTo>
                  <a:cubicBezTo>
                    <a:pt x="5085" y="18395"/>
                    <a:pt x="4975" y="18293"/>
                    <a:pt x="4917" y="18212"/>
                  </a:cubicBezTo>
                  <a:cubicBezTo>
                    <a:pt x="5027" y="18228"/>
                    <a:pt x="5145" y="18321"/>
                    <a:pt x="5263" y="18413"/>
                  </a:cubicBezTo>
                  <a:cubicBezTo>
                    <a:pt x="5378" y="18503"/>
                    <a:pt x="5496" y="18591"/>
                    <a:pt x="5597" y="18608"/>
                  </a:cubicBezTo>
                  <a:cubicBezTo>
                    <a:pt x="5613" y="18617"/>
                    <a:pt x="5628" y="18626"/>
                    <a:pt x="5644" y="18634"/>
                  </a:cubicBezTo>
                  <a:cubicBezTo>
                    <a:pt x="5655" y="18640"/>
                    <a:pt x="5663" y="18646"/>
                    <a:pt x="5674" y="18652"/>
                  </a:cubicBezTo>
                  <a:lnTo>
                    <a:pt x="5644" y="18699"/>
                  </a:lnTo>
                  <a:cubicBezTo>
                    <a:pt x="5698" y="18760"/>
                    <a:pt x="5734" y="18748"/>
                    <a:pt x="5768" y="18735"/>
                  </a:cubicBezTo>
                  <a:lnTo>
                    <a:pt x="5682" y="18661"/>
                  </a:lnTo>
                  <a:cubicBezTo>
                    <a:pt x="5716" y="18680"/>
                    <a:pt x="5751" y="18698"/>
                    <a:pt x="5777" y="18723"/>
                  </a:cubicBezTo>
                  <a:cubicBezTo>
                    <a:pt x="5783" y="18729"/>
                    <a:pt x="5793" y="18733"/>
                    <a:pt x="5801" y="18735"/>
                  </a:cubicBezTo>
                  <a:cubicBezTo>
                    <a:pt x="5806" y="18737"/>
                    <a:pt x="5809" y="18737"/>
                    <a:pt x="5815" y="18741"/>
                  </a:cubicBezTo>
                  <a:cubicBezTo>
                    <a:pt x="5831" y="18748"/>
                    <a:pt x="5853" y="18758"/>
                    <a:pt x="5869" y="18767"/>
                  </a:cubicBezTo>
                  <a:cubicBezTo>
                    <a:pt x="5872" y="18769"/>
                    <a:pt x="5874" y="18772"/>
                    <a:pt x="5877" y="18773"/>
                  </a:cubicBezTo>
                  <a:cubicBezTo>
                    <a:pt x="5884" y="18779"/>
                    <a:pt x="5889" y="18785"/>
                    <a:pt x="5895" y="18791"/>
                  </a:cubicBezTo>
                  <a:cubicBezTo>
                    <a:pt x="5885" y="18794"/>
                    <a:pt x="5881" y="18803"/>
                    <a:pt x="5883" y="18814"/>
                  </a:cubicBezTo>
                  <a:cubicBezTo>
                    <a:pt x="5886" y="18830"/>
                    <a:pt x="5904" y="18845"/>
                    <a:pt x="5922" y="18847"/>
                  </a:cubicBezTo>
                  <a:cubicBezTo>
                    <a:pt x="5929" y="18848"/>
                    <a:pt x="5937" y="18848"/>
                    <a:pt x="5945" y="18850"/>
                  </a:cubicBezTo>
                  <a:cubicBezTo>
                    <a:pt x="5981" y="18876"/>
                    <a:pt x="6001" y="18889"/>
                    <a:pt x="6013" y="18891"/>
                  </a:cubicBezTo>
                  <a:cubicBezTo>
                    <a:pt x="6128" y="18984"/>
                    <a:pt x="6239" y="19057"/>
                    <a:pt x="6353" y="19122"/>
                  </a:cubicBezTo>
                  <a:cubicBezTo>
                    <a:pt x="6518" y="19214"/>
                    <a:pt x="6687" y="19284"/>
                    <a:pt x="6879" y="19340"/>
                  </a:cubicBezTo>
                  <a:cubicBezTo>
                    <a:pt x="6937" y="19426"/>
                    <a:pt x="7032" y="19468"/>
                    <a:pt x="7136" y="19503"/>
                  </a:cubicBezTo>
                  <a:cubicBezTo>
                    <a:pt x="7241" y="19538"/>
                    <a:pt x="7356" y="19565"/>
                    <a:pt x="7461" y="19630"/>
                  </a:cubicBezTo>
                  <a:cubicBezTo>
                    <a:pt x="7497" y="19610"/>
                    <a:pt x="7552" y="19628"/>
                    <a:pt x="7588" y="19609"/>
                  </a:cubicBezTo>
                  <a:cubicBezTo>
                    <a:pt x="7594" y="19610"/>
                    <a:pt x="7601" y="19614"/>
                    <a:pt x="7606" y="19615"/>
                  </a:cubicBezTo>
                  <a:cubicBezTo>
                    <a:pt x="7608" y="19616"/>
                    <a:pt x="7607" y="19615"/>
                    <a:pt x="7609" y="19615"/>
                  </a:cubicBezTo>
                  <a:cubicBezTo>
                    <a:pt x="7636" y="19633"/>
                    <a:pt x="7662" y="19646"/>
                    <a:pt x="7683" y="19654"/>
                  </a:cubicBezTo>
                  <a:cubicBezTo>
                    <a:pt x="7685" y="19655"/>
                    <a:pt x="7686" y="19658"/>
                    <a:pt x="7689" y="19659"/>
                  </a:cubicBezTo>
                  <a:cubicBezTo>
                    <a:pt x="7734" y="19687"/>
                    <a:pt x="7783" y="19698"/>
                    <a:pt x="7831" y="19695"/>
                  </a:cubicBezTo>
                  <a:cubicBezTo>
                    <a:pt x="7997" y="19748"/>
                    <a:pt x="8139" y="19843"/>
                    <a:pt x="8235" y="19863"/>
                  </a:cubicBezTo>
                  <a:cubicBezTo>
                    <a:pt x="8218" y="19899"/>
                    <a:pt x="8224" y="19928"/>
                    <a:pt x="8262" y="19943"/>
                  </a:cubicBezTo>
                  <a:cubicBezTo>
                    <a:pt x="8337" y="19899"/>
                    <a:pt x="8407" y="19987"/>
                    <a:pt x="8510" y="19981"/>
                  </a:cubicBezTo>
                  <a:cubicBezTo>
                    <a:pt x="8513" y="19984"/>
                    <a:pt x="8514" y="19985"/>
                    <a:pt x="8516" y="19987"/>
                  </a:cubicBezTo>
                  <a:cubicBezTo>
                    <a:pt x="8521" y="19992"/>
                    <a:pt x="8526" y="19995"/>
                    <a:pt x="8531" y="19999"/>
                  </a:cubicBezTo>
                  <a:cubicBezTo>
                    <a:pt x="8541" y="20008"/>
                    <a:pt x="8556" y="20012"/>
                    <a:pt x="8566" y="20005"/>
                  </a:cubicBezTo>
                  <a:cubicBezTo>
                    <a:pt x="8576" y="19999"/>
                    <a:pt x="8576" y="19987"/>
                    <a:pt x="8566" y="19979"/>
                  </a:cubicBezTo>
                  <a:cubicBezTo>
                    <a:pt x="8562" y="19975"/>
                    <a:pt x="8558" y="19971"/>
                    <a:pt x="8555" y="19967"/>
                  </a:cubicBezTo>
                  <a:cubicBezTo>
                    <a:pt x="8551" y="19963"/>
                    <a:pt x="8548" y="19957"/>
                    <a:pt x="8543" y="19952"/>
                  </a:cubicBezTo>
                  <a:lnTo>
                    <a:pt x="8546" y="19952"/>
                  </a:lnTo>
                  <a:cubicBezTo>
                    <a:pt x="8561" y="19954"/>
                    <a:pt x="8579" y="19958"/>
                    <a:pt x="8596" y="19961"/>
                  </a:cubicBezTo>
                  <a:cubicBezTo>
                    <a:pt x="8591" y="19966"/>
                    <a:pt x="8589" y="19974"/>
                    <a:pt x="8593" y="19981"/>
                  </a:cubicBezTo>
                  <a:cubicBezTo>
                    <a:pt x="8599" y="19995"/>
                    <a:pt x="8618" y="20002"/>
                    <a:pt x="8634" y="19999"/>
                  </a:cubicBezTo>
                  <a:lnTo>
                    <a:pt x="8655" y="19996"/>
                  </a:lnTo>
                  <a:cubicBezTo>
                    <a:pt x="8687" y="19999"/>
                    <a:pt x="8716" y="20010"/>
                    <a:pt x="8729" y="20023"/>
                  </a:cubicBezTo>
                  <a:cubicBezTo>
                    <a:pt x="8732" y="20026"/>
                    <a:pt x="8743" y="20034"/>
                    <a:pt x="8735" y="20055"/>
                  </a:cubicBezTo>
                  <a:lnTo>
                    <a:pt x="8729" y="20070"/>
                  </a:lnTo>
                  <a:lnTo>
                    <a:pt x="8741" y="20082"/>
                  </a:lnTo>
                  <a:cubicBezTo>
                    <a:pt x="8763" y="20101"/>
                    <a:pt x="8792" y="20110"/>
                    <a:pt x="8818" y="20114"/>
                  </a:cubicBezTo>
                  <a:cubicBezTo>
                    <a:pt x="8813" y="20145"/>
                    <a:pt x="8778" y="20187"/>
                    <a:pt x="8847" y="20185"/>
                  </a:cubicBezTo>
                  <a:cubicBezTo>
                    <a:pt x="8852" y="20155"/>
                    <a:pt x="8882" y="20156"/>
                    <a:pt x="8906" y="20147"/>
                  </a:cubicBezTo>
                  <a:cubicBezTo>
                    <a:pt x="8915" y="20152"/>
                    <a:pt x="8929" y="20153"/>
                    <a:pt x="8939" y="20150"/>
                  </a:cubicBezTo>
                  <a:cubicBezTo>
                    <a:pt x="8954" y="20145"/>
                    <a:pt x="8956" y="20130"/>
                    <a:pt x="8948" y="20117"/>
                  </a:cubicBezTo>
                  <a:cubicBezTo>
                    <a:pt x="8920" y="20080"/>
                    <a:pt x="8875" y="20075"/>
                    <a:pt x="8841" y="20070"/>
                  </a:cubicBezTo>
                  <a:cubicBezTo>
                    <a:pt x="8823" y="20067"/>
                    <a:pt x="8810" y="20066"/>
                    <a:pt x="8800" y="20061"/>
                  </a:cubicBezTo>
                  <a:cubicBezTo>
                    <a:pt x="8804" y="20033"/>
                    <a:pt x="8790" y="20010"/>
                    <a:pt x="8776" y="19996"/>
                  </a:cubicBezTo>
                  <a:cubicBezTo>
                    <a:pt x="8770" y="19990"/>
                    <a:pt x="8763" y="19987"/>
                    <a:pt x="8755" y="19981"/>
                  </a:cubicBezTo>
                  <a:cubicBezTo>
                    <a:pt x="8820" y="19990"/>
                    <a:pt x="8888" y="19998"/>
                    <a:pt x="8956" y="20008"/>
                  </a:cubicBezTo>
                  <a:cubicBezTo>
                    <a:pt x="9108" y="20030"/>
                    <a:pt x="9259" y="20056"/>
                    <a:pt x="9364" y="20097"/>
                  </a:cubicBezTo>
                  <a:cubicBezTo>
                    <a:pt x="9338" y="20115"/>
                    <a:pt x="9317" y="20142"/>
                    <a:pt x="9284" y="20153"/>
                  </a:cubicBezTo>
                  <a:lnTo>
                    <a:pt x="9228" y="20141"/>
                  </a:lnTo>
                  <a:cubicBezTo>
                    <a:pt x="9209" y="20138"/>
                    <a:pt x="9190" y="20147"/>
                    <a:pt x="9187" y="20162"/>
                  </a:cubicBezTo>
                  <a:cubicBezTo>
                    <a:pt x="9184" y="20176"/>
                    <a:pt x="9197" y="20191"/>
                    <a:pt x="9216" y="20194"/>
                  </a:cubicBezTo>
                  <a:lnTo>
                    <a:pt x="9276" y="20203"/>
                  </a:lnTo>
                  <a:cubicBezTo>
                    <a:pt x="9283" y="20269"/>
                    <a:pt x="9384" y="20236"/>
                    <a:pt x="9435" y="20233"/>
                  </a:cubicBezTo>
                  <a:cubicBezTo>
                    <a:pt x="9441" y="20314"/>
                    <a:pt x="9566" y="20264"/>
                    <a:pt x="9595" y="20230"/>
                  </a:cubicBezTo>
                  <a:cubicBezTo>
                    <a:pt x="9612" y="20229"/>
                    <a:pt x="9632" y="20230"/>
                    <a:pt x="9651" y="20233"/>
                  </a:cubicBezTo>
                  <a:lnTo>
                    <a:pt x="9645" y="20247"/>
                  </a:lnTo>
                  <a:cubicBezTo>
                    <a:pt x="9651" y="20314"/>
                    <a:pt x="9758" y="20309"/>
                    <a:pt x="9825" y="20289"/>
                  </a:cubicBezTo>
                  <a:lnTo>
                    <a:pt x="9825" y="20286"/>
                  </a:lnTo>
                  <a:cubicBezTo>
                    <a:pt x="9853" y="20292"/>
                    <a:pt x="9878" y="20295"/>
                    <a:pt x="9905" y="20298"/>
                  </a:cubicBezTo>
                  <a:cubicBezTo>
                    <a:pt x="9939" y="20301"/>
                    <a:pt x="9973" y="20303"/>
                    <a:pt x="10002" y="20312"/>
                  </a:cubicBezTo>
                  <a:cubicBezTo>
                    <a:pt x="10018" y="20317"/>
                    <a:pt x="10036" y="20311"/>
                    <a:pt x="10041" y="20301"/>
                  </a:cubicBezTo>
                  <a:cubicBezTo>
                    <a:pt x="10046" y="20290"/>
                    <a:pt x="10035" y="20276"/>
                    <a:pt x="10020" y="20271"/>
                  </a:cubicBezTo>
                  <a:cubicBezTo>
                    <a:pt x="10016" y="20270"/>
                    <a:pt x="10012" y="20269"/>
                    <a:pt x="10008" y="20268"/>
                  </a:cubicBezTo>
                  <a:cubicBezTo>
                    <a:pt x="9975" y="20260"/>
                    <a:pt x="9943" y="20257"/>
                    <a:pt x="9911" y="20253"/>
                  </a:cubicBezTo>
                  <a:cubicBezTo>
                    <a:pt x="9882" y="20251"/>
                    <a:pt x="9857" y="20248"/>
                    <a:pt x="9831" y="20241"/>
                  </a:cubicBezTo>
                  <a:lnTo>
                    <a:pt x="9831" y="20236"/>
                  </a:lnTo>
                  <a:cubicBezTo>
                    <a:pt x="9810" y="20230"/>
                    <a:pt x="9776" y="20216"/>
                    <a:pt x="9739" y="20206"/>
                  </a:cubicBezTo>
                  <a:cubicBezTo>
                    <a:pt x="9775" y="20189"/>
                    <a:pt x="9787" y="20161"/>
                    <a:pt x="9760" y="20123"/>
                  </a:cubicBezTo>
                  <a:cubicBezTo>
                    <a:pt x="9795" y="20160"/>
                    <a:pt x="9802" y="20122"/>
                    <a:pt x="9869" y="20144"/>
                  </a:cubicBezTo>
                  <a:lnTo>
                    <a:pt x="9875" y="20141"/>
                  </a:lnTo>
                  <a:lnTo>
                    <a:pt x="9875" y="20147"/>
                  </a:lnTo>
                  <a:cubicBezTo>
                    <a:pt x="9878" y="20157"/>
                    <a:pt x="9881" y="20165"/>
                    <a:pt x="9884" y="20174"/>
                  </a:cubicBezTo>
                  <a:lnTo>
                    <a:pt x="9887" y="20176"/>
                  </a:lnTo>
                  <a:lnTo>
                    <a:pt x="9890" y="20179"/>
                  </a:lnTo>
                  <a:cubicBezTo>
                    <a:pt x="9919" y="20203"/>
                    <a:pt x="9958" y="20210"/>
                    <a:pt x="9991" y="20215"/>
                  </a:cubicBezTo>
                  <a:cubicBezTo>
                    <a:pt x="9999" y="20216"/>
                    <a:pt x="10006" y="20216"/>
                    <a:pt x="10014" y="20218"/>
                  </a:cubicBezTo>
                  <a:lnTo>
                    <a:pt x="10008" y="20268"/>
                  </a:lnTo>
                  <a:cubicBezTo>
                    <a:pt x="10107" y="20252"/>
                    <a:pt x="10172" y="20316"/>
                    <a:pt x="10233" y="20271"/>
                  </a:cubicBezTo>
                  <a:lnTo>
                    <a:pt x="10292" y="20280"/>
                  </a:lnTo>
                  <a:cubicBezTo>
                    <a:pt x="10300" y="20281"/>
                    <a:pt x="10306" y="20276"/>
                    <a:pt x="10307" y="20271"/>
                  </a:cubicBezTo>
                  <a:cubicBezTo>
                    <a:pt x="10308" y="20266"/>
                    <a:pt x="10303" y="20260"/>
                    <a:pt x="10295" y="20259"/>
                  </a:cubicBezTo>
                  <a:lnTo>
                    <a:pt x="10239" y="20250"/>
                  </a:lnTo>
                  <a:cubicBezTo>
                    <a:pt x="10215" y="20184"/>
                    <a:pt x="10254" y="20177"/>
                    <a:pt x="10298" y="20197"/>
                  </a:cubicBezTo>
                  <a:cubicBezTo>
                    <a:pt x="10343" y="20217"/>
                    <a:pt x="10392" y="20265"/>
                    <a:pt x="10389" y="20306"/>
                  </a:cubicBezTo>
                  <a:cubicBezTo>
                    <a:pt x="10434" y="20312"/>
                    <a:pt x="10481" y="20316"/>
                    <a:pt x="10525" y="20321"/>
                  </a:cubicBezTo>
                  <a:cubicBezTo>
                    <a:pt x="10555" y="20258"/>
                    <a:pt x="10616" y="20226"/>
                    <a:pt x="10694" y="20206"/>
                  </a:cubicBezTo>
                  <a:cubicBezTo>
                    <a:pt x="10695" y="20226"/>
                    <a:pt x="10686" y="20251"/>
                    <a:pt x="10712" y="20256"/>
                  </a:cubicBezTo>
                  <a:cubicBezTo>
                    <a:pt x="10710" y="20212"/>
                    <a:pt x="10873" y="20224"/>
                    <a:pt x="10892" y="20256"/>
                  </a:cubicBezTo>
                  <a:cubicBezTo>
                    <a:pt x="10858" y="20253"/>
                    <a:pt x="10839" y="20261"/>
                    <a:pt x="10827" y="20277"/>
                  </a:cubicBezTo>
                  <a:cubicBezTo>
                    <a:pt x="10810" y="20279"/>
                    <a:pt x="10791" y="20280"/>
                    <a:pt x="10768" y="20277"/>
                  </a:cubicBezTo>
                  <a:cubicBezTo>
                    <a:pt x="10761" y="20276"/>
                    <a:pt x="10754" y="20280"/>
                    <a:pt x="10753" y="20286"/>
                  </a:cubicBezTo>
                  <a:cubicBezTo>
                    <a:pt x="10752" y="20291"/>
                    <a:pt x="10757" y="20296"/>
                    <a:pt x="10765" y="20298"/>
                  </a:cubicBezTo>
                  <a:cubicBezTo>
                    <a:pt x="10796" y="20302"/>
                    <a:pt x="10822" y="20302"/>
                    <a:pt x="10845" y="20298"/>
                  </a:cubicBezTo>
                  <a:lnTo>
                    <a:pt x="10845" y="20301"/>
                  </a:lnTo>
                  <a:cubicBezTo>
                    <a:pt x="10900" y="20328"/>
                    <a:pt x="10947" y="20364"/>
                    <a:pt x="11043" y="20366"/>
                  </a:cubicBezTo>
                  <a:cubicBezTo>
                    <a:pt x="11071" y="20323"/>
                    <a:pt x="11005" y="20264"/>
                    <a:pt x="11048" y="20265"/>
                  </a:cubicBezTo>
                  <a:cubicBezTo>
                    <a:pt x="11077" y="20318"/>
                    <a:pt x="11143" y="20340"/>
                    <a:pt x="11208" y="20351"/>
                  </a:cubicBezTo>
                  <a:cubicBezTo>
                    <a:pt x="11200" y="20354"/>
                    <a:pt x="11191" y="20357"/>
                    <a:pt x="11184" y="20360"/>
                  </a:cubicBezTo>
                  <a:cubicBezTo>
                    <a:pt x="11166" y="20367"/>
                    <a:pt x="11148" y="20373"/>
                    <a:pt x="11131" y="20371"/>
                  </a:cubicBezTo>
                  <a:cubicBezTo>
                    <a:pt x="11118" y="20371"/>
                    <a:pt x="11109" y="20379"/>
                    <a:pt x="11108" y="20389"/>
                  </a:cubicBezTo>
                  <a:cubicBezTo>
                    <a:pt x="11106" y="20399"/>
                    <a:pt x="11115" y="20406"/>
                    <a:pt x="11128" y="20407"/>
                  </a:cubicBezTo>
                  <a:cubicBezTo>
                    <a:pt x="11159" y="20409"/>
                    <a:pt x="11185" y="20401"/>
                    <a:pt x="11208" y="20392"/>
                  </a:cubicBezTo>
                  <a:cubicBezTo>
                    <a:pt x="11230" y="20384"/>
                    <a:pt x="11243" y="20375"/>
                    <a:pt x="11258" y="20377"/>
                  </a:cubicBezTo>
                  <a:lnTo>
                    <a:pt x="11258" y="20380"/>
                  </a:lnTo>
                  <a:cubicBezTo>
                    <a:pt x="11292" y="20418"/>
                    <a:pt x="11276" y="20493"/>
                    <a:pt x="11353" y="20499"/>
                  </a:cubicBezTo>
                  <a:cubicBezTo>
                    <a:pt x="11447" y="20480"/>
                    <a:pt x="11536" y="20470"/>
                    <a:pt x="11633" y="20451"/>
                  </a:cubicBezTo>
                  <a:cubicBezTo>
                    <a:pt x="11645" y="20500"/>
                    <a:pt x="11686" y="20575"/>
                    <a:pt x="11808" y="20578"/>
                  </a:cubicBezTo>
                  <a:cubicBezTo>
                    <a:pt x="11781" y="20475"/>
                    <a:pt x="11937" y="20484"/>
                    <a:pt x="11982" y="20425"/>
                  </a:cubicBezTo>
                  <a:cubicBezTo>
                    <a:pt x="12009" y="20426"/>
                    <a:pt x="12020" y="20440"/>
                    <a:pt x="12032" y="20454"/>
                  </a:cubicBezTo>
                  <a:cubicBezTo>
                    <a:pt x="12006" y="20465"/>
                    <a:pt x="11980" y="20478"/>
                    <a:pt x="11964" y="20496"/>
                  </a:cubicBezTo>
                  <a:lnTo>
                    <a:pt x="12059" y="20487"/>
                  </a:lnTo>
                  <a:lnTo>
                    <a:pt x="12068" y="20484"/>
                  </a:lnTo>
                  <a:cubicBezTo>
                    <a:pt x="12066" y="20504"/>
                    <a:pt x="12071" y="20521"/>
                    <a:pt x="12086" y="20531"/>
                  </a:cubicBezTo>
                  <a:cubicBezTo>
                    <a:pt x="12113" y="20550"/>
                    <a:pt x="12160" y="20548"/>
                    <a:pt x="12207" y="20543"/>
                  </a:cubicBezTo>
                  <a:cubicBezTo>
                    <a:pt x="12224" y="20541"/>
                    <a:pt x="12241" y="20537"/>
                    <a:pt x="12257" y="20537"/>
                  </a:cubicBezTo>
                  <a:cubicBezTo>
                    <a:pt x="12253" y="20542"/>
                    <a:pt x="12250" y="20549"/>
                    <a:pt x="12245" y="20555"/>
                  </a:cubicBezTo>
                  <a:cubicBezTo>
                    <a:pt x="12240" y="20561"/>
                    <a:pt x="12235" y="20566"/>
                    <a:pt x="12230" y="20572"/>
                  </a:cubicBezTo>
                  <a:cubicBezTo>
                    <a:pt x="12223" y="20584"/>
                    <a:pt x="12230" y="20597"/>
                    <a:pt x="12245" y="20602"/>
                  </a:cubicBezTo>
                  <a:cubicBezTo>
                    <a:pt x="12260" y="20607"/>
                    <a:pt x="12276" y="20601"/>
                    <a:pt x="12284" y="20590"/>
                  </a:cubicBezTo>
                  <a:cubicBezTo>
                    <a:pt x="12287" y="20585"/>
                    <a:pt x="12294" y="20581"/>
                    <a:pt x="12298" y="20575"/>
                  </a:cubicBezTo>
                  <a:cubicBezTo>
                    <a:pt x="12308" y="20563"/>
                    <a:pt x="12318" y="20550"/>
                    <a:pt x="12325" y="20534"/>
                  </a:cubicBezTo>
                  <a:cubicBezTo>
                    <a:pt x="12325" y="20533"/>
                    <a:pt x="12325" y="20532"/>
                    <a:pt x="12325" y="20531"/>
                  </a:cubicBezTo>
                  <a:cubicBezTo>
                    <a:pt x="12342" y="20524"/>
                    <a:pt x="12359" y="20516"/>
                    <a:pt x="12372" y="20501"/>
                  </a:cubicBezTo>
                  <a:cubicBezTo>
                    <a:pt x="12378" y="20496"/>
                    <a:pt x="12377" y="20487"/>
                    <a:pt x="12369" y="20484"/>
                  </a:cubicBezTo>
                  <a:cubicBezTo>
                    <a:pt x="12366" y="20482"/>
                    <a:pt x="12361" y="20480"/>
                    <a:pt x="12357" y="20481"/>
                  </a:cubicBezTo>
                  <a:cubicBezTo>
                    <a:pt x="12353" y="20481"/>
                    <a:pt x="12349" y="20484"/>
                    <a:pt x="12346" y="20487"/>
                  </a:cubicBezTo>
                  <a:cubicBezTo>
                    <a:pt x="12336" y="20496"/>
                    <a:pt x="12323" y="20502"/>
                    <a:pt x="12310" y="20507"/>
                  </a:cubicBezTo>
                  <a:cubicBezTo>
                    <a:pt x="12308" y="20507"/>
                    <a:pt x="12307" y="20508"/>
                    <a:pt x="12304" y="20507"/>
                  </a:cubicBezTo>
                  <a:cubicBezTo>
                    <a:pt x="12300" y="20507"/>
                    <a:pt x="12297" y="20504"/>
                    <a:pt x="12292" y="20504"/>
                  </a:cubicBezTo>
                  <a:cubicBezTo>
                    <a:pt x="12285" y="20505"/>
                    <a:pt x="12279" y="20510"/>
                    <a:pt x="12275" y="20513"/>
                  </a:cubicBezTo>
                  <a:cubicBezTo>
                    <a:pt x="12253" y="20513"/>
                    <a:pt x="12230" y="20514"/>
                    <a:pt x="12207" y="20516"/>
                  </a:cubicBezTo>
                  <a:cubicBezTo>
                    <a:pt x="12168" y="20520"/>
                    <a:pt x="12126" y="20525"/>
                    <a:pt x="12109" y="20513"/>
                  </a:cubicBezTo>
                  <a:cubicBezTo>
                    <a:pt x="12102" y="20508"/>
                    <a:pt x="12100" y="20499"/>
                    <a:pt x="12100" y="20487"/>
                  </a:cubicBezTo>
                  <a:cubicBezTo>
                    <a:pt x="12159" y="20433"/>
                    <a:pt x="12148" y="20378"/>
                    <a:pt x="12091" y="20342"/>
                  </a:cubicBezTo>
                  <a:cubicBezTo>
                    <a:pt x="12116" y="20349"/>
                    <a:pt x="12142" y="20341"/>
                    <a:pt x="12162" y="20336"/>
                  </a:cubicBezTo>
                  <a:cubicBezTo>
                    <a:pt x="12181" y="20331"/>
                    <a:pt x="12197" y="20329"/>
                    <a:pt x="12210" y="20333"/>
                  </a:cubicBezTo>
                  <a:cubicBezTo>
                    <a:pt x="12218" y="20336"/>
                    <a:pt x="12229" y="20331"/>
                    <a:pt x="12233" y="20324"/>
                  </a:cubicBezTo>
                  <a:cubicBezTo>
                    <a:pt x="12238" y="20318"/>
                    <a:pt x="12236" y="20310"/>
                    <a:pt x="12227" y="20306"/>
                  </a:cubicBezTo>
                  <a:cubicBezTo>
                    <a:pt x="12203" y="20298"/>
                    <a:pt x="12176" y="20307"/>
                    <a:pt x="12154" y="20312"/>
                  </a:cubicBezTo>
                  <a:cubicBezTo>
                    <a:pt x="12137" y="20317"/>
                    <a:pt x="12123" y="20319"/>
                    <a:pt x="12112" y="20318"/>
                  </a:cubicBezTo>
                  <a:cubicBezTo>
                    <a:pt x="12111" y="20298"/>
                    <a:pt x="12120" y="20282"/>
                    <a:pt x="12130" y="20268"/>
                  </a:cubicBezTo>
                  <a:cubicBezTo>
                    <a:pt x="12059" y="20278"/>
                    <a:pt x="12003" y="20274"/>
                    <a:pt x="11967" y="20250"/>
                  </a:cubicBezTo>
                  <a:cubicBezTo>
                    <a:pt x="12014" y="20236"/>
                    <a:pt x="12013" y="20219"/>
                    <a:pt x="11985" y="20197"/>
                  </a:cubicBezTo>
                  <a:cubicBezTo>
                    <a:pt x="11927" y="20191"/>
                    <a:pt x="11889" y="20189"/>
                    <a:pt x="11849" y="20227"/>
                  </a:cubicBezTo>
                  <a:lnTo>
                    <a:pt x="11852" y="20233"/>
                  </a:lnTo>
                  <a:cubicBezTo>
                    <a:pt x="11838" y="20231"/>
                    <a:pt x="11824" y="20230"/>
                    <a:pt x="11811" y="20230"/>
                  </a:cubicBezTo>
                  <a:lnTo>
                    <a:pt x="11793" y="20230"/>
                  </a:lnTo>
                  <a:cubicBezTo>
                    <a:pt x="11781" y="20230"/>
                    <a:pt x="11770" y="20238"/>
                    <a:pt x="11769" y="20247"/>
                  </a:cubicBezTo>
                  <a:cubicBezTo>
                    <a:pt x="11769" y="20258"/>
                    <a:pt x="11779" y="20268"/>
                    <a:pt x="11793" y="20268"/>
                  </a:cubicBezTo>
                  <a:lnTo>
                    <a:pt x="11808" y="20268"/>
                  </a:lnTo>
                  <a:cubicBezTo>
                    <a:pt x="11815" y="20268"/>
                    <a:pt x="11822" y="20268"/>
                    <a:pt x="11828" y="20268"/>
                  </a:cubicBezTo>
                  <a:cubicBezTo>
                    <a:pt x="11830" y="20276"/>
                    <a:pt x="11849" y="20285"/>
                    <a:pt x="11855" y="20292"/>
                  </a:cubicBezTo>
                  <a:cubicBezTo>
                    <a:pt x="11832" y="20292"/>
                    <a:pt x="11719" y="20323"/>
                    <a:pt x="11737" y="20321"/>
                  </a:cubicBezTo>
                  <a:cubicBezTo>
                    <a:pt x="11667" y="20333"/>
                    <a:pt x="11577" y="20338"/>
                    <a:pt x="11492" y="20339"/>
                  </a:cubicBezTo>
                  <a:cubicBezTo>
                    <a:pt x="11460" y="20339"/>
                    <a:pt x="11428" y="20339"/>
                    <a:pt x="11400" y="20339"/>
                  </a:cubicBezTo>
                  <a:cubicBezTo>
                    <a:pt x="11435" y="20335"/>
                    <a:pt x="11470" y="20331"/>
                    <a:pt x="11495" y="20327"/>
                  </a:cubicBezTo>
                  <a:cubicBezTo>
                    <a:pt x="11599" y="20309"/>
                    <a:pt x="11696" y="20263"/>
                    <a:pt x="11781" y="20212"/>
                  </a:cubicBezTo>
                  <a:cubicBezTo>
                    <a:pt x="11867" y="20161"/>
                    <a:pt x="11938" y="20105"/>
                    <a:pt x="11994" y="20067"/>
                  </a:cubicBezTo>
                  <a:cubicBezTo>
                    <a:pt x="11994" y="20066"/>
                    <a:pt x="11994" y="20065"/>
                    <a:pt x="11994" y="20064"/>
                  </a:cubicBezTo>
                  <a:cubicBezTo>
                    <a:pt x="12021" y="20052"/>
                    <a:pt x="12043" y="20038"/>
                    <a:pt x="12080" y="20014"/>
                  </a:cubicBezTo>
                  <a:cubicBezTo>
                    <a:pt x="12120" y="20040"/>
                    <a:pt x="12197" y="20061"/>
                    <a:pt x="12286" y="20067"/>
                  </a:cubicBezTo>
                  <a:cubicBezTo>
                    <a:pt x="12375" y="20074"/>
                    <a:pt x="12478" y="20067"/>
                    <a:pt x="12564" y="20038"/>
                  </a:cubicBezTo>
                  <a:cubicBezTo>
                    <a:pt x="12562" y="20040"/>
                    <a:pt x="12558" y="20041"/>
                    <a:pt x="12558" y="20044"/>
                  </a:cubicBezTo>
                  <a:lnTo>
                    <a:pt x="12561" y="20058"/>
                  </a:lnTo>
                  <a:cubicBezTo>
                    <a:pt x="12562" y="20069"/>
                    <a:pt x="12562" y="20078"/>
                    <a:pt x="12561" y="20085"/>
                  </a:cubicBezTo>
                  <a:lnTo>
                    <a:pt x="12561" y="20094"/>
                  </a:lnTo>
                  <a:lnTo>
                    <a:pt x="12573" y="20097"/>
                  </a:lnTo>
                  <a:cubicBezTo>
                    <a:pt x="12607" y="20103"/>
                    <a:pt x="12626" y="20122"/>
                    <a:pt x="12629" y="20150"/>
                  </a:cubicBezTo>
                  <a:lnTo>
                    <a:pt x="12629" y="20159"/>
                  </a:lnTo>
                  <a:lnTo>
                    <a:pt x="12641" y="20162"/>
                  </a:lnTo>
                  <a:cubicBezTo>
                    <a:pt x="12673" y="20166"/>
                    <a:pt x="12711" y="20148"/>
                    <a:pt x="12724" y="20138"/>
                  </a:cubicBezTo>
                  <a:lnTo>
                    <a:pt x="12727" y="20132"/>
                  </a:lnTo>
                  <a:cubicBezTo>
                    <a:pt x="12744" y="20098"/>
                    <a:pt x="12785" y="20078"/>
                    <a:pt x="12827" y="20055"/>
                  </a:cubicBezTo>
                  <a:cubicBezTo>
                    <a:pt x="12871" y="20032"/>
                    <a:pt x="12913" y="20008"/>
                    <a:pt x="12934" y="19967"/>
                  </a:cubicBezTo>
                  <a:cubicBezTo>
                    <a:pt x="13005" y="19940"/>
                    <a:pt x="13084" y="19932"/>
                    <a:pt x="13016" y="19987"/>
                  </a:cubicBezTo>
                  <a:cubicBezTo>
                    <a:pt x="13205" y="19964"/>
                    <a:pt x="13284" y="19941"/>
                    <a:pt x="13412" y="19967"/>
                  </a:cubicBezTo>
                  <a:cubicBezTo>
                    <a:pt x="13453" y="19952"/>
                    <a:pt x="13525" y="19911"/>
                    <a:pt x="13593" y="19884"/>
                  </a:cubicBezTo>
                  <a:cubicBezTo>
                    <a:pt x="13657" y="19858"/>
                    <a:pt x="13720" y="19847"/>
                    <a:pt x="13749" y="19890"/>
                  </a:cubicBezTo>
                  <a:cubicBezTo>
                    <a:pt x="13745" y="19895"/>
                    <a:pt x="13737" y="19900"/>
                    <a:pt x="13728" y="19908"/>
                  </a:cubicBezTo>
                  <a:lnTo>
                    <a:pt x="13728" y="19899"/>
                  </a:lnTo>
                  <a:cubicBezTo>
                    <a:pt x="13673" y="19921"/>
                    <a:pt x="13566" y="19956"/>
                    <a:pt x="13631" y="19981"/>
                  </a:cubicBezTo>
                  <a:cubicBezTo>
                    <a:pt x="13595" y="19999"/>
                    <a:pt x="13557" y="20002"/>
                    <a:pt x="13519" y="19984"/>
                  </a:cubicBezTo>
                  <a:lnTo>
                    <a:pt x="13501" y="19976"/>
                  </a:lnTo>
                  <a:lnTo>
                    <a:pt x="13480" y="19990"/>
                  </a:lnTo>
                  <a:cubicBezTo>
                    <a:pt x="13365" y="20067"/>
                    <a:pt x="13224" y="20118"/>
                    <a:pt x="13099" y="20129"/>
                  </a:cubicBezTo>
                  <a:cubicBezTo>
                    <a:pt x="13080" y="20131"/>
                    <a:pt x="13067" y="20144"/>
                    <a:pt x="13067" y="20159"/>
                  </a:cubicBezTo>
                  <a:cubicBezTo>
                    <a:pt x="13067" y="20173"/>
                    <a:pt x="13080" y="20184"/>
                    <a:pt x="13099" y="20182"/>
                  </a:cubicBezTo>
                  <a:cubicBezTo>
                    <a:pt x="13231" y="20171"/>
                    <a:pt x="13379" y="20118"/>
                    <a:pt x="13501" y="20041"/>
                  </a:cubicBezTo>
                  <a:cubicBezTo>
                    <a:pt x="13556" y="20059"/>
                    <a:pt x="13616" y="20052"/>
                    <a:pt x="13669" y="20023"/>
                  </a:cubicBezTo>
                  <a:lnTo>
                    <a:pt x="13669" y="20026"/>
                  </a:lnTo>
                  <a:cubicBezTo>
                    <a:pt x="13713" y="20046"/>
                    <a:pt x="13848" y="19973"/>
                    <a:pt x="13799" y="19943"/>
                  </a:cubicBezTo>
                  <a:cubicBezTo>
                    <a:pt x="13813" y="19937"/>
                    <a:pt x="13826" y="19935"/>
                    <a:pt x="13835" y="19940"/>
                  </a:cubicBezTo>
                  <a:cubicBezTo>
                    <a:pt x="13841" y="19944"/>
                    <a:pt x="13852" y="19940"/>
                    <a:pt x="13858" y="19934"/>
                  </a:cubicBezTo>
                  <a:cubicBezTo>
                    <a:pt x="13864" y="19928"/>
                    <a:pt x="13865" y="19923"/>
                    <a:pt x="13858" y="19919"/>
                  </a:cubicBezTo>
                  <a:cubicBezTo>
                    <a:pt x="13843" y="19911"/>
                    <a:pt x="13823" y="19910"/>
                    <a:pt x="13802" y="19917"/>
                  </a:cubicBezTo>
                  <a:cubicBezTo>
                    <a:pt x="13788" y="19921"/>
                    <a:pt x="13775" y="19928"/>
                    <a:pt x="13761" y="19937"/>
                  </a:cubicBezTo>
                  <a:lnTo>
                    <a:pt x="13761" y="19928"/>
                  </a:lnTo>
                  <a:lnTo>
                    <a:pt x="13758" y="19919"/>
                  </a:lnTo>
                  <a:cubicBezTo>
                    <a:pt x="13773" y="19906"/>
                    <a:pt x="13783" y="19894"/>
                    <a:pt x="13788" y="19881"/>
                  </a:cubicBezTo>
                  <a:lnTo>
                    <a:pt x="13796" y="19881"/>
                  </a:lnTo>
                  <a:cubicBezTo>
                    <a:pt x="13823" y="19876"/>
                    <a:pt x="13854" y="19895"/>
                    <a:pt x="13861" y="19860"/>
                  </a:cubicBezTo>
                  <a:cubicBezTo>
                    <a:pt x="13851" y="19779"/>
                    <a:pt x="14008" y="19695"/>
                    <a:pt x="14181" y="19651"/>
                  </a:cubicBezTo>
                  <a:cubicBezTo>
                    <a:pt x="14184" y="19679"/>
                    <a:pt x="14211" y="19675"/>
                    <a:pt x="14231" y="19680"/>
                  </a:cubicBezTo>
                  <a:cubicBezTo>
                    <a:pt x="14208" y="19695"/>
                    <a:pt x="14182" y="19704"/>
                    <a:pt x="14154" y="19716"/>
                  </a:cubicBezTo>
                  <a:cubicBezTo>
                    <a:pt x="14128" y="19726"/>
                    <a:pt x="14102" y="19737"/>
                    <a:pt x="14077" y="19751"/>
                  </a:cubicBezTo>
                  <a:cubicBezTo>
                    <a:pt x="14067" y="19756"/>
                    <a:pt x="14063" y="19765"/>
                    <a:pt x="14068" y="19772"/>
                  </a:cubicBezTo>
                  <a:cubicBezTo>
                    <a:pt x="14073" y="19779"/>
                    <a:pt x="14085" y="19780"/>
                    <a:pt x="14095" y="19775"/>
                  </a:cubicBezTo>
                  <a:cubicBezTo>
                    <a:pt x="14117" y="19763"/>
                    <a:pt x="14141" y="19752"/>
                    <a:pt x="14166" y="19742"/>
                  </a:cubicBezTo>
                  <a:cubicBezTo>
                    <a:pt x="14200" y="19728"/>
                    <a:pt x="14236" y="19715"/>
                    <a:pt x="14266" y="19692"/>
                  </a:cubicBezTo>
                  <a:cubicBezTo>
                    <a:pt x="14271" y="19690"/>
                    <a:pt x="14275" y="19689"/>
                    <a:pt x="14278" y="19686"/>
                  </a:cubicBezTo>
                  <a:cubicBezTo>
                    <a:pt x="14280" y="19686"/>
                    <a:pt x="14282" y="19683"/>
                    <a:pt x="14284" y="19683"/>
                  </a:cubicBezTo>
                  <a:cubicBezTo>
                    <a:pt x="14292" y="19682"/>
                    <a:pt x="14298" y="19683"/>
                    <a:pt x="14305" y="19683"/>
                  </a:cubicBezTo>
                  <a:cubicBezTo>
                    <a:pt x="14307" y="19687"/>
                    <a:pt x="14309" y="19690"/>
                    <a:pt x="14311" y="19695"/>
                  </a:cubicBezTo>
                  <a:cubicBezTo>
                    <a:pt x="14235" y="19739"/>
                    <a:pt x="14200" y="19796"/>
                    <a:pt x="14160" y="19852"/>
                  </a:cubicBezTo>
                  <a:cubicBezTo>
                    <a:pt x="14142" y="19860"/>
                    <a:pt x="14125" y="19867"/>
                    <a:pt x="14110" y="19878"/>
                  </a:cubicBezTo>
                  <a:cubicBezTo>
                    <a:pt x="14096" y="19887"/>
                    <a:pt x="14094" y="19902"/>
                    <a:pt x="14104" y="19911"/>
                  </a:cubicBezTo>
                  <a:cubicBezTo>
                    <a:pt x="14113" y="19920"/>
                    <a:pt x="14131" y="19920"/>
                    <a:pt x="14145" y="19911"/>
                  </a:cubicBezTo>
                  <a:cubicBezTo>
                    <a:pt x="14156" y="19903"/>
                    <a:pt x="14170" y="19897"/>
                    <a:pt x="14184" y="19890"/>
                  </a:cubicBezTo>
                  <a:cubicBezTo>
                    <a:pt x="14186" y="19889"/>
                    <a:pt x="14187" y="19888"/>
                    <a:pt x="14189" y="19887"/>
                  </a:cubicBezTo>
                  <a:lnTo>
                    <a:pt x="14198" y="19917"/>
                  </a:lnTo>
                  <a:lnTo>
                    <a:pt x="14201" y="19914"/>
                  </a:lnTo>
                  <a:cubicBezTo>
                    <a:pt x="14202" y="19924"/>
                    <a:pt x="14205" y="19936"/>
                    <a:pt x="14207" y="19946"/>
                  </a:cubicBezTo>
                  <a:lnTo>
                    <a:pt x="14210" y="19955"/>
                  </a:lnTo>
                  <a:cubicBezTo>
                    <a:pt x="14213" y="19969"/>
                    <a:pt x="14232" y="19978"/>
                    <a:pt x="14251" y="19973"/>
                  </a:cubicBezTo>
                  <a:cubicBezTo>
                    <a:pt x="14271" y="19968"/>
                    <a:pt x="14284" y="19952"/>
                    <a:pt x="14281" y="19937"/>
                  </a:cubicBezTo>
                  <a:lnTo>
                    <a:pt x="14278" y="19925"/>
                  </a:lnTo>
                  <a:cubicBezTo>
                    <a:pt x="14277" y="19919"/>
                    <a:pt x="14273" y="19914"/>
                    <a:pt x="14272" y="19908"/>
                  </a:cubicBezTo>
                  <a:cubicBezTo>
                    <a:pt x="14317" y="19860"/>
                    <a:pt x="14369" y="19815"/>
                    <a:pt x="14473" y="19784"/>
                  </a:cubicBezTo>
                  <a:cubicBezTo>
                    <a:pt x="14487" y="19805"/>
                    <a:pt x="14519" y="19795"/>
                    <a:pt x="14535" y="19813"/>
                  </a:cubicBezTo>
                  <a:cubicBezTo>
                    <a:pt x="14541" y="19852"/>
                    <a:pt x="14452" y="19863"/>
                    <a:pt x="14467" y="19905"/>
                  </a:cubicBezTo>
                  <a:cubicBezTo>
                    <a:pt x="14460" y="19912"/>
                    <a:pt x="14453" y="19920"/>
                    <a:pt x="14444" y="19928"/>
                  </a:cubicBezTo>
                  <a:lnTo>
                    <a:pt x="14429" y="19943"/>
                  </a:lnTo>
                  <a:cubicBezTo>
                    <a:pt x="14416" y="19954"/>
                    <a:pt x="14414" y="19967"/>
                    <a:pt x="14426" y="19976"/>
                  </a:cubicBezTo>
                  <a:cubicBezTo>
                    <a:pt x="14438" y="19983"/>
                    <a:pt x="14457" y="19981"/>
                    <a:pt x="14470" y="19970"/>
                  </a:cubicBezTo>
                  <a:lnTo>
                    <a:pt x="14485" y="19958"/>
                  </a:lnTo>
                  <a:cubicBezTo>
                    <a:pt x="14500" y="19945"/>
                    <a:pt x="14511" y="19935"/>
                    <a:pt x="14523" y="19922"/>
                  </a:cubicBezTo>
                  <a:lnTo>
                    <a:pt x="14526" y="19928"/>
                  </a:lnTo>
                  <a:cubicBezTo>
                    <a:pt x="14618" y="19879"/>
                    <a:pt x="14732" y="19844"/>
                    <a:pt x="14837" y="19795"/>
                  </a:cubicBezTo>
                  <a:cubicBezTo>
                    <a:pt x="14940" y="19747"/>
                    <a:pt x="15035" y="19687"/>
                    <a:pt x="15079" y="19592"/>
                  </a:cubicBezTo>
                  <a:cubicBezTo>
                    <a:pt x="15061" y="19529"/>
                    <a:pt x="14942" y="19643"/>
                    <a:pt x="14907" y="19609"/>
                  </a:cubicBezTo>
                  <a:cubicBezTo>
                    <a:pt x="14963" y="19565"/>
                    <a:pt x="15014" y="19519"/>
                    <a:pt x="15105" y="19482"/>
                  </a:cubicBezTo>
                  <a:cubicBezTo>
                    <a:pt x="15127" y="19476"/>
                    <a:pt x="15149" y="19467"/>
                    <a:pt x="15170" y="19453"/>
                  </a:cubicBezTo>
                  <a:cubicBezTo>
                    <a:pt x="15222" y="19438"/>
                    <a:pt x="15295" y="19391"/>
                    <a:pt x="15377" y="19340"/>
                  </a:cubicBezTo>
                  <a:cubicBezTo>
                    <a:pt x="15458" y="19291"/>
                    <a:pt x="15547" y="19240"/>
                    <a:pt x="15640" y="19216"/>
                  </a:cubicBezTo>
                  <a:cubicBezTo>
                    <a:pt x="15645" y="19221"/>
                    <a:pt x="15648" y="19226"/>
                    <a:pt x="15652" y="19231"/>
                  </a:cubicBezTo>
                  <a:lnTo>
                    <a:pt x="15658" y="19240"/>
                  </a:lnTo>
                  <a:cubicBezTo>
                    <a:pt x="15661" y="19245"/>
                    <a:pt x="15672" y="19244"/>
                    <a:pt x="15679" y="19240"/>
                  </a:cubicBezTo>
                  <a:cubicBezTo>
                    <a:pt x="15685" y="19236"/>
                    <a:pt x="15685" y="19230"/>
                    <a:pt x="15682" y="19225"/>
                  </a:cubicBezTo>
                  <a:lnTo>
                    <a:pt x="15679" y="19216"/>
                  </a:lnTo>
                  <a:cubicBezTo>
                    <a:pt x="15672" y="19207"/>
                    <a:pt x="15664" y="19199"/>
                    <a:pt x="15655" y="19193"/>
                  </a:cubicBezTo>
                  <a:lnTo>
                    <a:pt x="15661" y="19190"/>
                  </a:lnTo>
                  <a:cubicBezTo>
                    <a:pt x="15720" y="19131"/>
                    <a:pt x="15683" y="19073"/>
                    <a:pt x="15623" y="19057"/>
                  </a:cubicBezTo>
                  <a:cubicBezTo>
                    <a:pt x="15621" y="19048"/>
                    <a:pt x="15624" y="19038"/>
                    <a:pt x="15631" y="19021"/>
                  </a:cubicBezTo>
                  <a:cubicBezTo>
                    <a:pt x="15634" y="19016"/>
                    <a:pt x="15638" y="19009"/>
                    <a:pt x="15640" y="19004"/>
                  </a:cubicBezTo>
                  <a:cubicBezTo>
                    <a:pt x="15708" y="18989"/>
                    <a:pt x="15719" y="18971"/>
                    <a:pt x="15723" y="18918"/>
                  </a:cubicBezTo>
                  <a:cubicBezTo>
                    <a:pt x="15698" y="18928"/>
                    <a:pt x="15668" y="18952"/>
                    <a:pt x="15655" y="18936"/>
                  </a:cubicBezTo>
                  <a:cubicBezTo>
                    <a:pt x="15815" y="18801"/>
                    <a:pt x="16020" y="18661"/>
                    <a:pt x="16181" y="18584"/>
                  </a:cubicBezTo>
                  <a:cubicBezTo>
                    <a:pt x="16211" y="18522"/>
                    <a:pt x="16223" y="18455"/>
                    <a:pt x="16267" y="18424"/>
                  </a:cubicBezTo>
                  <a:cubicBezTo>
                    <a:pt x="16474" y="18282"/>
                    <a:pt x="16706" y="18094"/>
                    <a:pt x="16893" y="17990"/>
                  </a:cubicBezTo>
                  <a:cubicBezTo>
                    <a:pt x="16817" y="17886"/>
                    <a:pt x="16835" y="17785"/>
                    <a:pt x="16979" y="17677"/>
                  </a:cubicBezTo>
                  <a:lnTo>
                    <a:pt x="17023" y="17730"/>
                  </a:lnTo>
                  <a:cubicBezTo>
                    <a:pt x="17085" y="17629"/>
                    <a:pt x="17039" y="17617"/>
                    <a:pt x="17162" y="17520"/>
                  </a:cubicBezTo>
                  <a:cubicBezTo>
                    <a:pt x="17163" y="17503"/>
                    <a:pt x="17158" y="17484"/>
                    <a:pt x="17153" y="17467"/>
                  </a:cubicBezTo>
                  <a:lnTo>
                    <a:pt x="17156" y="17467"/>
                  </a:lnTo>
                  <a:lnTo>
                    <a:pt x="17159" y="17470"/>
                  </a:lnTo>
                  <a:cubicBezTo>
                    <a:pt x="17259" y="17460"/>
                    <a:pt x="17308" y="17413"/>
                    <a:pt x="17372" y="17340"/>
                  </a:cubicBezTo>
                  <a:cubicBezTo>
                    <a:pt x="17391" y="17332"/>
                    <a:pt x="17412" y="17318"/>
                    <a:pt x="17434" y="17296"/>
                  </a:cubicBezTo>
                  <a:cubicBezTo>
                    <a:pt x="17431" y="17289"/>
                    <a:pt x="17427" y="17281"/>
                    <a:pt x="17425" y="17275"/>
                  </a:cubicBezTo>
                  <a:cubicBezTo>
                    <a:pt x="17423" y="17267"/>
                    <a:pt x="17423" y="17261"/>
                    <a:pt x="17419" y="17254"/>
                  </a:cubicBezTo>
                  <a:cubicBezTo>
                    <a:pt x="17404" y="17218"/>
                    <a:pt x="17393" y="17200"/>
                    <a:pt x="17354" y="17204"/>
                  </a:cubicBezTo>
                  <a:cubicBezTo>
                    <a:pt x="17347" y="17202"/>
                    <a:pt x="17340" y="17197"/>
                    <a:pt x="17333" y="17195"/>
                  </a:cubicBezTo>
                  <a:cubicBezTo>
                    <a:pt x="17338" y="17185"/>
                    <a:pt x="17334" y="17176"/>
                    <a:pt x="17342" y="17166"/>
                  </a:cubicBezTo>
                  <a:lnTo>
                    <a:pt x="17339" y="17166"/>
                  </a:lnTo>
                  <a:cubicBezTo>
                    <a:pt x="17366" y="17150"/>
                    <a:pt x="17378" y="17123"/>
                    <a:pt x="17390" y="17101"/>
                  </a:cubicBezTo>
                  <a:cubicBezTo>
                    <a:pt x="17395" y="17091"/>
                    <a:pt x="17399" y="17079"/>
                    <a:pt x="17404" y="17071"/>
                  </a:cubicBezTo>
                  <a:lnTo>
                    <a:pt x="17407" y="17080"/>
                  </a:lnTo>
                  <a:lnTo>
                    <a:pt x="17425" y="17065"/>
                  </a:lnTo>
                  <a:cubicBezTo>
                    <a:pt x="17460" y="17089"/>
                    <a:pt x="17423" y="17120"/>
                    <a:pt x="17469" y="17142"/>
                  </a:cubicBezTo>
                  <a:cubicBezTo>
                    <a:pt x="17539" y="17090"/>
                    <a:pt x="17596" y="17130"/>
                    <a:pt x="17664" y="17092"/>
                  </a:cubicBezTo>
                  <a:cubicBezTo>
                    <a:pt x="17660" y="17157"/>
                    <a:pt x="17644" y="17222"/>
                    <a:pt x="17585" y="17293"/>
                  </a:cubicBezTo>
                  <a:cubicBezTo>
                    <a:pt x="17616" y="17328"/>
                    <a:pt x="17635" y="17293"/>
                    <a:pt x="17632" y="17343"/>
                  </a:cubicBezTo>
                  <a:cubicBezTo>
                    <a:pt x="17547" y="17398"/>
                    <a:pt x="17571" y="17441"/>
                    <a:pt x="17525" y="17491"/>
                  </a:cubicBezTo>
                  <a:lnTo>
                    <a:pt x="17514" y="17479"/>
                  </a:lnTo>
                  <a:lnTo>
                    <a:pt x="17511" y="17482"/>
                  </a:lnTo>
                  <a:cubicBezTo>
                    <a:pt x="17510" y="17479"/>
                    <a:pt x="17511" y="17476"/>
                    <a:pt x="17511" y="17473"/>
                  </a:cubicBezTo>
                  <a:cubicBezTo>
                    <a:pt x="17509" y="17456"/>
                    <a:pt x="17507" y="17435"/>
                    <a:pt x="17493" y="17417"/>
                  </a:cubicBezTo>
                  <a:cubicBezTo>
                    <a:pt x="17489" y="17412"/>
                    <a:pt x="17481" y="17412"/>
                    <a:pt x="17475" y="17417"/>
                  </a:cubicBezTo>
                  <a:cubicBezTo>
                    <a:pt x="17469" y="17423"/>
                    <a:pt x="17469" y="17430"/>
                    <a:pt x="17472" y="17435"/>
                  </a:cubicBezTo>
                  <a:cubicBezTo>
                    <a:pt x="17484" y="17449"/>
                    <a:pt x="17483" y="17465"/>
                    <a:pt x="17484" y="17482"/>
                  </a:cubicBezTo>
                  <a:cubicBezTo>
                    <a:pt x="17420" y="17545"/>
                    <a:pt x="17350" y="17588"/>
                    <a:pt x="17322" y="17701"/>
                  </a:cubicBezTo>
                  <a:cubicBezTo>
                    <a:pt x="17273" y="17677"/>
                    <a:pt x="17238" y="17714"/>
                    <a:pt x="17200" y="17760"/>
                  </a:cubicBezTo>
                  <a:cubicBezTo>
                    <a:pt x="17162" y="17806"/>
                    <a:pt x="17119" y="17861"/>
                    <a:pt x="17059" y="17878"/>
                  </a:cubicBezTo>
                  <a:cubicBezTo>
                    <a:pt x="17041" y="17906"/>
                    <a:pt x="17098" y="17932"/>
                    <a:pt x="17067" y="17961"/>
                  </a:cubicBezTo>
                  <a:cubicBezTo>
                    <a:pt x="17036" y="17993"/>
                    <a:pt x="17018" y="17970"/>
                    <a:pt x="16994" y="17975"/>
                  </a:cubicBezTo>
                  <a:cubicBezTo>
                    <a:pt x="16898" y="18133"/>
                    <a:pt x="16733" y="18257"/>
                    <a:pt x="16571" y="18380"/>
                  </a:cubicBezTo>
                  <a:cubicBezTo>
                    <a:pt x="16408" y="18504"/>
                    <a:pt x="16248" y="18626"/>
                    <a:pt x="16157" y="18800"/>
                  </a:cubicBezTo>
                  <a:lnTo>
                    <a:pt x="16081" y="18847"/>
                  </a:lnTo>
                  <a:cubicBezTo>
                    <a:pt x="16086" y="18978"/>
                    <a:pt x="15946" y="19096"/>
                    <a:pt x="15818" y="19210"/>
                  </a:cubicBezTo>
                  <a:cubicBezTo>
                    <a:pt x="15814" y="19210"/>
                    <a:pt x="15812" y="19211"/>
                    <a:pt x="15809" y="19213"/>
                  </a:cubicBezTo>
                  <a:cubicBezTo>
                    <a:pt x="15807" y="19214"/>
                    <a:pt x="15804" y="19214"/>
                    <a:pt x="15803" y="19216"/>
                  </a:cubicBezTo>
                  <a:cubicBezTo>
                    <a:pt x="15796" y="19224"/>
                    <a:pt x="15783" y="19235"/>
                    <a:pt x="15770" y="19243"/>
                  </a:cubicBezTo>
                  <a:lnTo>
                    <a:pt x="15758" y="19249"/>
                  </a:lnTo>
                  <a:cubicBezTo>
                    <a:pt x="15752" y="19253"/>
                    <a:pt x="15749" y="19262"/>
                    <a:pt x="15753" y="19267"/>
                  </a:cubicBezTo>
                  <a:cubicBezTo>
                    <a:pt x="15756" y="19271"/>
                    <a:pt x="15767" y="19271"/>
                    <a:pt x="15773" y="19267"/>
                  </a:cubicBezTo>
                  <a:lnTo>
                    <a:pt x="15782" y="19258"/>
                  </a:lnTo>
                  <a:cubicBezTo>
                    <a:pt x="15795" y="19249"/>
                    <a:pt x="15808" y="19241"/>
                    <a:pt x="15818" y="19231"/>
                  </a:cubicBezTo>
                  <a:lnTo>
                    <a:pt x="15820" y="19237"/>
                  </a:lnTo>
                  <a:cubicBezTo>
                    <a:pt x="15847" y="19223"/>
                    <a:pt x="15855" y="19251"/>
                    <a:pt x="15877" y="19246"/>
                  </a:cubicBezTo>
                  <a:cubicBezTo>
                    <a:pt x="15884" y="19273"/>
                    <a:pt x="15862" y="19314"/>
                    <a:pt x="15832" y="19343"/>
                  </a:cubicBezTo>
                  <a:cubicBezTo>
                    <a:pt x="15823" y="19353"/>
                    <a:pt x="15788" y="19383"/>
                    <a:pt x="15761" y="19370"/>
                  </a:cubicBezTo>
                  <a:cubicBezTo>
                    <a:pt x="15755" y="19367"/>
                    <a:pt x="15747" y="19369"/>
                    <a:pt x="15741" y="19376"/>
                  </a:cubicBezTo>
                  <a:cubicBezTo>
                    <a:pt x="15735" y="19382"/>
                    <a:pt x="15734" y="19390"/>
                    <a:pt x="15741" y="19394"/>
                  </a:cubicBezTo>
                  <a:cubicBezTo>
                    <a:pt x="15771" y="19409"/>
                    <a:pt x="15815" y="19397"/>
                    <a:pt x="15853" y="19358"/>
                  </a:cubicBezTo>
                  <a:cubicBezTo>
                    <a:pt x="15891" y="19321"/>
                    <a:pt x="15914" y="19268"/>
                    <a:pt x="15903" y="19231"/>
                  </a:cubicBezTo>
                  <a:cubicBezTo>
                    <a:pt x="15925" y="19225"/>
                    <a:pt x="15941" y="19232"/>
                    <a:pt x="15956" y="19240"/>
                  </a:cubicBezTo>
                  <a:lnTo>
                    <a:pt x="15968" y="19237"/>
                  </a:lnTo>
                  <a:lnTo>
                    <a:pt x="15965" y="19249"/>
                  </a:lnTo>
                  <a:cubicBezTo>
                    <a:pt x="15964" y="19261"/>
                    <a:pt x="15963" y="19272"/>
                    <a:pt x="15959" y="19284"/>
                  </a:cubicBezTo>
                  <a:cubicBezTo>
                    <a:pt x="15955" y="19296"/>
                    <a:pt x="15961" y="19305"/>
                    <a:pt x="15974" y="19305"/>
                  </a:cubicBezTo>
                  <a:cubicBezTo>
                    <a:pt x="15987" y="19305"/>
                    <a:pt x="16003" y="19296"/>
                    <a:pt x="16007" y="19284"/>
                  </a:cubicBezTo>
                  <a:cubicBezTo>
                    <a:pt x="16012" y="19269"/>
                    <a:pt x="16011" y="19258"/>
                    <a:pt x="16013" y="19246"/>
                  </a:cubicBezTo>
                  <a:lnTo>
                    <a:pt x="16016" y="19246"/>
                  </a:lnTo>
                  <a:cubicBezTo>
                    <a:pt x="16045" y="19212"/>
                    <a:pt x="16045" y="19175"/>
                    <a:pt x="16122" y="19145"/>
                  </a:cubicBezTo>
                  <a:cubicBezTo>
                    <a:pt x="16146" y="19214"/>
                    <a:pt x="16219" y="19108"/>
                    <a:pt x="16252" y="19178"/>
                  </a:cubicBezTo>
                  <a:cubicBezTo>
                    <a:pt x="16216" y="19248"/>
                    <a:pt x="16146" y="19303"/>
                    <a:pt x="16069" y="19361"/>
                  </a:cubicBezTo>
                  <a:cubicBezTo>
                    <a:pt x="16017" y="19400"/>
                    <a:pt x="15963" y="19439"/>
                    <a:pt x="15921" y="19482"/>
                  </a:cubicBezTo>
                  <a:cubicBezTo>
                    <a:pt x="15912" y="19491"/>
                    <a:pt x="15912" y="19501"/>
                    <a:pt x="15921" y="19506"/>
                  </a:cubicBezTo>
                  <a:cubicBezTo>
                    <a:pt x="15929" y="19511"/>
                    <a:pt x="15945" y="19509"/>
                    <a:pt x="15953" y="19500"/>
                  </a:cubicBezTo>
                  <a:cubicBezTo>
                    <a:pt x="15991" y="19460"/>
                    <a:pt x="16038" y="19423"/>
                    <a:pt x="16089" y="19385"/>
                  </a:cubicBezTo>
                  <a:cubicBezTo>
                    <a:pt x="16173" y="19322"/>
                    <a:pt x="16258" y="19256"/>
                    <a:pt x="16296" y="19169"/>
                  </a:cubicBezTo>
                  <a:lnTo>
                    <a:pt x="16305" y="19175"/>
                  </a:lnTo>
                  <a:cubicBezTo>
                    <a:pt x="16351" y="19090"/>
                    <a:pt x="16471" y="18965"/>
                    <a:pt x="16394" y="18915"/>
                  </a:cubicBezTo>
                  <a:cubicBezTo>
                    <a:pt x="16469" y="18844"/>
                    <a:pt x="16593" y="18742"/>
                    <a:pt x="16677" y="18747"/>
                  </a:cubicBezTo>
                  <a:cubicBezTo>
                    <a:pt x="16752" y="18660"/>
                    <a:pt x="16804" y="18588"/>
                    <a:pt x="16858" y="18513"/>
                  </a:cubicBezTo>
                  <a:cubicBezTo>
                    <a:pt x="16911" y="18438"/>
                    <a:pt x="16967" y="18359"/>
                    <a:pt x="17047" y="18262"/>
                  </a:cubicBezTo>
                  <a:cubicBezTo>
                    <a:pt x="17037" y="18192"/>
                    <a:pt x="16979" y="18303"/>
                    <a:pt x="16961" y="18265"/>
                  </a:cubicBezTo>
                  <a:cubicBezTo>
                    <a:pt x="16954" y="18151"/>
                    <a:pt x="17112" y="18086"/>
                    <a:pt x="17180" y="18023"/>
                  </a:cubicBezTo>
                  <a:cubicBezTo>
                    <a:pt x="17255" y="17952"/>
                    <a:pt x="17329" y="17849"/>
                    <a:pt x="17407" y="17763"/>
                  </a:cubicBezTo>
                  <a:cubicBezTo>
                    <a:pt x="17511" y="17648"/>
                    <a:pt x="17564" y="17562"/>
                    <a:pt x="17638" y="17479"/>
                  </a:cubicBezTo>
                  <a:cubicBezTo>
                    <a:pt x="17726" y="17379"/>
                    <a:pt x="17799" y="17299"/>
                    <a:pt x="17859" y="17219"/>
                  </a:cubicBezTo>
                  <a:cubicBezTo>
                    <a:pt x="17919" y="17140"/>
                    <a:pt x="17967" y="17061"/>
                    <a:pt x="18004" y="16962"/>
                  </a:cubicBezTo>
                  <a:cubicBezTo>
                    <a:pt x="18035" y="16931"/>
                    <a:pt x="18059" y="16896"/>
                    <a:pt x="18075" y="16856"/>
                  </a:cubicBezTo>
                  <a:cubicBezTo>
                    <a:pt x="18082" y="16847"/>
                    <a:pt x="18089" y="16837"/>
                    <a:pt x="18096" y="16829"/>
                  </a:cubicBezTo>
                  <a:lnTo>
                    <a:pt x="18110" y="16844"/>
                  </a:lnTo>
                  <a:cubicBezTo>
                    <a:pt x="18125" y="16824"/>
                    <a:pt x="18155" y="16803"/>
                    <a:pt x="18143" y="16788"/>
                  </a:cubicBezTo>
                  <a:cubicBezTo>
                    <a:pt x="18136" y="16795"/>
                    <a:pt x="18129" y="16794"/>
                    <a:pt x="18122" y="16794"/>
                  </a:cubicBezTo>
                  <a:cubicBezTo>
                    <a:pt x="18164" y="16740"/>
                    <a:pt x="18201" y="16689"/>
                    <a:pt x="18235" y="16640"/>
                  </a:cubicBezTo>
                  <a:cubicBezTo>
                    <a:pt x="18254" y="16626"/>
                    <a:pt x="18274" y="16613"/>
                    <a:pt x="18294" y="16613"/>
                  </a:cubicBezTo>
                  <a:cubicBezTo>
                    <a:pt x="18287" y="16604"/>
                    <a:pt x="18280" y="16592"/>
                    <a:pt x="18273" y="16581"/>
                  </a:cubicBezTo>
                  <a:cubicBezTo>
                    <a:pt x="18307" y="16528"/>
                    <a:pt x="18338" y="16478"/>
                    <a:pt x="18368" y="16427"/>
                  </a:cubicBezTo>
                  <a:cubicBezTo>
                    <a:pt x="18419" y="16339"/>
                    <a:pt x="18468" y="16251"/>
                    <a:pt x="18521" y="16155"/>
                  </a:cubicBezTo>
                  <a:cubicBezTo>
                    <a:pt x="18574" y="16120"/>
                    <a:pt x="18643" y="16110"/>
                    <a:pt x="18633" y="16067"/>
                  </a:cubicBezTo>
                  <a:cubicBezTo>
                    <a:pt x="18646" y="16065"/>
                    <a:pt x="18659" y="16065"/>
                    <a:pt x="18672" y="16061"/>
                  </a:cubicBezTo>
                  <a:cubicBezTo>
                    <a:pt x="18719" y="16048"/>
                    <a:pt x="18767" y="16020"/>
                    <a:pt x="18817" y="15981"/>
                  </a:cubicBezTo>
                  <a:cubicBezTo>
                    <a:pt x="18827" y="15973"/>
                    <a:pt x="18831" y="15958"/>
                    <a:pt x="18826" y="15949"/>
                  </a:cubicBezTo>
                  <a:cubicBezTo>
                    <a:pt x="18820" y="15939"/>
                    <a:pt x="18809" y="15938"/>
                    <a:pt x="18799" y="15946"/>
                  </a:cubicBezTo>
                  <a:cubicBezTo>
                    <a:pt x="18761" y="15976"/>
                    <a:pt x="18724" y="15998"/>
                    <a:pt x="18690" y="16011"/>
                  </a:cubicBezTo>
                  <a:cubicBezTo>
                    <a:pt x="18688" y="16002"/>
                    <a:pt x="18689" y="15991"/>
                    <a:pt x="18684" y="15984"/>
                  </a:cubicBezTo>
                  <a:cubicBezTo>
                    <a:pt x="18676" y="15995"/>
                    <a:pt x="18666" y="16009"/>
                    <a:pt x="18660" y="16020"/>
                  </a:cubicBezTo>
                  <a:cubicBezTo>
                    <a:pt x="18648" y="16023"/>
                    <a:pt x="18637" y="16024"/>
                    <a:pt x="18625" y="16025"/>
                  </a:cubicBezTo>
                  <a:lnTo>
                    <a:pt x="18604" y="16011"/>
                  </a:lnTo>
                  <a:cubicBezTo>
                    <a:pt x="18607" y="16004"/>
                    <a:pt x="18612" y="15997"/>
                    <a:pt x="18616" y="15990"/>
                  </a:cubicBezTo>
                  <a:cubicBezTo>
                    <a:pt x="18611" y="15975"/>
                    <a:pt x="18614" y="15947"/>
                    <a:pt x="18625" y="15913"/>
                  </a:cubicBezTo>
                  <a:cubicBezTo>
                    <a:pt x="18648" y="15877"/>
                    <a:pt x="18670" y="15837"/>
                    <a:pt x="18681" y="15798"/>
                  </a:cubicBezTo>
                  <a:cubicBezTo>
                    <a:pt x="18709" y="15761"/>
                    <a:pt x="18743" y="15739"/>
                    <a:pt x="18778" y="15757"/>
                  </a:cubicBezTo>
                  <a:cubicBezTo>
                    <a:pt x="18780" y="15759"/>
                    <a:pt x="18783" y="15762"/>
                    <a:pt x="18784" y="15765"/>
                  </a:cubicBezTo>
                  <a:cubicBezTo>
                    <a:pt x="18780" y="15776"/>
                    <a:pt x="18775" y="15786"/>
                    <a:pt x="18772" y="15795"/>
                  </a:cubicBezTo>
                  <a:cubicBezTo>
                    <a:pt x="18770" y="15803"/>
                    <a:pt x="18766" y="15809"/>
                    <a:pt x="18764" y="15816"/>
                  </a:cubicBezTo>
                  <a:cubicBezTo>
                    <a:pt x="18760" y="15823"/>
                    <a:pt x="18762" y="15830"/>
                    <a:pt x="18766" y="15833"/>
                  </a:cubicBezTo>
                  <a:cubicBezTo>
                    <a:pt x="18758" y="15847"/>
                    <a:pt x="18757" y="15860"/>
                    <a:pt x="18764" y="15869"/>
                  </a:cubicBezTo>
                  <a:cubicBezTo>
                    <a:pt x="18776" y="15858"/>
                    <a:pt x="18788" y="15858"/>
                    <a:pt x="18802" y="15872"/>
                  </a:cubicBezTo>
                  <a:cubicBezTo>
                    <a:pt x="18796" y="15887"/>
                    <a:pt x="18777" y="15904"/>
                    <a:pt x="18790" y="15913"/>
                  </a:cubicBezTo>
                  <a:cubicBezTo>
                    <a:pt x="18811" y="15868"/>
                    <a:pt x="18837" y="15823"/>
                    <a:pt x="18799" y="15795"/>
                  </a:cubicBezTo>
                  <a:cubicBezTo>
                    <a:pt x="18802" y="15787"/>
                    <a:pt x="18806" y="15778"/>
                    <a:pt x="18811" y="15768"/>
                  </a:cubicBezTo>
                  <a:lnTo>
                    <a:pt x="18814" y="15760"/>
                  </a:lnTo>
                  <a:lnTo>
                    <a:pt x="18811" y="15754"/>
                  </a:lnTo>
                  <a:cubicBezTo>
                    <a:pt x="18806" y="15740"/>
                    <a:pt x="18801" y="15731"/>
                    <a:pt x="18796" y="15724"/>
                  </a:cubicBezTo>
                  <a:lnTo>
                    <a:pt x="18802" y="15721"/>
                  </a:lnTo>
                  <a:cubicBezTo>
                    <a:pt x="18843" y="15663"/>
                    <a:pt x="18776" y="15637"/>
                    <a:pt x="18817" y="15579"/>
                  </a:cubicBezTo>
                  <a:cubicBezTo>
                    <a:pt x="18824" y="15572"/>
                    <a:pt x="18830" y="15570"/>
                    <a:pt x="18837" y="15567"/>
                  </a:cubicBezTo>
                  <a:cubicBezTo>
                    <a:pt x="18836" y="15572"/>
                    <a:pt x="18833" y="15576"/>
                    <a:pt x="18831" y="15579"/>
                  </a:cubicBezTo>
                  <a:lnTo>
                    <a:pt x="18905" y="15627"/>
                  </a:lnTo>
                  <a:cubicBezTo>
                    <a:pt x="18913" y="15610"/>
                    <a:pt x="18923" y="15612"/>
                    <a:pt x="18932" y="15603"/>
                  </a:cubicBezTo>
                  <a:cubicBezTo>
                    <a:pt x="18926" y="15610"/>
                    <a:pt x="18919" y="15616"/>
                    <a:pt x="18914" y="15624"/>
                  </a:cubicBezTo>
                  <a:cubicBezTo>
                    <a:pt x="18898" y="15649"/>
                    <a:pt x="18886" y="15678"/>
                    <a:pt x="18882" y="15706"/>
                  </a:cubicBezTo>
                  <a:lnTo>
                    <a:pt x="18879" y="15718"/>
                  </a:lnTo>
                  <a:lnTo>
                    <a:pt x="18885" y="15724"/>
                  </a:lnTo>
                  <a:cubicBezTo>
                    <a:pt x="18896" y="15740"/>
                    <a:pt x="18917" y="15754"/>
                    <a:pt x="18938" y="15762"/>
                  </a:cubicBezTo>
                  <a:cubicBezTo>
                    <a:pt x="18937" y="15786"/>
                    <a:pt x="18923" y="15815"/>
                    <a:pt x="18908" y="15842"/>
                  </a:cubicBezTo>
                  <a:cubicBezTo>
                    <a:pt x="18901" y="15855"/>
                    <a:pt x="18904" y="15870"/>
                    <a:pt x="18914" y="15875"/>
                  </a:cubicBezTo>
                  <a:cubicBezTo>
                    <a:pt x="18925" y="15879"/>
                    <a:pt x="18940" y="15870"/>
                    <a:pt x="18947" y="15857"/>
                  </a:cubicBezTo>
                  <a:cubicBezTo>
                    <a:pt x="18964" y="15824"/>
                    <a:pt x="18985" y="15784"/>
                    <a:pt x="18982" y="15745"/>
                  </a:cubicBezTo>
                  <a:cubicBezTo>
                    <a:pt x="18987" y="15740"/>
                    <a:pt x="18992" y="15734"/>
                    <a:pt x="18997" y="15730"/>
                  </a:cubicBezTo>
                  <a:cubicBezTo>
                    <a:pt x="19023" y="15741"/>
                    <a:pt x="19011" y="15773"/>
                    <a:pt x="19021" y="15807"/>
                  </a:cubicBezTo>
                  <a:cubicBezTo>
                    <a:pt x="18998" y="15849"/>
                    <a:pt x="18969" y="15891"/>
                    <a:pt x="18938" y="15934"/>
                  </a:cubicBezTo>
                  <a:cubicBezTo>
                    <a:pt x="18888" y="16003"/>
                    <a:pt x="18835" y="16074"/>
                    <a:pt x="18799" y="16158"/>
                  </a:cubicBezTo>
                  <a:cubicBezTo>
                    <a:pt x="18793" y="16173"/>
                    <a:pt x="18798" y="16185"/>
                    <a:pt x="18811" y="16188"/>
                  </a:cubicBezTo>
                  <a:cubicBezTo>
                    <a:pt x="18823" y="16191"/>
                    <a:pt x="18837" y="16182"/>
                    <a:pt x="18843" y="16167"/>
                  </a:cubicBezTo>
                  <a:cubicBezTo>
                    <a:pt x="18875" y="16092"/>
                    <a:pt x="18926" y="16026"/>
                    <a:pt x="18973" y="15960"/>
                  </a:cubicBezTo>
                  <a:cubicBezTo>
                    <a:pt x="19009" y="15911"/>
                    <a:pt x="19047" y="15860"/>
                    <a:pt x="19074" y="15807"/>
                  </a:cubicBezTo>
                  <a:cubicBezTo>
                    <a:pt x="19076" y="15806"/>
                    <a:pt x="19076" y="15802"/>
                    <a:pt x="19077" y="15801"/>
                  </a:cubicBezTo>
                  <a:lnTo>
                    <a:pt x="19080" y="15804"/>
                  </a:lnTo>
                  <a:cubicBezTo>
                    <a:pt x="19108" y="15816"/>
                    <a:pt x="19135" y="15791"/>
                    <a:pt x="19159" y="15745"/>
                  </a:cubicBezTo>
                  <a:cubicBezTo>
                    <a:pt x="19142" y="15719"/>
                    <a:pt x="19108" y="15697"/>
                    <a:pt x="19109" y="15665"/>
                  </a:cubicBezTo>
                  <a:lnTo>
                    <a:pt x="19121" y="15653"/>
                  </a:lnTo>
                  <a:cubicBezTo>
                    <a:pt x="19126" y="15647"/>
                    <a:pt x="19128" y="15639"/>
                    <a:pt x="19133" y="15632"/>
                  </a:cubicBezTo>
                  <a:cubicBezTo>
                    <a:pt x="19176" y="15604"/>
                    <a:pt x="19218" y="15583"/>
                    <a:pt x="19236" y="15508"/>
                  </a:cubicBezTo>
                  <a:cubicBezTo>
                    <a:pt x="19187" y="15462"/>
                    <a:pt x="19150" y="15522"/>
                    <a:pt x="19100" y="15476"/>
                  </a:cubicBezTo>
                  <a:cubicBezTo>
                    <a:pt x="19058" y="15496"/>
                    <a:pt x="19083" y="15497"/>
                    <a:pt x="19059" y="15538"/>
                  </a:cubicBezTo>
                  <a:cubicBezTo>
                    <a:pt x="19024" y="15535"/>
                    <a:pt x="18990" y="15551"/>
                    <a:pt x="18959" y="15576"/>
                  </a:cubicBezTo>
                  <a:cubicBezTo>
                    <a:pt x="18975" y="15566"/>
                    <a:pt x="18990" y="15548"/>
                    <a:pt x="19006" y="15532"/>
                  </a:cubicBezTo>
                  <a:cubicBezTo>
                    <a:pt x="18961" y="15515"/>
                    <a:pt x="19036" y="15452"/>
                    <a:pt x="19009" y="15429"/>
                  </a:cubicBezTo>
                  <a:cubicBezTo>
                    <a:pt x="18996" y="15445"/>
                    <a:pt x="18982" y="15462"/>
                    <a:pt x="18967" y="15467"/>
                  </a:cubicBezTo>
                  <a:cubicBezTo>
                    <a:pt x="18978" y="15451"/>
                    <a:pt x="18985" y="15432"/>
                    <a:pt x="18988" y="15414"/>
                  </a:cubicBezTo>
                  <a:cubicBezTo>
                    <a:pt x="19008" y="15399"/>
                    <a:pt x="19028" y="15387"/>
                    <a:pt x="19050" y="15387"/>
                  </a:cubicBezTo>
                  <a:cubicBezTo>
                    <a:pt x="19049" y="15390"/>
                    <a:pt x="19046" y="15396"/>
                    <a:pt x="19044" y="15399"/>
                  </a:cubicBezTo>
                  <a:cubicBezTo>
                    <a:pt x="19039" y="15410"/>
                    <a:pt x="19044" y="15421"/>
                    <a:pt x="19053" y="15426"/>
                  </a:cubicBezTo>
                  <a:cubicBezTo>
                    <a:pt x="19062" y="15430"/>
                    <a:pt x="19074" y="15425"/>
                    <a:pt x="19080" y="15414"/>
                  </a:cubicBezTo>
                  <a:cubicBezTo>
                    <a:pt x="19084" y="15404"/>
                    <a:pt x="19085" y="15394"/>
                    <a:pt x="19089" y="15384"/>
                  </a:cubicBezTo>
                  <a:lnTo>
                    <a:pt x="19091" y="15387"/>
                  </a:lnTo>
                  <a:cubicBezTo>
                    <a:pt x="19138" y="15337"/>
                    <a:pt x="19127" y="15358"/>
                    <a:pt x="19121" y="15307"/>
                  </a:cubicBezTo>
                  <a:cubicBezTo>
                    <a:pt x="19188" y="15277"/>
                    <a:pt x="19247" y="15213"/>
                    <a:pt x="19301" y="15148"/>
                  </a:cubicBezTo>
                  <a:cubicBezTo>
                    <a:pt x="19344" y="15097"/>
                    <a:pt x="19382" y="15046"/>
                    <a:pt x="19419" y="15012"/>
                  </a:cubicBezTo>
                  <a:cubicBezTo>
                    <a:pt x="19382" y="15022"/>
                    <a:pt x="19361" y="14976"/>
                    <a:pt x="19346" y="14941"/>
                  </a:cubicBezTo>
                  <a:cubicBezTo>
                    <a:pt x="19323" y="14949"/>
                    <a:pt x="19283" y="14970"/>
                    <a:pt x="19266" y="14962"/>
                  </a:cubicBezTo>
                  <a:cubicBezTo>
                    <a:pt x="19265" y="14956"/>
                    <a:pt x="19262" y="14949"/>
                    <a:pt x="19257" y="14944"/>
                  </a:cubicBezTo>
                  <a:cubicBezTo>
                    <a:pt x="19257" y="14938"/>
                    <a:pt x="19260" y="14931"/>
                    <a:pt x="19263" y="14920"/>
                  </a:cubicBezTo>
                  <a:cubicBezTo>
                    <a:pt x="19305" y="14936"/>
                    <a:pt x="19340" y="14931"/>
                    <a:pt x="19402" y="14903"/>
                  </a:cubicBezTo>
                  <a:cubicBezTo>
                    <a:pt x="19378" y="14885"/>
                    <a:pt x="19385" y="14852"/>
                    <a:pt x="19411" y="14811"/>
                  </a:cubicBezTo>
                  <a:lnTo>
                    <a:pt x="19408" y="14811"/>
                  </a:lnTo>
                  <a:cubicBezTo>
                    <a:pt x="19412" y="14806"/>
                    <a:pt x="19419" y="14799"/>
                    <a:pt x="19422" y="14793"/>
                  </a:cubicBezTo>
                  <a:cubicBezTo>
                    <a:pt x="19439" y="14818"/>
                    <a:pt x="19475" y="14840"/>
                    <a:pt x="19493" y="14832"/>
                  </a:cubicBezTo>
                  <a:cubicBezTo>
                    <a:pt x="19484" y="14798"/>
                    <a:pt x="19498" y="14751"/>
                    <a:pt x="19520" y="14702"/>
                  </a:cubicBezTo>
                  <a:lnTo>
                    <a:pt x="19517" y="14702"/>
                  </a:lnTo>
                  <a:cubicBezTo>
                    <a:pt x="19520" y="14696"/>
                    <a:pt x="19525" y="14692"/>
                    <a:pt x="19529" y="14687"/>
                  </a:cubicBezTo>
                  <a:cubicBezTo>
                    <a:pt x="19533" y="14680"/>
                    <a:pt x="19536" y="14671"/>
                    <a:pt x="19541" y="14663"/>
                  </a:cubicBezTo>
                  <a:cubicBezTo>
                    <a:pt x="19574" y="14647"/>
                    <a:pt x="19603" y="14607"/>
                    <a:pt x="19632" y="14575"/>
                  </a:cubicBezTo>
                  <a:cubicBezTo>
                    <a:pt x="19620" y="14606"/>
                    <a:pt x="19610" y="14635"/>
                    <a:pt x="19603" y="14660"/>
                  </a:cubicBezTo>
                  <a:cubicBezTo>
                    <a:pt x="19599" y="14667"/>
                    <a:pt x="19597" y="14675"/>
                    <a:pt x="19594" y="14681"/>
                  </a:cubicBezTo>
                  <a:cubicBezTo>
                    <a:pt x="19577" y="14715"/>
                    <a:pt x="19566" y="14750"/>
                    <a:pt x="19555" y="14785"/>
                  </a:cubicBezTo>
                  <a:cubicBezTo>
                    <a:pt x="19548" y="14811"/>
                    <a:pt x="19542" y="14837"/>
                    <a:pt x="19532" y="14861"/>
                  </a:cubicBezTo>
                  <a:lnTo>
                    <a:pt x="19529" y="14858"/>
                  </a:lnTo>
                  <a:cubicBezTo>
                    <a:pt x="19500" y="14956"/>
                    <a:pt x="19450" y="14942"/>
                    <a:pt x="19414" y="15000"/>
                  </a:cubicBezTo>
                  <a:cubicBezTo>
                    <a:pt x="19417" y="15003"/>
                    <a:pt x="19418" y="15009"/>
                    <a:pt x="19419" y="15012"/>
                  </a:cubicBezTo>
                  <a:cubicBezTo>
                    <a:pt x="19421" y="15010"/>
                    <a:pt x="19424" y="15008"/>
                    <a:pt x="19425" y="15006"/>
                  </a:cubicBezTo>
                  <a:cubicBezTo>
                    <a:pt x="19430" y="15018"/>
                    <a:pt x="19427" y="15036"/>
                    <a:pt x="19425" y="15050"/>
                  </a:cubicBezTo>
                  <a:cubicBezTo>
                    <a:pt x="19465" y="15069"/>
                    <a:pt x="19499" y="15041"/>
                    <a:pt x="19535" y="15030"/>
                  </a:cubicBezTo>
                  <a:lnTo>
                    <a:pt x="19544" y="15018"/>
                  </a:lnTo>
                  <a:cubicBezTo>
                    <a:pt x="19550" y="15031"/>
                    <a:pt x="19555" y="15042"/>
                    <a:pt x="19561" y="15050"/>
                  </a:cubicBezTo>
                  <a:cubicBezTo>
                    <a:pt x="19566" y="15057"/>
                    <a:pt x="19571" y="15060"/>
                    <a:pt x="19573" y="15065"/>
                  </a:cubicBezTo>
                  <a:cubicBezTo>
                    <a:pt x="19569" y="15079"/>
                    <a:pt x="19561" y="15095"/>
                    <a:pt x="19547" y="15101"/>
                  </a:cubicBezTo>
                  <a:cubicBezTo>
                    <a:pt x="19537" y="15104"/>
                    <a:pt x="19528" y="15117"/>
                    <a:pt x="19529" y="15127"/>
                  </a:cubicBezTo>
                  <a:cubicBezTo>
                    <a:pt x="19530" y="15138"/>
                    <a:pt x="19540" y="15143"/>
                    <a:pt x="19549" y="15139"/>
                  </a:cubicBezTo>
                  <a:cubicBezTo>
                    <a:pt x="19577" y="15128"/>
                    <a:pt x="19601" y="15098"/>
                    <a:pt x="19609" y="15062"/>
                  </a:cubicBezTo>
                  <a:lnTo>
                    <a:pt x="19609" y="15056"/>
                  </a:lnTo>
                  <a:lnTo>
                    <a:pt x="19609" y="15053"/>
                  </a:lnTo>
                  <a:cubicBezTo>
                    <a:pt x="19606" y="15041"/>
                    <a:pt x="19598" y="15031"/>
                    <a:pt x="19591" y="15021"/>
                  </a:cubicBezTo>
                  <a:cubicBezTo>
                    <a:pt x="19587" y="15015"/>
                    <a:pt x="19581" y="15008"/>
                    <a:pt x="19576" y="15000"/>
                  </a:cubicBezTo>
                  <a:cubicBezTo>
                    <a:pt x="19578" y="14960"/>
                    <a:pt x="19575" y="14920"/>
                    <a:pt x="19582" y="14876"/>
                  </a:cubicBezTo>
                  <a:cubicBezTo>
                    <a:pt x="19596" y="14845"/>
                    <a:pt x="19606" y="14814"/>
                    <a:pt x="19615" y="14785"/>
                  </a:cubicBezTo>
                  <a:cubicBezTo>
                    <a:pt x="19625" y="14748"/>
                    <a:pt x="19635" y="14713"/>
                    <a:pt x="19653" y="14681"/>
                  </a:cubicBezTo>
                  <a:cubicBezTo>
                    <a:pt x="19677" y="14685"/>
                    <a:pt x="19691" y="14644"/>
                    <a:pt x="19712" y="14634"/>
                  </a:cubicBezTo>
                  <a:lnTo>
                    <a:pt x="19712" y="14631"/>
                  </a:lnTo>
                  <a:cubicBezTo>
                    <a:pt x="19733" y="14653"/>
                    <a:pt x="19755" y="14670"/>
                    <a:pt x="19786" y="14672"/>
                  </a:cubicBezTo>
                  <a:lnTo>
                    <a:pt x="19798" y="14675"/>
                  </a:lnTo>
                  <a:lnTo>
                    <a:pt x="19804" y="14666"/>
                  </a:lnTo>
                  <a:cubicBezTo>
                    <a:pt x="19878" y="14585"/>
                    <a:pt x="19890" y="14492"/>
                    <a:pt x="19898" y="14412"/>
                  </a:cubicBezTo>
                  <a:cubicBezTo>
                    <a:pt x="19903" y="14366"/>
                    <a:pt x="19907" y="14322"/>
                    <a:pt x="19922" y="14279"/>
                  </a:cubicBezTo>
                  <a:lnTo>
                    <a:pt x="19942" y="14288"/>
                  </a:lnTo>
                  <a:lnTo>
                    <a:pt x="19960" y="14244"/>
                  </a:lnTo>
                  <a:cubicBezTo>
                    <a:pt x="19948" y="14233"/>
                    <a:pt x="19935" y="14221"/>
                    <a:pt x="19925" y="14208"/>
                  </a:cubicBezTo>
                  <a:cubicBezTo>
                    <a:pt x="19952" y="14164"/>
                    <a:pt x="19978" y="14129"/>
                    <a:pt x="20002" y="14137"/>
                  </a:cubicBezTo>
                  <a:cubicBezTo>
                    <a:pt x="19994" y="14122"/>
                    <a:pt x="20001" y="14099"/>
                    <a:pt x="20016" y="14072"/>
                  </a:cubicBezTo>
                  <a:cubicBezTo>
                    <a:pt x="20026" y="14062"/>
                    <a:pt x="20041" y="14058"/>
                    <a:pt x="20055" y="14061"/>
                  </a:cubicBezTo>
                  <a:cubicBezTo>
                    <a:pt x="20060" y="14095"/>
                    <a:pt x="20036" y="14145"/>
                    <a:pt x="20067" y="14164"/>
                  </a:cubicBezTo>
                  <a:cubicBezTo>
                    <a:pt x="20105" y="14131"/>
                    <a:pt x="20133" y="13967"/>
                    <a:pt x="20188" y="13996"/>
                  </a:cubicBezTo>
                  <a:cubicBezTo>
                    <a:pt x="20169" y="14016"/>
                    <a:pt x="20173" y="14065"/>
                    <a:pt x="20146" y="14078"/>
                  </a:cubicBezTo>
                  <a:cubicBezTo>
                    <a:pt x="20210" y="14111"/>
                    <a:pt x="20227" y="14049"/>
                    <a:pt x="20232" y="13993"/>
                  </a:cubicBezTo>
                  <a:cubicBezTo>
                    <a:pt x="20230" y="13992"/>
                    <a:pt x="20228" y="13991"/>
                    <a:pt x="20226" y="13990"/>
                  </a:cubicBezTo>
                  <a:cubicBezTo>
                    <a:pt x="20243" y="13955"/>
                    <a:pt x="20269" y="13956"/>
                    <a:pt x="20279" y="13898"/>
                  </a:cubicBezTo>
                  <a:cubicBezTo>
                    <a:pt x="20255" y="13875"/>
                    <a:pt x="20190" y="13938"/>
                    <a:pt x="20200" y="13869"/>
                  </a:cubicBezTo>
                  <a:cubicBezTo>
                    <a:pt x="20273" y="13785"/>
                    <a:pt x="20249" y="13684"/>
                    <a:pt x="20303" y="13561"/>
                  </a:cubicBezTo>
                  <a:cubicBezTo>
                    <a:pt x="20381" y="13588"/>
                    <a:pt x="20360" y="13523"/>
                    <a:pt x="20398" y="13493"/>
                  </a:cubicBezTo>
                  <a:cubicBezTo>
                    <a:pt x="20439" y="13544"/>
                    <a:pt x="20350" y="13689"/>
                    <a:pt x="20392" y="13739"/>
                  </a:cubicBezTo>
                  <a:lnTo>
                    <a:pt x="20395" y="13736"/>
                  </a:lnTo>
                  <a:lnTo>
                    <a:pt x="20389" y="13771"/>
                  </a:lnTo>
                  <a:lnTo>
                    <a:pt x="20398" y="13780"/>
                  </a:lnTo>
                  <a:cubicBezTo>
                    <a:pt x="20408" y="13790"/>
                    <a:pt x="20422" y="13796"/>
                    <a:pt x="20433" y="13798"/>
                  </a:cubicBezTo>
                  <a:cubicBezTo>
                    <a:pt x="20436" y="13798"/>
                    <a:pt x="20439" y="13797"/>
                    <a:pt x="20442" y="13798"/>
                  </a:cubicBezTo>
                  <a:cubicBezTo>
                    <a:pt x="20455" y="13802"/>
                    <a:pt x="20469" y="13792"/>
                    <a:pt x="20474" y="13774"/>
                  </a:cubicBezTo>
                  <a:cubicBezTo>
                    <a:pt x="20480" y="13756"/>
                    <a:pt x="20475" y="13740"/>
                    <a:pt x="20463" y="13736"/>
                  </a:cubicBezTo>
                  <a:cubicBezTo>
                    <a:pt x="20458" y="13734"/>
                    <a:pt x="20456" y="13733"/>
                    <a:pt x="20451" y="13733"/>
                  </a:cubicBezTo>
                  <a:lnTo>
                    <a:pt x="20448" y="13733"/>
                  </a:lnTo>
                  <a:cubicBezTo>
                    <a:pt x="20487" y="13666"/>
                    <a:pt x="20509" y="13569"/>
                    <a:pt x="20504" y="13496"/>
                  </a:cubicBezTo>
                  <a:cubicBezTo>
                    <a:pt x="20499" y="13421"/>
                    <a:pt x="20467" y="13372"/>
                    <a:pt x="20406" y="13408"/>
                  </a:cubicBezTo>
                  <a:cubicBezTo>
                    <a:pt x="20450" y="13375"/>
                    <a:pt x="20408" y="13364"/>
                    <a:pt x="20439" y="13295"/>
                  </a:cubicBezTo>
                  <a:lnTo>
                    <a:pt x="20436" y="13290"/>
                  </a:lnTo>
                  <a:lnTo>
                    <a:pt x="20439" y="13290"/>
                  </a:lnTo>
                  <a:lnTo>
                    <a:pt x="20442" y="13290"/>
                  </a:lnTo>
                  <a:cubicBezTo>
                    <a:pt x="20452" y="13287"/>
                    <a:pt x="20463" y="13287"/>
                    <a:pt x="20471" y="13284"/>
                  </a:cubicBezTo>
                  <a:lnTo>
                    <a:pt x="20477" y="13281"/>
                  </a:lnTo>
                  <a:lnTo>
                    <a:pt x="20480" y="13278"/>
                  </a:lnTo>
                  <a:cubicBezTo>
                    <a:pt x="20507" y="13250"/>
                    <a:pt x="20516" y="13214"/>
                    <a:pt x="20525" y="13180"/>
                  </a:cubicBezTo>
                  <a:cubicBezTo>
                    <a:pt x="20527" y="13171"/>
                    <a:pt x="20531" y="13162"/>
                    <a:pt x="20533" y="13154"/>
                  </a:cubicBezTo>
                  <a:lnTo>
                    <a:pt x="20584" y="13165"/>
                  </a:lnTo>
                  <a:cubicBezTo>
                    <a:pt x="20578" y="13062"/>
                    <a:pt x="20650" y="13001"/>
                    <a:pt x="20610" y="12932"/>
                  </a:cubicBezTo>
                  <a:lnTo>
                    <a:pt x="20625" y="12873"/>
                  </a:lnTo>
                  <a:cubicBezTo>
                    <a:pt x="20627" y="12865"/>
                    <a:pt x="20622" y="12859"/>
                    <a:pt x="20616" y="12858"/>
                  </a:cubicBezTo>
                  <a:cubicBezTo>
                    <a:pt x="20611" y="12857"/>
                    <a:pt x="20606" y="12860"/>
                    <a:pt x="20604" y="12867"/>
                  </a:cubicBezTo>
                  <a:lnTo>
                    <a:pt x="20590" y="12926"/>
                  </a:lnTo>
                  <a:cubicBezTo>
                    <a:pt x="20534" y="12940"/>
                    <a:pt x="20522" y="12919"/>
                    <a:pt x="20531" y="12888"/>
                  </a:cubicBezTo>
                  <a:cubicBezTo>
                    <a:pt x="20541" y="12872"/>
                    <a:pt x="20548" y="12853"/>
                    <a:pt x="20557" y="12835"/>
                  </a:cubicBezTo>
                  <a:cubicBezTo>
                    <a:pt x="20585" y="12799"/>
                    <a:pt x="20629" y="12767"/>
                    <a:pt x="20663" y="12773"/>
                  </a:cubicBezTo>
                  <a:cubicBezTo>
                    <a:pt x="20674" y="12727"/>
                    <a:pt x="20683" y="12683"/>
                    <a:pt x="20693" y="12637"/>
                  </a:cubicBezTo>
                  <a:cubicBezTo>
                    <a:pt x="20674" y="12625"/>
                    <a:pt x="20665" y="12606"/>
                    <a:pt x="20652" y="12589"/>
                  </a:cubicBezTo>
                  <a:lnTo>
                    <a:pt x="20702" y="12598"/>
                  </a:lnTo>
                  <a:lnTo>
                    <a:pt x="20720" y="12513"/>
                  </a:lnTo>
                  <a:lnTo>
                    <a:pt x="20643" y="12504"/>
                  </a:lnTo>
                  <a:lnTo>
                    <a:pt x="20631" y="12566"/>
                  </a:lnTo>
                  <a:cubicBezTo>
                    <a:pt x="20612" y="12532"/>
                    <a:pt x="20599" y="12492"/>
                    <a:pt x="20593" y="12448"/>
                  </a:cubicBezTo>
                  <a:cubicBezTo>
                    <a:pt x="20613" y="12448"/>
                    <a:pt x="20641" y="12462"/>
                    <a:pt x="20649" y="12436"/>
                  </a:cubicBezTo>
                  <a:cubicBezTo>
                    <a:pt x="20614" y="12434"/>
                    <a:pt x="20621" y="12338"/>
                    <a:pt x="20643" y="12285"/>
                  </a:cubicBezTo>
                  <a:cubicBezTo>
                    <a:pt x="20650" y="12290"/>
                    <a:pt x="20658" y="12293"/>
                    <a:pt x="20666" y="12297"/>
                  </a:cubicBezTo>
                  <a:cubicBezTo>
                    <a:pt x="20670" y="12307"/>
                    <a:pt x="20674" y="12314"/>
                    <a:pt x="20681" y="12320"/>
                  </a:cubicBezTo>
                  <a:cubicBezTo>
                    <a:pt x="20682" y="12338"/>
                    <a:pt x="20680" y="12359"/>
                    <a:pt x="20675" y="12383"/>
                  </a:cubicBezTo>
                  <a:cubicBezTo>
                    <a:pt x="20674" y="12389"/>
                    <a:pt x="20675" y="12396"/>
                    <a:pt x="20681" y="12397"/>
                  </a:cubicBezTo>
                  <a:cubicBezTo>
                    <a:pt x="20687" y="12399"/>
                    <a:pt x="20694" y="12396"/>
                    <a:pt x="20696" y="12388"/>
                  </a:cubicBezTo>
                  <a:cubicBezTo>
                    <a:pt x="20701" y="12364"/>
                    <a:pt x="20702" y="12343"/>
                    <a:pt x="20702" y="12323"/>
                  </a:cubicBezTo>
                  <a:cubicBezTo>
                    <a:pt x="20710" y="12332"/>
                    <a:pt x="20718" y="12341"/>
                    <a:pt x="20723" y="12356"/>
                  </a:cubicBezTo>
                  <a:cubicBezTo>
                    <a:pt x="20747" y="12308"/>
                    <a:pt x="20791" y="12295"/>
                    <a:pt x="20796" y="12211"/>
                  </a:cubicBezTo>
                  <a:cubicBezTo>
                    <a:pt x="20786" y="12210"/>
                    <a:pt x="20775" y="12209"/>
                    <a:pt x="20767" y="12205"/>
                  </a:cubicBezTo>
                  <a:cubicBezTo>
                    <a:pt x="20779" y="12179"/>
                    <a:pt x="20789" y="12147"/>
                    <a:pt x="20793" y="12108"/>
                  </a:cubicBezTo>
                  <a:cubicBezTo>
                    <a:pt x="20753" y="12073"/>
                    <a:pt x="20685" y="12134"/>
                    <a:pt x="20690" y="12090"/>
                  </a:cubicBezTo>
                  <a:cubicBezTo>
                    <a:pt x="20750" y="12065"/>
                    <a:pt x="20785" y="11993"/>
                    <a:pt x="20802" y="11925"/>
                  </a:cubicBezTo>
                  <a:cubicBezTo>
                    <a:pt x="20808" y="11928"/>
                    <a:pt x="20817" y="11923"/>
                    <a:pt x="20820" y="11916"/>
                  </a:cubicBezTo>
                  <a:cubicBezTo>
                    <a:pt x="20826" y="11900"/>
                    <a:pt x="20834" y="11890"/>
                    <a:pt x="20844" y="11877"/>
                  </a:cubicBezTo>
                  <a:cubicBezTo>
                    <a:pt x="20848" y="11871"/>
                    <a:pt x="20854" y="11863"/>
                    <a:pt x="20858" y="11857"/>
                  </a:cubicBezTo>
                  <a:cubicBezTo>
                    <a:pt x="20863" y="11850"/>
                    <a:pt x="20863" y="11841"/>
                    <a:pt x="20858" y="11836"/>
                  </a:cubicBezTo>
                  <a:cubicBezTo>
                    <a:pt x="20854" y="11830"/>
                    <a:pt x="20845" y="11833"/>
                    <a:pt x="20841" y="11839"/>
                  </a:cubicBezTo>
                  <a:cubicBezTo>
                    <a:pt x="20837" y="11845"/>
                    <a:pt x="20833" y="11848"/>
                    <a:pt x="20829" y="11854"/>
                  </a:cubicBezTo>
                  <a:cubicBezTo>
                    <a:pt x="20822" y="11863"/>
                    <a:pt x="20815" y="11874"/>
                    <a:pt x="20808" y="11886"/>
                  </a:cubicBezTo>
                  <a:cubicBezTo>
                    <a:pt x="20809" y="11853"/>
                    <a:pt x="20810" y="11717"/>
                    <a:pt x="20805" y="11644"/>
                  </a:cubicBezTo>
                  <a:cubicBezTo>
                    <a:pt x="20805" y="11635"/>
                    <a:pt x="20804" y="11626"/>
                    <a:pt x="20802" y="11617"/>
                  </a:cubicBezTo>
                  <a:cubicBezTo>
                    <a:pt x="20792" y="11514"/>
                    <a:pt x="20757" y="11414"/>
                    <a:pt x="20717" y="11325"/>
                  </a:cubicBezTo>
                  <a:cubicBezTo>
                    <a:pt x="20673" y="11231"/>
                    <a:pt x="20625" y="11151"/>
                    <a:pt x="20593" y="11088"/>
                  </a:cubicBezTo>
                  <a:cubicBezTo>
                    <a:pt x="20511" y="11092"/>
                    <a:pt x="20497" y="11044"/>
                    <a:pt x="20454" y="11103"/>
                  </a:cubicBezTo>
                  <a:cubicBezTo>
                    <a:pt x="20443" y="11001"/>
                    <a:pt x="20419" y="10976"/>
                    <a:pt x="20362" y="10967"/>
                  </a:cubicBezTo>
                  <a:cubicBezTo>
                    <a:pt x="20364" y="10958"/>
                    <a:pt x="20374" y="10939"/>
                    <a:pt x="20389" y="10920"/>
                  </a:cubicBezTo>
                  <a:cubicBezTo>
                    <a:pt x="20459" y="10883"/>
                    <a:pt x="20473" y="10823"/>
                    <a:pt x="20471" y="10746"/>
                  </a:cubicBezTo>
                  <a:cubicBezTo>
                    <a:pt x="20470" y="10665"/>
                    <a:pt x="20452" y="10568"/>
                    <a:pt x="20454" y="10462"/>
                  </a:cubicBezTo>
                  <a:cubicBezTo>
                    <a:pt x="20441" y="10468"/>
                    <a:pt x="20421" y="10462"/>
                    <a:pt x="20421" y="10483"/>
                  </a:cubicBezTo>
                  <a:lnTo>
                    <a:pt x="20418" y="10495"/>
                  </a:lnTo>
                  <a:cubicBezTo>
                    <a:pt x="20404" y="10481"/>
                    <a:pt x="20388" y="10465"/>
                    <a:pt x="20371" y="10465"/>
                  </a:cubicBezTo>
                  <a:cubicBezTo>
                    <a:pt x="20362" y="10465"/>
                    <a:pt x="20353" y="10474"/>
                    <a:pt x="20353" y="10486"/>
                  </a:cubicBezTo>
                  <a:cubicBezTo>
                    <a:pt x="20354" y="10497"/>
                    <a:pt x="20362" y="10506"/>
                    <a:pt x="20371" y="10506"/>
                  </a:cubicBezTo>
                  <a:cubicBezTo>
                    <a:pt x="20374" y="10506"/>
                    <a:pt x="20380" y="10510"/>
                    <a:pt x="20386" y="10515"/>
                  </a:cubicBezTo>
                  <a:cubicBezTo>
                    <a:pt x="20370" y="10586"/>
                    <a:pt x="20374" y="10638"/>
                    <a:pt x="20377" y="10693"/>
                  </a:cubicBezTo>
                  <a:cubicBezTo>
                    <a:pt x="20380" y="10748"/>
                    <a:pt x="20383" y="10806"/>
                    <a:pt x="20365" y="10893"/>
                  </a:cubicBezTo>
                  <a:cubicBezTo>
                    <a:pt x="20349" y="10915"/>
                    <a:pt x="20332" y="10943"/>
                    <a:pt x="20330" y="10964"/>
                  </a:cubicBezTo>
                  <a:cubicBezTo>
                    <a:pt x="20327" y="10964"/>
                    <a:pt x="20326" y="10965"/>
                    <a:pt x="20324" y="10964"/>
                  </a:cubicBezTo>
                  <a:cubicBezTo>
                    <a:pt x="20321" y="10999"/>
                    <a:pt x="20322" y="11039"/>
                    <a:pt x="20285" y="11026"/>
                  </a:cubicBezTo>
                  <a:lnTo>
                    <a:pt x="20282" y="11038"/>
                  </a:lnTo>
                  <a:cubicBezTo>
                    <a:pt x="20276" y="11028"/>
                    <a:pt x="20272" y="11019"/>
                    <a:pt x="20270" y="11012"/>
                  </a:cubicBezTo>
                  <a:lnTo>
                    <a:pt x="20273" y="11006"/>
                  </a:lnTo>
                  <a:cubicBezTo>
                    <a:pt x="20278" y="10996"/>
                    <a:pt x="20278" y="10982"/>
                    <a:pt x="20270" y="10976"/>
                  </a:cubicBezTo>
                  <a:cubicBezTo>
                    <a:pt x="20263" y="10970"/>
                    <a:pt x="20252" y="10972"/>
                    <a:pt x="20247" y="10982"/>
                  </a:cubicBezTo>
                  <a:lnTo>
                    <a:pt x="20238" y="11000"/>
                  </a:lnTo>
                  <a:lnTo>
                    <a:pt x="20238" y="11006"/>
                  </a:lnTo>
                  <a:cubicBezTo>
                    <a:pt x="20238" y="11024"/>
                    <a:pt x="20243" y="11041"/>
                    <a:pt x="20253" y="11059"/>
                  </a:cubicBezTo>
                  <a:cubicBezTo>
                    <a:pt x="20275" y="11143"/>
                    <a:pt x="20277" y="11338"/>
                    <a:pt x="20176" y="11348"/>
                  </a:cubicBezTo>
                  <a:cubicBezTo>
                    <a:pt x="20163" y="11256"/>
                    <a:pt x="20212" y="11254"/>
                    <a:pt x="20223" y="11198"/>
                  </a:cubicBezTo>
                  <a:cubicBezTo>
                    <a:pt x="20182" y="11149"/>
                    <a:pt x="20194" y="11042"/>
                    <a:pt x="20111" y="11041"/>
                  </a:cubicBezTo>
                  <a:cubicBezTo>
                    <a:pt x="20071" y="11084"/>
                    <a:pt x="20118" y="11101"/>
                    <a:pt x="20105" y="11168"/>
                  </a:cubicBezTo>
                  <a:cubicBezTo>
                    <a:pt x="20075" y="11116"/>
                    <a:pt x="20059" y="11133"/>
                    <a:pt x="20037" y="11153"/>
                  </a:cubicBezTo>
                  <a:cubicBezTo>
                    <a:pt x="20057" y="11085"/>
                    <a:pt x="20026" y="11028"/>
                    <a:pt x="19999" y="10982"/>
                  </a:cubicBezTo>
                  <a:cubicBezTo>
                    <a:pt x="20023" y="10897"/>
                    <a:pt x="20052" y="10821"/>
                    <a:pt x="20096" y="10760"/>
                  </a:cubicBezTo>
                  <a:cubicBezTo>
                    <a:pt x="20029" y="10750"/>
                    <a:pt x="19999" y="10675"/>
                    <a:pt x="20028" y="10601"/>
                  </a:cubicBezTo>
                  <a:lnTo>
                    <a:pt x="20022" y="10586"/>
                  </a:lnTo>
                  <a:lnTo>
                    <a:pt x="20061" y="10586"/>
                  </a:lnTo>
                  <a:cubicBezTo>
                    <a:pt x="20063" y="10617"/>
                    <a:pt x="20063" y="10649"/>
                    <a:pt x="20096" y="10639"/>
                  </a:cubicBezTo>
                  <a:cubicBezTo>
                    <a:pt x="20091" y="10601"/>
                    <a:pt x="20111" y="10596"/>
                    <a:pt x="20108" y="10560"/>
                  </a:cubicBezTo>
                  <a:cubicBezTo>
                    <a:pt x="20108" y="10549"/>
                    <a:pt x="20110" y="10539"/>
                    <a:pt x="20111" y="10527"/>
                  </a:cubicBezTo>
                  <a:cubicBezTo>
                    <a:pt x="20112" y="10515"/>
                    <a:pt x="20113" y="10503"/>
                    <a:pt x="20114" y="10492"/>
                  </a:cubicBezTo>
                  <a:cubicBezTo>
                    <a:pt x="20114" y="10476"/>
                    <a:pt x="20103" y="10463"/>
                    <a:pt x="20090" y="10462"/>
                  </a:cubicBezTo>
                  <a:cubicBezTo>
                    <a:pt x="20077" y="10461"/>
                    <a:pt x="20067" y="10473"/>
                    <a:pt x="20067" y="10489"/>
                  </a:cubicBezTo>
                  <a:cubicBezTo>
                    <a:pt x="20066" y="10499"/>
                    <a:pt x="20065" y="10508"/>
                    <a:pt x="20064" y="10518"/>
                  </a:cubicBezTo>
                  <a:cubicBezTo>
                    <a:pt x="20062" y="10530"/>
                    <a:pt x="20061" y="10544"/>
                    <a:pt x="20061" y="10557"/>
                  </a:cubicBezTo>
                  <a:lnTo>
                    <a:pt x="20040" y="10557"/>
                  </a:lnTo>
                  <a:cubicBezTo>
                    <a:pt x="19981" y="10458"/>
                    <a:pt x="19980" y="10317"/>
                    <a:pt x="20005" y="10202"/>
                  </a:cubicBezTo>
                  <a:cubicBezTo>
                    <a:pt x="19961" y="10219"/>
                    <a:pt x="19970" y="10163"/>
                    <a:pt x="19951" y="10146"/>
                  </a:cubicBezTo>
                  <a:cubicBezTo>
                    <a:pt x="19927" y="9950"/>
                    <a:pt x="19995" y="9858"/>
                    <a:pt x="20007" y="9738"/>
                  </a:cubicBezTo>
                  <a:cubicBezTo>
                    <a:pt x="20022" y="9605"/>
                    <a:pt x="19980" y="9436"/>
                    <a:pt x="20070" y="9378"/>
                  </a:cubicBezTo>
                  <a:cubicBezTo>
                    <a:pt x="20097" y="9488"/>
                    <a:pt x="20090" y="9571"/>
                    <a:pt x="20096" y="9664"/>
                  </a:cubicBezTo>
                  <a:lnTo>
                    <a:pt x="20099" y="9661"/>
                  </a:lnTo>
                  <a:cubicBezTo>
                    <a:pt x="20098" y="9676"/>
                    <a:pt x="20098" y="9691"/>
                    <a:pt x="20096" y="9706"/>
                  </a:cubicBezTo>
                  <a:cubicBezTo>
                    <a:pt x="20096" y="9709"/>
                    <a:pt x="20096" y="9711"/>
                    <a:pt x="20096" y="9715"/>
                  </a:cubicBezTo>
                  <a:cubicBezTo>
                    <a:pt x="20098" y="9727"/>
                    <a:pt x="20106" y="9738"/>
                    <a:pt x="20117" y="9741"/>
                  </a:cubicBezTo>
                  <a:cubicBezTo>
                    <a:pt x="20130" y="9745"/>
                    <a:pt x="20141" y="9733"/>
                    <a:pt x="20143" y="9718"/>
                  </a:cubicBezTo>
                  <a:cubicBezTo>
                    <a:pt x="20145" y="9704"/>
                    <a:pt x="20149" y="9690"/>
                    <a:pt x="20149" y="9676"/>
                  </a:cubicBezTo>
                  <a:cubicBezTo>
                    <a:pt x="20171" y="9642"/>
                    <a:pt x="20167" y="9542"/>
                    <a:pt x="20170" y="9469"/>
                  </a:cubicBezTo>
                  <a:cubicBezTo>
                    <a:pt x="20174" y="9397"/>
                    <a:pt x="20187" y="9354"/>
                    <a:pt x="20247" y="9434"/>
                  </a:cubicBezTo>
                  <a:lnTo>
                    <a:pt x="20250" y="9431"/>
                  </a:lnTo>
                  <a:cubicBezTo>
                    <a:pt x="20250" y="9458"/>
                    <a:pt x="20252" y="9484"/>
                    <a:pt x="20256" y="9511"/>
                  </a:cubicBezTo>
                  <a:cubicBezTo>
                    <a:pt x="20263" y="9556"/>
                    <a:pt x="20276" y="9599"/>
                    <a:pt x="20288" y="9641"/>
                  </a:cubicBezTo>
                  <a:cubicBezTo>
                    <a:pt x="20273" y="9652"/>
                    <a:pt x="20258" y="9667"/>
                    <a:pt x="20250" y="9685"/>
                  </a:cubicBezTo>
                  <a:cubicBezTo>
                    <a:pt x="20263" y="9688"/>
                    <a:pt x="20270" y="9699"/>
                    <a:pt x="20270" y="9723"/>
                  </a:cubicBezTo>
                  <a:cubicBezTo>
                    <a:pt x="20312" y="9787"/>
                    <a:pt x="20335" y="9662"/>
                    <a:pt x="20353" y="9712"/>
                  </a:cubicBezTo>
                  <a:cubicBezTo>
                    <a:pt x="20391" y="9758"/>
                    <a:pt x="20379" y="9887"/>
                    <a:pt x="20412" y="9939"/>
                  </a:cubicBezTo>
                  <a:cubicBezTo>
                    <a:pt x="20384" y="9984"/>
                    <a:pt x="20376" y="10050"/>
                    <a:pt x="20344" y="10093"/>
                  </a:cubicBezTo>
                  <a:cubicBezTo>
                    <a:pt x="20440" y="10025"/>
                    <a:pt x="20350" y="10229"/>
                    <a:pt x="20457" y="10229"/>
                  </a:cubicBezTo>
                  <a:cubicBezTo>
                    <a:pt x="20509" y="10170"/>
                    <a:pt x="20490" y="10038"/>
                    <a:pt x="20495" y="9930"/>
                  </a:cubicBezTo>
                  <a:cubicBezTo>
                    <a:pt x="20525" y="9849"/>
                    <a:pt x="20586" y="9796"/>
                    <a:pt x="20566" y="9664"/>
                  </a:cubicBezTo>
                  <a:cubicBezTo>
                    <a:pt x="20582" y="9662"/>
                    <a:pt x="20587" y="9680"/>
                    <a:pt x="20601" y="9682"/>
                  </a:cubicBezTo>
                  <a:cubicBezTo>
                    <a:pt x="20583" y="9603"/>
                    <a:pt x="20560" y="9561"/>
                    <a:pt x="20598" y="9552"/>
                  </a:cubicBezTo>
                  <a:cubicBezTo>
                    <a:pt x="20550" y="9438"/>
                    <a:pt x="20485" y="9345"/>
                    <a:pt x="20465" y="9245"/>
                  </a:cubicBezTo>
                  <a:lnTo>
                    <a:pt x="20463" y="9248"/>
                  </a:lnTo>
                  <a:cubicBezTo>
                    <a:pt x="20457" y="9226"/>
                    <a:pt x="20458" y="9203"/>
                    <a:pt x="20457" y="9180"/>
                  </a:cubicBezTo>
                  <a:cubicBezTo>
                    <a:pt x="20455" y="9156"/>
                    <a:pt x="20452" y="9132"/>
                    <a:pt x="20445" y="9106"/>
                  </a:cubicBezTo>
                  <a:cubicBezTo>
                    <a:pt x="20442" y="9096"/>
                    <a:pt x="20435" y="9089"/>
                    <a:pt x="20427" y="9091"/>
                  </a:cubicBezTo>
                  <a:cubicBezTo>
                    <a:pt x="20419" y="9094"/>
                    <a:pt x="20415" y="9105"/>
                    <a:pt x="20418" y="9115"/>
                  </a:cubicBezTo>
                  <a:cubicBezTo>
                    <a:pt x="20424" y="9136"/>
                    <a:pt x="20426" y="9157"/>
                    <a:pt x="20427" y="9180"/>
                  </a:cubicBezTo>
                  <a:cubicBezTo>
                    <a:pt x="20428" y="9200"/>
                    <a:pt x="20429" y="9218"/>
                    <a:pt x="20433" y="9239"/>
                  </a:cubicBezTo>
                  <a:cubicBezTo>
                    <a:pt x="20434" y="9243"/>
                    <a:pt x="20435" y="9246"/>
                    <a:pt x="20436" y="9251"/>
                  </a:cubicBezTo>
                  <a:lnTo>
                    <a:pt x="20433" y="9251"/>
                  </a:lnTo>
                  <a:cubicBezTo>
                    <a:pt x="20332" y="9265"/>
                    <a:pt x="20335" y="9326"/>
                    <a:pt x="20347" y="9401"/>
                  </a:cubicBezTo>
                  <a:cubicBezTo>
                    <a:pt x="20360" y="9477"/>
                    <a:pt x="20382" y="9567"/>
                    <a:pt x="20327" y="9632"/>
                  </a:cubicBezTo>
                  <a:lnTo>
                    <a:pt x="20324" y="9635"/>
                  </a:lnTo>
                  <a:cubicBezTo>
                    <a:pt x="20305" y="9575"/>
                    <a:pt x="20290" y="9509"/>
                    <a:pt x="20288" y="9443"/>
                  </a:cubicBezTo>
                  <a:cubicBezTo>
                    <a:pt x="20327" y="9404"/>
                    <a:pt x="20277" y="9304"/>
                    <a:pt x="20279" y="9236"/>
                  </a:cubicBezTo>
                  <a:cubicBezTo>
                    <a:pt x="20282" y="9136"/>
                    <a:pt x="20272" y="9184"/>
                    <a:pt x="20235" y="9094"/>
                  </a:cubicBezTo>
                  <a:cubicBezTo>
                    <a:pt x="20202" y="9016"/>
                    <a:pt x="20206" y="8889"/>
                    <a:pt x="20182" y="8784"/>
                  </a:cubicBezTo>
                  <a:cubicBezTo>
                    <a:pt x="20154" y="8661"/>
                    <a:pt x="20130" y="8529"/>
                    <a:pt x="20096" y="8409"/>
                  </a:cubicBezTo>
                  <a:cubicBezTo>
                    <a:pt x="20062" y="8288"/>
                    <a:pt x="20021" y="8179"/>
                    <a:pt x="19957" y="8104"/>
                  </a:cubicBezTo>
                  <a:cubicBezTo>
                    <a:pt x="19957" y="8208"/>
                    <a:pt x="19974" y="8326"/>
                    <a:pt x="19925" y="8397"/>
                  </a:cubicBezTo>
                  <a:cubicBezTo>
                    <a:pt x="19877" y="8281"/>
                    <a:pt x="19876" y="8189"/>
                    <a:pt x="19866" y="8098"/>
                  </a:cubicBezTo>
                  <a:cubicBezTo>
                    <a:pt x="19855" y="8008"/>
                    <a:pt x="19837" y="7919"/>
                    <a:pt x="19753" y="7821"/>
                  </a:cubicBezTo>
                  <a:cubicBezTo>
                    <a:pt x="19729" y="7700"/>
                    <a:pt x="19756" y="7576"/>
                    <a:pt x="19685" y="7511"/>
                  </a:cubicBezTo>
                  <a:cubicBezTo>
                    <a:pt x="19690" y="7521"/>
                    <a:pt x="19683" y="7537"/>
                    <a:pt x="19671" y="7516"/>
                  </a:cubicBezTo>
                  <a:cubicBezTo>
                    <a:pt x="19675" y="7387"/>
                    <a:pt x="19665" y="7252"/>
                    <a:pt x="19632" y="7106"/>
                  </a:cubicBezTo>
                  <a:cubicBezTo>
                    <a:pt x="19637" y="7103"/>
                    <a:pt x="19643" y="7100"/>
                    <a:pt x="19650" y="7100"/>
                  </a:cubicBezTo>
                  <a:cubicBezTo>
                    <a:pt x="19687" y="7198"/>
                    <a:pt x="19704" y="7269"/>
                    <a:pt x="19718" y="7333"/>
                  </a:cubicBezTo>
                  <a:cubicBezTo>
                    <a:pt x="19730" y="7390"/>
                    <a:pt x="19740" y="7445"/>
                    <a:pt x="19759" y="7511"/>
                  </a:cubicBezTo>
                  <a:cubicBezTo>
                    <a:pt x="19757" y="7518"/>
                    <a:pt x="19759" y="7526"/>
                    <a:pt x="19762" y="7534"/>
                  </a:cubicBezTo>
                  <a:cubicBezTo>
                    <a:pt x="19774" y="7568"/>
                    <a:pt x="19789" y="7601"/>
                    <a:pt x="19804" y="7632"/>
                  </a:cubicBezTo>
                  <a:cubicBezTo>
                    <a:pt x="19832" y="7691"/>
                    <a:pt x="19857" y="7741"/>
                    <a:pt x="19851" y="7797"/>
                  </a:cubicBezTo>
                  <a:cubicBezTo>
                    <a:pt x="19850" y="7804"/>
                    <a:pt x="19852" y="7812"/>
                    <a:pt x="19854" y="7818"/>
                  </a:cubicBezTo>
                  <a:cubicBezTo>
                    <a:pt x="19858" y="7829"/>
                    <a:pt x="19867" y="7841"/>
                    <a:pt x="19877" y="7844"/>
                  </a:cubicBezTo>
                  <a:cubicBezTo>
                    <a:pt x="19894" y="7850"/>
                    <a:pt x="19908" y="7837"/>
                    <a:pt x="19910" y="7818"/>
                  </a:cubicBezTo>
                  <a:cubicBezTo>
                    <a:pt x="19918" y="7737"/>
                    <a:pt x="19887" y="7664"/>
                    <a:pt x="19857" y="7602"/>
                  </a:cubicBezTo>
                  <a:cubicBezTo>
                    <a:pt x="19843" y="7573"/>
                    <a:pt x="19828" y="7547"/>
                    <a:pt x="19818" y="7519"/>
                  </a:cubicBezTo>
                  <a:cubicBezTo>
                    <a:pt x="19842" y="7420"/>
                    <a:pt x="19876" y="7323"/>
                    <a:pt x="19839" y="7191"/>
                  </a:cubicBezTo>
                  <a:cubicBezTo>
                    <a:pt x="19774" y="7163"/>
                    <a:pt x="19750" y="7097"/>
                    <a:pt x="19727" y="7029"/>
                  </a:cubicBezTo>
                  <a:cubicBezTo>
                    <a:pt x="19703" y="6962"/>
                    <a:pt x="19679" y="6893"/>
                    <a:pt x="19615" y="6869"/>
                  </a:cubicBezTo>
                  <a:cubicBezTo>
                    <a:pt x="19598" y="6920"/>
                    <a:pt x="19642" y="7000"/>
                    <a:pt x="19653" y="7064"/>
                  </a:cubicBezTo>
                  <a:lnTo>
                    <a:pt x="19662" y="7076"/>
                  </a:lnTo>
                  <a:cubicBezTo>
                    <a:pt x="19638" y="7073"/>
                    <a:pt x="19621" y="7077"/>
                    <a:pt x="19612" y="7091"/>
                  </a:cubicBezTo>
                  <a:lnTo>
                    <a:pt x="19609" y="7085"/>
                  </a:lnTo>
                  <a:lnTo>
                    <a:pt x="19564" y="6991"/>
                  </a:lnTo>
                  <a:cubicBezTo>
                    <a:pt x="19515" y="7078"/>
                    <a:pt x="19430" y="7007"/>
                    <a:pt x="19363" y="6996"/>
                  </a:cubicBezTo>
                  <a:cubicBezTo>
                    <a:pt x="19356" y="6981"/>
                    <a:pt x="19351" y="6961"/>
                    <a:pt x="19346" y="6940"/>
                  </a:cubicBezTo>
                  <a:cubicBezTo>
                    <a:pt x="19344" y="6931"/>
                    <a:pt x="19342" y="6923"/>
                    <a:pt x="19340" y="6914"/>
                  </a:cubicBezTo>
                  <a:cubicBezTo>
                    <a:pt x="19332" y="6781"/>
                    <a:pt x="19275" y="6631"/>
                    <a:pt x="19275" y="6473"/>
                  </a:cubicBezTo>
                  <a:cubicBezTo>
                    <a:pt x="19286" y="6474"/>
                    <a:pt x="19355" y="6488"/>
                    <a:pt x="19331" y="6441"/>
                  </a:cubicBezTo>
                  <a:cubicBezTo>
                    <a:pt x="19298" y="6398"/>
                    <a:pt x="19278" y="6324"/>
                    <a:pt x="19248" y="6255"/>
                  </a:cubicBezTo>
                  <a:cubicBezTo>
                    <a:pt x="19218" y="6186"/>
                    <a:pt x="19176" y="6124"/>
                    <a:pt x="19109" y="6104"/>
                  </a:cubicBezTo>
                  <a:cubicBezTo>
                    <a:pt x="19124" y="6108"/>
                    <a:pt x="19088" y="6140"/>
                    <a:pt x="19071" y="6104"/>
                  </a:cubicBezTo>
                  <a:cubicBezTo>
                    <a:pt x="19084" y="6007"/>
                    <a:pt x="19069" y="5900"/>
                    <a:pt x="19018" y="5782"/>
                  </a:cubicBezTo>
                  <a:cubicBezTo>
                    <a:pt x="19053" y="5772"/>
                    <a:pt x="19066" y="5791"/>
                    <a:pt x="19068" y="5826"/>
                  </a:cubicBezTo>
                  <a:cubicBezTo>
                    <a:pt x="19129" y="5801"/>
                    <a:pt x="19054" y="5729"/>
                    <a:pt x="19077" y="5691"/>
                  </a:cubicBezTo>
                  <a:cubicBezTo>
                    <a:pt x="19135" y="5677"/>
                    <a:pt x="19104" y="5634"/>
                    <a:pt x="19068" y="5590"/>
                  </a:cubicBezTo>
                  <a:cubicBezTo>
                    <a:pt x="19025" y="5668"/>
                    <a:pt x="18983" y="5598"/>
                    <a:pt x="18950" y="5623"/>
                  </a:cubicBezTo>
                  <a:cubicBezTo>
                    <a:pt x="18884" y="5559"/>
                    <a:pt x="18805" y="5464"/>
                    <a:pt x="18823" y="5392"/>
                  </a:cubicBezTo>
                  <a:cubicBezTo>
                    <a:pt x="18840" y="5411"/>
                    <a:pt x="18858" y="5445"/>
                    <a:pt x="18876" y="5436"/>
                  </a:cubicBezTo>
                  <a:cubicBezTo>
                    <a:pt x="18863" y="5408"/>
                    <a:pt x="18870" y="5394"/>
                    <a:pt x="18837" y="5383"/>
                  </a:cubicBezTo>
                  <a:lnTo>
                    <a:pt x="18829" y="5377"/>
                  </a:lnTo>
                  <a:cubicBezTo>
                    <a:pt x="18832" y="5366"/>
                    <a:pt x="18851" y="5352"/>
                    <a:pt x="18867" y="5351"/>
                  </a:cubicBezTo>
                  <a:cubicBezTo>
                    <a:pt x="18874" y="5350"/>
                    <a:pt x="18878" y="5344"/>
                    <a:pt x="18876" y="5336"/>
                  </a:cubicBezTo>
                  <a:cubicBezTo>
                    <a:pt x="18874" y="5328"/>
                    <a:pt x="18865" y="5321"/>
                    <a:pt x="18858" y="5321"/>
                  </a:cubicBezTo>
                  <a:cubicBezTo>
                    <a:pt x="18839" y="5322"/>
                    <a:pt x="18821" y="5336"/>
                    <a:pt x="18811" y="5351"/>
                  </a:cubicBezTo>
                  <a:lnTo>
                    <a:pt x="18811" y="5348"/>
                  </a:lnTo>
                  <a:cubicBezTo>
                    <a:pt x="18772" y="5277"/>
                    <a:pt x="18732" y="5361"/>
                    <a:pt x="18693" y="5330"/>
                  </a:cubicBezTo>
                  <a:cubicBezTo>
                    <a:pt x="18662" y="5251"/>
                    <a:pt x="18632" y="5328"/>
                    <a:pt x="18601" y="5268"/>
                  </a:cubicBezTo>
                  <a:cubicBezTo>
                    <a:pt x="18611" y="5180"/>
                    <a:pt x="18539" y="5181"/>
                    <a:pt x="18480" y="5117"/>
                  </a:cubicBezTo>
                  <a:lnTo>
                    <a:pt x="18477" y="5120"/>
                  </a:lnTo>
                  <a:cubicBezTo>
                    <a:pt x="18473" y="5114"/>
                    <a:pt x="18469" y="5108"/>
                    <a:pt x="18465" y="5103"/>
                  </a:cubicBezTo>
                  <a:cubicBezTo>
                    <a:pt x="18453" y="4997"/>
                    <a:pt x="18340" y="4870"/>
                    <a:pt x="18329" y="4766"/>
                  </a:cubicBezTo>
                  <a:cubicBezTo>
                    <a:pt x="18238" y="4741"/>
                    <a:pt x="18174" y="4645"/>
                    <a:pt x="18110" y="4550"/>
                  </a:cubicBezTo>
                  <a:cubicBezTo>
                    <a:pt x="18047" y="4455"/>
                    <a:pt x="17985" y="4359"/>
                    <a:pt x="17901" y="4340"/>
                  </a:cubicBezTo>
                  <a:cubicBezTo>
                    <a:pt x="17891" y="4275"/>
                    <a:pt x="17829" y="4204"/>
                    <a:pt x="17762" y="4128"/>
                  </a:cubicBezTo>
                  <a:cubicBezTo>
                    <a:pt x="17694" y="4051"/>
                    <a:pt x="17621" y="3970"/>
                    <a:pt x="17582" y="3888"/>
                  </a:cubicBezTo>
                  <a:cubicBezTo>
                    <a:pt x="17569" y="3896"/>
                    <a:pt x="17560" y="3912"/>
                    <a:pt x="17543" y="3900"/>
                  </a:cubicBezTo>
                  <a:cubicBezTo>
                    <a:pt x="17479" y="3856"/>
                    <a:pt x="17398" y="3792"/>
                    <a:pt x="17322" y="3729"/>
                  </a:cubicBezTo>
                  <a:cubicBezTo>
                    <a:pt x="17245" y="3666"/>
                    <a:pt x="17171" y="3603"/>
                    <a:pt x="17121" y="3557"/>
                  </a:cubicBezTo>
                  <a:cubicBezTo>
                    <a:pt x="17095" y="3580"/>
                    <a:pt x="17054" y="3549"/>
                    <a:pt x="17029" y="3572"/>
                  </a:cubicBezTo>
                  <a:cubicBezTo>
                    <a:pt x="17019" y="3561"/>
                    <a:pt x="17007" y="3553"/>
                    <a:pt x="16997" y="3543"/>
                  </a:cubicBezTo>
                  <a:cubicBezTo>
                    <a:pt x="16990" y="3536"/>
                    <a:pt x="16982" y="3531"/>
                    <a:pt x="16976" y="3525"/>
                  </a:cubicBezTo>
                  <a:cubicBezTo>
                    <a:pt x="16970" y="3503"/>
                    <a:pt x="16960" y="3476"/>
                    <a:pt x="16943" y="3454"/>
                  </a:cubicBezTo>
                  <a:cubicBezTo>
                    <a:pt x="16954" y="3460"/>
                    <a:pt x="16965" y="3467"/>
                    <a:pt x="16976" y="3475"/>
                  </a:cubicBezTo>
                  <a:cubicBezTo>
                    <a:pt x="16988" y="3483"/>
                    <a:pt x="17002" y="3479"/>
                    <a:pt x="17008" y="3469"/>
                  </a:cubicBezTo>
                  <a:cubicBezTo>
                    <a:pt x="17015" y="3458"/>
                    <a:pt x="17009" y="3442"/>
                    <a:pt x="16997" y="3433"/>
                  </a:cubicBezTo>
                  <a:cubicBezTo>
                    <a:pt x="16964" y="3412"/>
                    <a:pt x="16926" y="3387"/>
                    <a:pt x="16884" y="3386"/>
                  </a:cubicBezTo>
                  <a:cubicBezTo>
                    <a:pt x="16872" y="3370"/>
                    <a:pt x="16861" y="3352"/>
                    <a:pt x="16852" y="3333"/>
                  </a:cubicBezTo>
                  <a:cubicBezTo>
                    <a:pt x="16846" y="3322"/>
                    <a:pt x="16841" y="3311"/>
                    <a:pt x="16834" y="3300"/>
                  </a:cubicBezTo>
                  <a:lnTo>
                    <a:pt x="16843" y="3303"/>
                  </a:lnTo>
                  <a:cubicBezTo>
                    <a:pt x="16765" y="3224"/>
                    <a:pt x="16783" y="3142"/>
                    <a:pt x="16666" y="3099"/>
                  </a:cubicBezTo>
                  <a:cubicBezTo>
                    <a:pt x="16640" y="3122"/>
                    <a:pt x="16641" y="3143"/>
                    <a:pt x="16642" y="3164"/>
                  </a:cubicBezTo>
                  <a:cubicBezTo>
                    <a:pt x="16582" y="3113"/>
                    <a:pt x="16520" y="3071"/>
                    <a:pt x="16462" y="3029"/>
                  </a:cubicBezTo>
                  <a:cubicBezTo>
                    <a:pt x="16469" y="2990"/>
                    <a:pt x="16452" y="2948"/>
                    <a:pt x="16423" y="2916"/>
                  </a:cubicBezTo>
                  <a:cubicBezTo>
                    <a:pt x="16387" y="2876"/>
                    <a:pt x="16331" y="2854"/>
                    <a:pt x="16284" y="2881"/>
                  </a:cubicBezTo>
                  <a:cubicBezTo>
                    <a:pt x="16160" y="2838"/>
                    <a:pt x="16029" y="2728"/>
                    <a:pt x="15992" y="2647"/>
                  </a:cubicBezTo>
                  <a:cubicBezTo>
                    <a:pt x="16016" y="2658"/>
                    <a:pt x="16044" y="2681"/>
                    <a:pt x="16057" y="2665"/>
                  </a:cubicBezTo>
                  <a:cubicBezTo>
                    <a:pt x="16015" y="2650"/>
                    <a:pt x="15933" y="2612"/>
                    <a:pt x="15847" y="2582"/>
                  </a:cubicBezTo>
                  <a:cubicBezTo>
                    <a:pt x="15802" y="2567"/>
                    <a:pt x="15755" y="2556"/>
                    <a:pt x="15714" y="2550"/>
                  </a:cubicBezTo>
                  <a:cubicBezTo>
                    <a:pt x="15700" y="2528"/>
                    <a:pt x="15695" y="2504"/>
                    <a:pt x="15702" y="2479"/>
                  </a:cubicBezTo>
                  <a:cubicBezTo>
                    <a:pt x="15650" y="2434"/>
                    <a:pt x="15642" y="2497"/>
                    <a:pt x="15590" y="2452"/>
                  </a:cubicBezTo>
                  <a:lnTo>
                    <a:pt x="15590" y="2455"/>
                  </a:lnTo>
                  <a:cubicBezTo>
                    <a:pt x="15580" y="2447"/>
                    <a:pt x="15568" y="2435"/>
                    <a:pt x="15552" y="2429"/>
                  </a:cubicBezTo>
                  <a:cubicBezTo>
                    <a:pt x="15546" y="2423"/>
                    <a:pt x="15540" y="2419"/>
                    <a:pt x="15534" y="2414"/>
                  </a:cubicBezTo>
                  <a:cubicBezTo>
                    <a:pt x="15547" y="2366"/>
                    <a:pt x="15495" y="2318"/>
                    <a:pt x="15442" y="2275"/>
                  </a:cubicBezTo>
                  <a:cubicBezTo>
                    <a:pt x="15386" y="2230"/>
                    <a:pt x="15327" y="2192"/>
                    <a:pt x="15342" y="2163"/>
                  </a:cubicBezTo>
                  <a:cubicBezTo>
                    <a:pt x="15301" y="2178"/>
                    <a:pt x="15224" y="2084"/>
                    <a:pt x="15170" y="2057"/>
                  </a:cubicBezTo>
                  <a:cubicBezTo>
                    <a:pt x="15149" y="2031"/>
                    <a:pt x="15122" y="2011"/>
                    <a:pt x="15091" y="1994"/>
                  </a:cubicBezTo>
                  <a:cubicBezTo>
                    <a:pt x="15076" y="1988"/>
                    <a:pt x="15058" y="1990"/>
                    <a:pt x="15052" y="2000"/>
                  </a:cubicBezTo>
                  <a:cubicBezTo>
                    <a:pt x="15046" y="2011"/>
                    <a:pt x="15056" y="2026"/>
                    <a:pt x="15070" y="2033"/>
                  </a:cubicBezTo>
                  <a:cubicBezTo>
                    <a:pt x="15098" y="2047"/>
                    <a:pt x="15120" y="2067"/>
                    <a:pt x="15138" y="2092"/>
                  </a:cubicBezTo>
                  <a:lnTo>
                    <a:pt x="15126" y="2095"/>
                  </a:lnTo>
                  <a:cubicBezTo>
                    <a:pt x="15118" y="2127"/>
                    <a:pt x="15127" y="2156"/>
                    <a:pt x="15141" y="2184"/>
                  </a:cubicBezTo>
                  <a:cubicBezTo>
                    <a:pt x="15095" y="2157"/>
                    <a:pt x="15042" y="2135"/>
                    <a:pt x="14987" y="2113"/>
                  </a:cubicBezTo>
                  <a:cubicBezTo>
                    <a:pt x="14890" y="2073"/>
                    <a:pt x="14784" y="2038"/>
                    <a:pt x="14683" y="2006"/>
                  </a:cubicBezTo>
                  <a:cubicBezTo>
                    <a:pt x="14676" y="2003"/>
                    <a:pt x="14670" y="2001"/>
                    <a:pt x="14662" y="1997"/>
                  </a:cubicBezTo>
                  <a:lnTo>
                    <a:pt x="14662" y="2000"/>
                  </a:lnTo>
                  <a:cubicBezTo>
                    <a:pt x="14638" y="1986"/>
                    <a:pt x="14613" y="1975"/>
                    <a:pt x="14588" y="1965"/>
                  </a:cubicBezTo>
                  <a:cubicBezTo>
                    <a:pt x="14579" y="1961"/>
                    <a:pt x="14568" y="1957"/>
                    <a:pt x="14559" y="1953"/>
                  </a:cubicBezTo>
                  <a:cubicBezTo>
                    <a:pt x="14537" y="1911"/>
                    <a:pt x="14480" y="1875"/>
                    <a:pt x="14441" y="1903"/>
                  </a:cubicBezTo>
                  <a:cubicBezTo>
                    <a:pt x="14414" y="1899"/>
                    <a:pt x="14386" y="1900"/>
                    <a:pt x="14361" y="1903"/>
                  </a:cubicBezTo>
                  <a:cubicBezTo>
                    <a:pt x="14377" y="1910"/>
                    <a:pt x="14408" y="1975"/>
                    <a:pt x="14367" y="1956"/>
                  </a:cubicBezTo>
                  <a:cubicBezTo>
                    <a:pt x="14228" y="1783"/>
                    <a:pt x="14029" y="1716"/>
                    <a:pt x="13823" y="1664"/>
                  </a:cubicBezTo>
                  <a:cubicBezTo>
                    <a:pt x="13825" y="1662"/>
                    <a:pt x="13825" y="1660"/>
                    <a:pt x="13826" y="1658"/>
                  </a:cubicBezTo>
                  <a:cubicBezTo>
                    <a:pt x="13828" y="1655"/>
                    <a:pt x="13832" y="1652"/>
                    <a:pt x="13835" y="1649"/>
                  </a:cubicBezTo>
                  <a:cubicBezTo>
                    <a:pt x="13907" y="1659"/>
                    <a:pt x="13987" y="1687"/>
                    <a:pt x="14056" y="1711"/>
                  </a:cubicBezTo>
                  <a:cubicBezTo>
                    <a:pt x="14128" y="1735"/>
                    <a:pt x="14189" y="1755"/>
                    <a:pt x="14222" y="1737"/>
                  </a:cubicBezTo>
                  <a:lnTo>
                    <a:pt x="14225" y="1732"/>
                  </a:lnTo>
                  <a:cubicBezTo>
                    <a:pt x="14255" y="1746"/>
                    <a:pt x="14284" y="1754"/>
                    <a:pt x="14314" y="1761"/>
                  </a:cubicBezTo>
                  <a:cubicBezTo>
                    <a:pt x="14353" y="1770"/>
                    <a:pt x="14391" y="1779"/>
                    <a:pt x="14423" y="1805"/>
                  </a:cubicBezTo>
                  <a:cubicBezTo>
                    <a:pt x="14448" y="1837"/>
                    <a:pt x="14513" y="1869"/>
                    <a:pt x="14585" y="1894"/>
                  </a:cubicBezTo>
                  <a:cubicBezTo>
                    <a:pt x="14649" y="1916"/>
                    <a:pt x="14718" y="1933"/>
                    <a:pt x="14766" y="1941"/>
                  </a:cubicBezTo>
                  <a:cubicBezTo>
                    <a:pt x="14829" y="1994"/>
                    <a:pt x="14901" y="2061"/>
                    <a:pt x="14984" y="2083"/>
                  </a:cubicBezTo>
                  <a:lnTo>
                    <a:pt x="14990" y="2098"/>
                  </a:lnTo>
                  <a:cubicBezTo>
                    <a:pt x="14994" y="2105"/>
                    <a:pt x="15001" y="2109"/>
                    <a:pt x="15008" y="2113"/>
                  </a:cubicBezTo>
                  <a:cubicBezTo>
                    <a:pt x="15015" y="2116"/>
                    <a:pt x="15024" y="2117"/>
                    <a:pt x="15032" y="2116"/>
                  </a:cubicBezTo>
                  <a:cubicBezTo>
                    <a:pt x="15047" y="2112"/>
                    <a:pt x="15054" y="2097"/>
                    <a:pt x="15046" y="2083"/>
                  </a:cubicBezTo>
                  <a:lnTo>
                    <a:pt x="15040" y="2068"/>
                  </a:lnTo>
                  <a:cubicBezTo>
                    <a:pt x="15029" y="2019"/>
                    <a:pt x="14974" y="1978"/>
                    <a:pt x="14919" y="1938"/>
                  </a:cubicBezTo>
                  <a:cubicBezTo>
                    <a:pt x="14866" y="1900"/>
                    <a:pt x="14811" y="1861"/>
                    <a:pt x="14792" y="1814"/>
                  </a:cubicBezTo>
                  <a:cubicBezTo>
                    <a:pt x="14792" y="1813"/>
                    <a:pt x="14793" y="1813"/>
                    <a:pt x="14792" y="1811"/>
                  </a:cubicBezTo>
                  <a:cubicBezTo>
                    <a:pt x="14792" y="1810"/>
                    <a:pt x="14792" y="1809"/>
                    <a:pt x="14792" y="1808"/>
                  </a:cubicBezTo>
                  <a:cubicBezTo>
                    <a:pt x="14791" y="1808"/>
                    <a:pt x="14790" y="1806"/>
                    <a:pt x="14789" y="1805"/>
                  </a:cubicBezTo>
                  <a:cubicBezTo>
                    <a:pt x="14784" y="1800"/>
                    <a:pt x="14772" y="1795"/>
                    <a:pt x="14754" y="1788"/>
                  </a:cubicBezTo>
                  <a:cubicBezTo>
                    <a:pt x="14749" y="1788"/>
                    <a:pt x="14745" y="1789"/>
                    <a:pt x="14742" y="1791"/>
                  </a:cubicBezTo>
                  <a:cubicBezTo>
                    <a:pt x="14637" y="1745"/>
                    <a:pt x="14581" y="1657"/>
                    <a:pt x="14511" y="1655"/>
                  </a:cubicBezTo>
                  <a:cubicBezTo>
                    <a:pt x="14497" y="1703"/>
                    <a:pt x="14519" y="1742"/>
                    <a:pt x="14547" y="1779"/>
                  </a:cubicBezTo>
                  <a:cubicBezTo>
                    <a:pt x="14511" y="1766"/>
                    <a:pt x="14478" y="1764"/>
                    <a:pt x="14444" y="1788"/>
                  </a:cubicBezTo>
                  <a:lnTo>
                    <a:pt x="14441" y="1794"/>
                  </a:lnTo>
                  <a:cubicBezTo>
                    <a:pt x="14402" y="1761"/>
                    <a:pt x="14358" y="1750"/>
                    <a:pt x="14316" y="1740"/>
                  </a:cubicBezTo>
                  <a:cubicBezTo>
                    <a:pt x="14292" y="1735"/>
                    <a:pt x="14268" y="1729"/>
                    <a:pt x="14246" y="1720"/>
                  </a:cubicBezTo>
                  <a:cubicBezTo>
                    <a:pt x="14230" y="1683"/>
                    <a:pt x="14143" y="1653"/>
                    <a:pt x="14098" y="1599"/>
                  </a:cubicBezTo>
                  <a:cubicBezTo>
                    <a:pt x="14034" y="1619"/>
                    <a:pt x="13940" y="1602"/>
                    <a:pt x="13844" y="1584"/>
                  </a:cubicBezTo>
                  <a:lnTo>
                    <a:pt x="13844" y="1593"/>
                  </a:lnTo>
                  <a:cubicBezTo>
                    <a:pt x="13766" y="1570"/>
                    <a:pt x="13691" y="1547"/>
                    <a:pt x="13613" y="1525"/>
                  </a:cubicBezTo>
                  <a:cubicBezTo>
                    <a:pt x="13570" y="1498"/>
                    <a:pt x="13511" y="1487"/>
                    <a:pt x="13483" y="1480"/>
                  </a:cubicBezTo>
                  <a:cubicBezTo>
                    <a:pt x="13492" y="1485"/>
                    <a:pt x="13496" y="1489"/>
                    <a:pt x="13498" y="1492"/>
                  </a:cubicBezTo>
                  <a:cubicBezTo>
                    <a:pt x="13353" y="1452"/>
                    <a:pt x="13207" y="1412"/>
                    <a:pt x="13064" y="1377"/>
                  </a:cubicBezTo>
                  <a:cubicBezTo>
                    <a:pt x="13042" y="1372"/>
                    <a:pt x="13023" y="1367"/>
                    <a:pt x="13002" y="1362"/>
                  </a:cubicBezTo>
                  <a:cubicBezTo>
                    <a:pt x="12990" y="1350"/>
                    <a:pt x="12977" y="1335"/>
                    <a:pt x="12969" y="1321"/>
                  </a:cubicBezTo>
                  <a:cubicBezTo>
                    <a:pt x="12969" y="1310"/>
                    <a:pt x="12970" y="1301"/>
                    <a:pt x="12969" y="1291"/>
                  </a:cubicBezTo>
                  <a:cubicBezTo>
                    <a:pt x="12981" y="1292"/>
                    <a:pt x="12994" y="1292"/>
                    <a:pt x="13005" y="1294"/>
                  </a:cubicBezTo>
                  <a:cubicBezTo>
                    <a:pt x="13010" y="1295"/>
                    <a:pt x="13014" y="1298"/>
                    <a:pt x="13019" y="1297"/>
                  </a:cubicBezTo>
                  <a:cubicBezTo>
                    <a:pt x="13042" y="1314"/>
                    <a:pt x="13067" y="1331"/>
                    <a:pt x="13102" y="1339"/>
                  </a:cubicBezTo>
                  <a:cubicBezTo>
                    <a:pt x="13107" y="1340"/>
                    <a:pt x="13114" y="1341"/>
                    <a:pt x="13120" y="1342"/>
                  </a:cubicBezTo>
                  <a:cubicBezTo>
                    <a:pt x="13124" y="1342"/>
                    <a:pt x="13128" y="1343"/>
                    <a:pt x="13132" y="1342"/>
                  </a:cubicBezTo>
                  <a:cubicBezTo>
                    <a:pt x="13153" y="1359"/>
                    <a:pt x="13210" y="1379"/>
                    <a:pt x="13265" y="1392"/>
                  </a:cubicBezTo>
                  <a:cubicBezTo>
                    <a:pt x="13323" y="1405"/>
                    <a:pt x="13379" y="1408"/>
                    <a:pt x="13392" y="1383"/>
                  </a:cubicBezTo>
                  <a:cubicBezTo>
                    <a:pt x="13376" y="1309"/>
                    <a:pt x="13201" y="1269"/>
                    <a:pt x="13123" y="1294"/>
                  </a:cubicBezTo>
                  <a:cubicBezTo>
                    <a:pt x="13122" y="1294"/>
                    <a:pt x="13121" y="1294"/>
                    <a:pt x="13120" y="1294"/>
                  </a:cubicBezTo>
                  <a:cubicBezTo>
                    <a:pt x="13096" y="1292"/>
                    <a:pt x="13078" y="1278"/>
                    <a:pt x="13058" y="1262"/>
                  </a:cubicBezTo>
                  <a:cubicBezTo>
                    <a:pt x="13058" y="1250"/>
                    <a:pt x="13052" y="1240"/>
                    <a:pt x="13040" y="1232"/>
                  </a:cubicBezTo>
                  <a:cubicBezTo>
                    <a:pt x="13043" y="1219"/>
                    <a:pt x="13045" y="1203"/>
                    <a:pt x="13046" y="1188"/>
                  </a:cubicBezTo>
                  <a:cubicBezTo>
                    <a:pt x="13050" y="1187"/>
                    <a:pt x="13062" y="1188"/>
                    <a:pt x="13078" y="1191"/>
                  </a:cubicBezTo>
                  <a:cubicBezTo>
                    <a:pt x="13101" y="1195"/>
                    <a:pt x="13123" y="1184"/>
                    <a:pt x="13126" y="1167"/>
                  </a:cubicBezTo>
                  <a:cubicBezTo>
                    <a:pt x="13129" y="1150"/>
                    <a:pt x="13112" y="1132"/>
                    <a:pt x="13090" y="1129"/>
                  </a:cubicBezTo>
                  <a:cubicBezTo>
                    <a:pt x="13084" y="1128"/>
                    <a:pt x="13055" y="1123"/>
                    <a:pt x="13028" y="1126"/>
                  </a:cubicBezTo>
                  <a:cubicBezTo>
                    <a:pt x="13012" y="1120"/>
                    <a:pt x="12993" y="1112"/>
                    <a:pt x="12975" y="1102"/>
                  </a:cubicBezTo>
                  <a:cubicBezTo>
                    <a:pt x="12916" y="1072"/>
                    <a:pt x="12836" y="1030"/>
                    <a:pt x="12756" y="1079"/>
                  </a:cubicBezTo>
                  <a:lnTo>
                    <a:pt x="12747" y="1082"/>
                  </a:lnTo>
                  <a:lnTo>
                    <a:pt x="12744" y="1090"/>
                  </a:lnTo>
                  <a:cubicBezTo>
                    <a:pt x="12742" y="1096"/>
                    <a:pt x="12740" y="1102"/>
                    <a:pt x="12736" y="1108"/>
                  </a:cubicBezTo>
                  <a:cubicBezTo>
                    <a:pt x="12668" y="1119"/>
                    <a:pt x="12624" y="1157"/>
                    <a:pt x="12544" y="1155"/>
                  </a:cubicBezTo>
                  <a:cubicBezTo>
                    <a:pt x="12550" y="1206"/>
                    <a:pt x="12593" y="1237"/>
                    <a:pt x="12614" y="1279"/>
                  </a:cubicBezTo>
                  <a:cubicBezTo>
                    <a:pt x="12313" y="1225"/>
                    <a:pt x="12003" y="1194"/>
                    <a:pt x="11693" y="1200"/>
                  </a:cubicBezTo>
                  <a:cubicBezTo>
                    <a:pt x="11691" y="1131"/>
                    <a:pt x="11535" y="1173"/>
                    <a:pt x="11489" y="1138"/>
                  </a:cubicBezTo>
                  <a:cubicBezTo>
                    <a:pt x="11463" y="1207"/>
                    <a:pt x="11535" y="1201"/>
                    <a:pt x="11533" y="1253"/>
                  </a:cubicBezTo>
                  <a:cubicBezTo>
                    <a:pt x="11588" y="1249"/>
                    <a:pt x="11669" y="1264"/>
                    <a:pt x="11701" y="1244"/>
                  </a:cubicBezTo>
                  <a:cubicBezTo>
                    <a:pt x="12013" y="1239"/>
                    <a:pt x="12323" y="1274"/>
                    <a:pt x="12626" y="1330"/>
                  </a:cubicBezTo>
                  <a:cubicBezTo>
                    <a:pt x="12626" y="1334"/>
                    <a:pt x="12627" y="1336"/>
                    <a:pt x="12626" y="1342"/>
                  </a:cubicBezTo>
                  <a:cubicBezTo>
                    <a:pt x="12570" y="1390"/>
                    <a:pt x="12514" y="1381"/>
                    <a:pt x="12455" y="1368"/>
                  </a:cubicBezTo>
                  <a:cubicBezTo>
                    <a:pt x="12408" y="1358"/>
                    <a:pt x="12358" y="1345"/>
                    <a:pt x="12304" y="1359"/>
                  </a:cubicBezTo>
                  <a:cubicBezTo>
                    <a:pt x="12221" y="1340"/>
                    <a:pt x="12176" y="1319"/>
                    <a:pt x="12100" y="1303"/>
                  </a:cubicBezTo>
                  <a:cubicBezTo>
                    <a:pt x="12060" y="1309"/>
                    <a:pt x="12026" y="1319"/>
                    <a:pt x="11991" y="1330"/>
                  </a:cubicBezTo>
                  <a:cubicBezTo>
                    <a:pt x="11962" y="1314"/>
                    <a:pt x="11926" y="1307"/>
                    <a:pt x="11888" y="1303"/>
                  </a:cubicBezTo>
                  <a:cubicBezTo>
                    <a:pt x="11811" y="1296"/>
                    <a:pt x="11718" y="1306"/>
                    <a:pt x="11619" y="1297"/>
                  </a:cubicBezTo>
                  <a:cubicBezTo>
                    <a:pt x="11529" y="1281"/>
                    <a:pt x="11437" y="1275"/>
                    <a:pt x="11344" y="1294"/>
                  </a:cubicBezTo>
                  <a:cubicBezTo>
                    <a:pt x="11349" y="1287"/>
                    <a:pt x="11352" y="1277"/>
                    <a:pt x="11353" y="1265"/>
                  </a:cubicBezTo>
                  <a:cubicBezTo>
                    <a:pt x="11298" y="1204"/>
                    <a:pt x="11159" y="1208"/>
                    <a:pt x="11048" y="1191"/>
                  </a:cubicBezTo>
                  <a:cubicBezTo>
                    <a:pt x="10968" y="1151"/>
                    <a:pt x="10920" y="1084"/>
                    <a:pt x="10782" y="1090"/>
                  </a:cubicBezTo>
                  <a:cubicBezTo>
                    <a:pt x="10782" y="1073"/>
                    <a:pt x="10799" y="1069"/>
                    <a:pt x="10803" y="1055"/>
                  </a:cubicBezTo>
                  <a:cubicBezTo>
                    <a:pt x="10719" y="1066"/>
                    <a:pt x="10672" y="1083"/>
                    <a:pt x="10667" y="1043"/>
                  </a:cubicBezTo>
                  <a:close/>
                  <a:moveTo>
                    <a:pt x="2828" y="15582"/>
                  </a:moveTo>
                  <a:cubicBezTo>
                    <a:pt x="2841" y="15601"/>
                    <a:pt x="2862" y="15615"/>
                    <a:pt x="2881" y="15612"/>
                  </a:cubicBezTo>
                  <a:cubicBezTo>
                    <a:pt x="2956" y="15600"/>
                    <a:pt x="2854" y="15480"/>
                    <a:pt x="2816" y="15532"/>
                  </a:cubicBezTo>
                  <a:cubicBezTo>
                    <a:pt x="2809" y="15542"/>
                    <a:pt x="2815" y="15564"/>
                    <a:pt x="2828" y="15582"/>
                  </a:cubicBezTo>
                  <a:close/>
                  <a:moveTo>
                    <a:pt x="2849" y="14944"/>
                  </a:moveTo>
                  <a:cubicBezTo>
                    <a:pt x="2819" y="14908"/>
                    <a:pt x="2798" y="14846"/>
                    <a:pt x="2757" y="14850"/>
                  </a:cubicBezTo>
                  <a:cubicBezTo>
                    <a:pt x="2745" y="14894"/>
                    <a:pt x="2784" y="14957"/>
                    <a:pt x="2849" y="14944"/>
                  </a:cubicBezTo>
                  <a:close/>
                  <a:moveTo>
                    <a:pt x="4110" y="3992"/>
                  </a:moveTo>
                  <a:lnTo>
                    <a:pt x="4167" y="3933"/>
                  </a:lnTo>
                  <a:cubicBezTo>
                    <a:pt x="4143" y="3890"/>
                    <a:pt x="4103" y="3949"/>
                    <a:pt x="4072" y="3953"/>
                  </a:cubicBezTo>
                  <a:cubicBezTo>
                    <a:pt x="4104" y="3970"/>
                    <a:pt x="4076" y="3999"/>
                    <a:pt x="4078" y="4021"/>
                  </a:cubicBezTo>
                  <a:lnTo>
                    <a:pt x="4110" y="3992"/>
                  </a:lnTo>
                  <a:close/>
                  <a:moveTo>
                    <a:pt x="11696" y="1052"/>
                  </a:moveTo>
                  <a:cubicBezTo>
                    <a:pt x="11625" y="1038"/>
                    <a:pt x="11611" y="1070"/>
                    <a:pt x="11557" y="1070"/>
                  </a:cubicBezTo>
                  <a:cubicBezTo>
                    <a:pt x="11559" y="1116"/>
                    <a:pt x="11590" y="1141"/>
                    <a:pt x="11648" y="1144"/>
                  </a:cubicBezTo>
                  <a:cubicBezTo>
                    <a:pt x="11630" y="1085"/>
                    <a:pt x="11685" y="1087"/>
                    <a:pt x="11696" y="1052"/>
                  </a:cubicBezTo>
                  <a:close/>
                  <a:moveTo>
                    <a:pt x="14576" y="1067"/>
                  </a:moveTo>
                  <a:cubicBezTo>
                    <a:pt x="14565" y="1062"/>
                    <a:pt x="14552" y="1062"/>
                    <a:pt x="14547" y="1070"/>
                  </a:cubicBezTo>
                  <a:cubicBezTo>
                    <a:pt x="14542" y="1077"/>
                    <a:pt x="14550" y="1089"/>
                    <a:pt x="14562" y="1093"/>
                  </a:cubicBezTo>
                  <a:cubicBezTo>
                    <a:pt x="14564" y="1094"/>
                    <a:pt x="14568" y="1099"/>
                    <a:pt x="14571" y="1102"/>
                  </a:cubicBezTo>
                  <a:cubicBezTo>
                    <a:pt x="14575" y="1107"/>
                    <a:pt x="14581" y="1112"/>
                    <a:pt x="14588" y="1117"/>
                  </a:cubicBezTo>
                  <a:lnTo>
                    <a:pt x="14591" y="1120"/>
                  </a:lnTo>
                  <a:lnTo>
                    <a:pt x="14597" y="1120"/>
                  </a:lnTo>
                  <a:cubicBezTo>
                    <a:pt x="14625" y="1126"/>
                    <a:pt x="14650" y="1127"/>
                    <a:pt x="14674" y="1126"/>
                  </a:cubicBezTo>
                  <a:cubicBezTo>
                    <a:pt x="14707" y="1125"/>
                    <a:pt x="14731" y="1125"/>
                    <a:pt x="14757" y="1141"/>
                  </a:cubicBezTo>
                  <a:cubicBezTo>
                    <a:pt x="14774" y="1191"/>
                    <a:pt x="14887" y="1217"/>
                    <a:pt x="14972" y="1250"/>
                  </a:cubicBezTo>
                  <a:cubicBezTo>
                    <a:pt x="15012" y="1187"/>
                    <a:pt x="14861" y="1098"/>
                    <a:pt x="14786" y="1114"/>
                  </a:cubicBezTo>
                  <a:lnTo>
                    <a:pt x="14786" y="1120"/>
                  </a:lnTo>
                  <a:cubicBezTo>
                    <a:pt x="14742" y="1091"/>
                    <a:pt x="14698" y="1093"/>
                    <a:pt x="14662" y="1093"/>
                  </a:cubicBezTo>
                  <a:cubicBezTo>
                    <a:pt x="14644" y="1094"/>
                    <a:pt x="14626" y="1093"/>
                    <a:pt x="14609" y="1090"/>
                  </a:cubicBezTo>
                  <a:lnTo>
                    <a:pt x="14603" y="1087"/>
                  </a:lnTo>
                  <a:cubicBezTo>
                    <a:pt x="14596" y="1081"/>
                    <a:pt x="14590" y="1072"/>
                    <a:pt x="14576" y="1067"/>
                  </a:cubicBezTo>
                  <a:close/>
                  <a:moveTo>
                    <a:pt x="14367" y="1076"/>
                  </a:moveTo>
                  <a:cubicBezTo>
                    <a:pt x="14337" y="1116"/>
                    <a:pt x="14373" y="1146"/>
                    <a:pt x="14441" y="1170"/>
                  </a:cubicBezTo>
                  <a:cubicBezTo>
                    <a:pt x="14470" y="1130"/>
                    <a:pt x="14433" y="1100"/>
                    <a:pt x="14367" y="1076"/>
                  </a:cubicBezTo>
                  <a:close/>
                  <a:moveTo>
                    <a:pt x="8563" y="1079"/>
                  </a:moveTo>
                  <a:cubicBezTo>
                    <a:pt x="8508" y="1093"/>
                    <a:pt x="8475" y="1122"/>
                    <a:pt x="8478" y="1173"/>
                  </a:cubicBezTo>
                  <a:cubicBezTo>
                    <a:pt x="8518" y="1149"/>
                    <a:pt x="8601" y="1151"/>
                    <a:pt x="8563" y="1079"/>
                  </a:cubicBezTo>
                  <a:close/>
                  <a:moveTo>
                    <a:pt x="13525" y="1099"/>
                  </a:moveTo>
                  <a:cubicBezTo>
                    <a:pt x="13514" y="1097"/>
                    <a:pt x="13502" y="1103"/>
                    <a:pt x="13501" y="1111"/>
                  </a:cubicBezTo>
                  <a:cubicBezTo>
                    <a:pt x="13499" y="1119"/>
                    <a:pt x="13507" y="1126"/>
                    <a:pt x="13519" y="1129"/>
                  </a:cubicBezTo>
                  <a:cubicBezTo>
                    <a:pt x="13605" y="1149"/>
                    <a:pt x="13685" y="1190"/>
                    <a:pt x="13761" y="1229"/>
                  </a:cubicBezTo>
                  <a:lnTo>
                    <a:pt x="13811" y="1256"/>
                  </a:lnTo>
                  <a:cubicBezTo>
                    <a:pt x="13813" y="1257"/>
                    <a:pt x="13816" y="1258"/>
                    <a:pt x="13817" y="1259"/>
                  </a:cubicBezTo>
                  <a:cubicBezTo>
                    <a:pt x="13826" y="1262"/>
                    <a:pt x="13834" y="1259"/>
                    <a:pt x="13838" y="1253"/>
                  </a:cubicBezTo>
                  <a:cubicBezTo>
                    <a:pt x="13842" y="1246"/>
                    <a:pt x="13839" y="1237"/>
                    <a:pt x="13829" y="1232"/>
                  </a:cubicBezTo>
                  <a:lnTo>
                    <a:pt x="13779" y="1206"/>
                  </a:lnTo>
                  <a:cubicBezTo>
                    <a:pt x="13700" y="1164"/>
                    <a:pt x="13617" y="1121"/>
                    <a:pt x="13525" y="1099"/>
                  </a:cubicBezTo>
                  <a:close/>
                  <a:moveTo>
                    <a:pt x="10032" y="1102"/>
                  </a:moveTo>
                  <a:cubicBezTo>
                    <a:pt x="10002" y="1092"/>
                    <a:pt x="9968" y="1101"/>
                    <a:pt x="9958" y="1129"/>
                  </a:cubicBezTo>
                  <a:cubicBezTo>
                    <a:pt x="9985" y="1129"/>
                    <a:pt x="9984" y="1161"/>
                    <a:pt x="9985" y="1194"/>
                  </a:cubicBezTo>
                  <a:lnTo>
                    <a:pt x="10073" y="1179"/>
                  </a:lnTo>
                  <a:cubicBezTo>
                    <a:pt x="10085" y="1138"/>
                    <a:pt x="10061" y="1112"/>
                    <a:pt x="10032" y="1102"/>
                  </a:cubicBezTo>
                  <a:close/>
                  <a:moveTo>
                    <a:pt x="12818" y="1126"/>
                  </a:moveTo>
                  <a:cubicBezTo>
                    <a:pt x="12849" y="1112"/>
                    <a:pt x="12878" y="1122"/>
                    <a:pt x="12937" y="1152"/>
                  </a:cubicBezTo>
                  <a:cubicBezTo>
                    <a:pt x="12959" y="1164"/>
                    <a:pt x="12983" y="1176"/>
                    <a:pt x="13007" y="1185"/>
                  </a:cubicBezTo>
                  <a:cubicBezTo>
                    <a:pt x="13008" y="1185"/>
                    <a:pt x="13010" y="1185"/>
                    <a:pt x="13010" y="1185"/>
                  </a:cubicBezTo>
                  <a:cubicBezTo>
                    <a:pt x="13010" y="1197"/>
                    <a:pt x="13006" y="1209"/>
                    <a:pt x="13005" y="1220"/>
                  </a:cubicBezTo>
                  <a:cubicBezTo>
                    <a:pt x="12986" y="1217"/>
                    <a:pt x="12967" y="1217"/>
                    <a:pt x="12945" y="1217"/>
                  </a:cubicBezTo>
                  <a:cubicBezTo>
                    <a:pt x="12931" y="1211"/>
                    <a:pt x="12915" y="1204"/>
                    <a:pt x="12901" y="1200"/>
                  </a:cubicBezTo>
                  <a:cubicBezTo>
                    <a:pt x="12883" y="1194"/>
                    <a:pt x="12870" y="1189"/>
                    <a:pt x="12857" y="1182"/>
                  </a:cubicBezTo>
                  <a:cubicBezTo>
                    <a:pt x="12849" y="1163"/>
                    <a:pt x="12833" y="1148"/>
                    <a:pt x="12812" y="1135"/>
                  </a:cubicBezTo>
                  <a:cubicBezTo>
                    <a:pt x="12814" y="1131"/>
                    <a:pt x="12816" y="1129"/>
                    <a:pt x="12818" y="1126"/>
                  </a:cubicBezTo>
                  <a:close/>
                  <a:moveTo>
                    <a:pt x="13436" y="1129"/>
                  </a:moveTo>
                  <a:cubicBezTo>
                    <a:pt x="13417" y="1211"/>
                    <a:pt x="13314" y="1221"/>
                    <a:pt x="13344" y="1300"/>
                  </a:cubicBezTo>
                  <a:cubicBezTo>
                    <a:pt x="13537" y="1370"/>
                    <a:pt x="13475" y="1239"/>
                    <a:pt x="13578" y="1217"/>
                  </a:cubicBezTo>
                  <a:cubicBezTo>
                    <a:pt x="13532" y="1187"/>
                    <a:pt x="13522" y="1143"/>
                    <a:pt x="13436" y="1129"/>
                  </a:cubicBezTo>
                  <a:close/>
                  <a:moveTo>
                    <a:pt x="9728" y="1155"/>
                  </a:moveTo>
                  <a:cubicBezTo>
                    <a:pt x="9708" y="1167"/>
                    <a:pt x="9694" y="1179"/>
                    <a:pt x="9680" y="1194"/>
                  </a:cubicBezTo>
                  <a:lnTo>
                    <a:pt x="9669" y="1206"/>
                  </a:lnTo>
                  <a:cubicBezTo>
                    <a:pt x="9660" y="1214"/>
                    <a:pt x="9656" y="1228"/>
                    <a:pt x="9663" y="1238"/>
                  </a:cubicBezTo>
                  <a:cubicBezTo>
                    <a:pt x="9667" y="1245"/>
                    <a:pt x="9674" y="1249"/>
                    <a:pt x="9680" y="1247"/>
                  </a:cubicBezTo>
                  <a:cubicBezTo>
                    <a:pt x="9683" y="1246"/>
                    <a:pt x="9687" y="1244"/>
                    <a:pt x="9689" y="1241"/>
                  </a:cubicBezTo>
                  <a:lnTo>
                    <a:pt x="9704" y="1226"/>
                  </a:lnTo>
                  <a:cubicBezTo>
                    <a:pt x="9717" y="1214"/>
                    <a:pt x="9728" y="1202"/>
                    <a:pt x="9742" y="1194"/>
                  </a:cubicBezTo>
                  <a:cubicBezTo>
                    <a:pt x="9752" y="1188"/>
                    <a:pt x="9755" y="1176"/>
                    <a:pt x="9751" y="1164"/>
                  </a:cubicBezTo>
                  <a:cubicBezTo>
                    <a:pt x="9747" y="1153"/>
                    <a:pt x="9737" y="1150"/>
                    <a:pt x="9728" y="1155"/>
                  </a:cubicBezTo>
                  <a:close/>
                  <a:moveTo>
                    <a:pt x="9048" y="1226"/>
                  </a:moveTo>
                  <a:cubicBezTo>
                    <a:pt x="9037" y="1232"/>
                    <a:pt x="9029" y="1244"/>
                    <a:pt x="9024" y="1268"/>
                  </a:cubicBezTo>
                  <a:cubicBezTo>
                    <a:pt x="9066" y="1315"/>
                    <a:pt x="9133" y="1356"/>
                    <a:pt x="9160" y="1250"/>
                  </a:cubicBezTo>
                  <a:cubicBezTo>
                    <a:pt x="9134" y="1253"/>
                    <a:pt x="9081" y="1209"/>
                    <a:pt x="9048" y="1226"/>
                  </a:cubicBezTo>
                  <a:close/>
                  <a:moveTo>
                    <a:pt x="12815" y="1244"/>
                  </a:moveTo>
                  <a:cubicBezTo>
                    <a:pt x="12836" y="1254"/>
                    <a:pt x="12855" y="1261"/>
                    <a:pt x="12875" y="1268"/>
                  </a:cubicBezTo>
                  <a:cubicBezTo>
                    <a:pt x="12888" y="1272"/>
                    <a:pt x="12904" y="1277"/>
                    <a:pt x="12916" y="1282"/>
                  </a:cubicBezTo>
                  <a:cubicBezTo>
                    <a:pt x="12919" y="1284"/>
                    <a:pt x="12922" y="1284"/>
                    <a:pt x="12925" y="1285"/>
                  </a:cubicBezTo>
                  <a:cubicBezTo>
                    <a:pt x="12926" y="1293"/>
                    <a:pt x="12925" y="1302"/>
                    <a:pt x="12925" y="1312"/>
                  </a:cubicBezTo>
                  <a:cubicBezTo>
                    <a:pt x="12842" y="1307"/>
                    <a:pt x="12827" y="1271"/>
                    <a:pt x="12756" y="1262"/>
                  </a:cubicBezTo>
                  <a:cubicBezTo>
                    <a:pt x="12764" y="1243"/>
                    <a:pt x="12794" y="1248"/>
                    <a:pt x="12815" y="1244"/>
                  </a:cubicBezTo>
                  <a:close/>
                  <a:moveTo>
                    <a:pt x="13740" y="1244"/>
                  </a:moveTo>
                  <a:lnTo>
                    <a:pt x="13726" y="1312"/>
                  </a:lnTo>
                  <a:lnTo>
                    <a:pt x="13802" y="1339"/>
                  </a:lnTo>
                  <a:lnTo>
                    <a:pt x="13820" y="1271"/>
                  </a:lnTo>
                  <a:lnTo>
                    <a:pt x="13740" y="1244"/>
                  </a:lnTo>
                  <a:close/>
                  <a:moveTo>
                    <a:pt x="6764" y="1256"/>
                  </a:moveTo>
                  <a:cubicBezTo>
                    <a:pt x="6735" y="1243"/>
                    <a:pt x="6666" y="1314"/>
                    <a:pt x="6681" y="1347"/>
                  </a:cubicBezTo>
                  <a:cubicBezTo>
                    <a:pt x="6721" y="1305"/>
                    <a:pt x="6737" y="1338"/>
                    <a:pt x="6776" y="1300"/>
                  </a:cubicBezTo>
                  <a:cubicBezTo>
                    <a:pt x="6780" y="1272"/>
                    <a:pt x="6774" y="1260"/>
                    <a:pt x="6764" y="1256"/>
                  </a:cubicBezTo>
                  <a:close/>
                  <a:moveTo>
                    <a:pt x="9633" y="1279"/>
                  </a:moveTo>
                  <a:cubicBezTo>
                    <a:pt x="9617" y="1284"/>
                    <a:pt x="9595" y="1308"/>
                    <a:pt x="9565" y="1362"/>
                  </a:cubicBezTo>
                  <a:cubicBezTo>
                    <a:pt x="9663" y="1419"/>
                    <a:pt x="9681" y="1267"/>
                    <a:pt x="9633" y="1279"/>
                  </a:cubicBezTo>
                  <a:close/>
                  <a:moveTo>
                    <a:pt x="14411" y="1282"/>
                  </a:moveTo>
                  <a:cubicBezTo>
                    <a:pt x="14402" y="1283"/>
                    <a:pt x="14398" y="1293"/>
                    <a:pt x="14396" y="1312"/>
                  </a:cubicBezTo>
                  <a:cubicBezTo>
                    <a:pt x="14423" y="1388"/>
                    <a:pt x="14485" y="1396"/>
                    <a:pt x="14514" y="1350"/>
                  </a:cubicBezTo>
                  <a:cubicBezTo>
                    <a:pt x="14488" y="1348"/>
                    <a:pt x="14437" y="1282"/>
                    <a:pt x="14411" y="1282"/>
                  </a:cubicBezTo>
                  <a:close/>
                  <a:moveTo>
                    <a:pt x="15835" y="1309"/>
                  </a:moveTo>
                  <a:cubicBezTo>
                    <a:pt x="15818" y="1307"/>
                    <a:pt x="15806" y="1320"/>
                    <a:pt x="15809" y="1342"/>
                  </a:cubicBezTo>
                  <a:cubicBezTo>
                    <a:pt x="15811" y="1357"/>
                    <a:pt x="15822" y="1372"/>
                    <a:pt x="15832" y="1380"/>
                  </a:cubicBezTo>
                  <a:cubicBezTo>
                    <a:pt x="15837" y="1383"/>
                    <a:pt x="15842" y="1385"/>
                    <a:pt x="15847" y="1386"/>
                  </a:cubicBezTo>
                  <a:cubicBezTo>
                    <a:pt x="15870" y="1390"/>
                    <a:pt x="15885" y="1394"/>
                    <a:pt x="15903" y="1401"/>
                  </a:cubicBezTo>
                  <a:cubicBezTo>
                    <a:pt x="15920" y="1407"/>
                    <a:pt x="15936" y="1395"/>
                    <a:pt x="15936" y="1374"/>
                  </a:cubicBezTo>
                  <a:cubicBezTo>
                    <a:pt x="15936" y="1353"/>
                    <a:pt x="15921" y="1333"/>
                    <a:pt x="15903" y="1327"/>
                  </a:cubicBezTo>
                  <a:cubicBezTo>
                    <a:pt x="15883" y="1319"/>
                    <a:pt x="15864" y="1313"/>
                    <a:pt x="15835" y="1309"/>
                  </a:cubicBezTo>
                  <a:close/>
                  <a:moveTo>
                    <a:pt x="7733" y="1321"/>
                  </a:moveTo>
                  <a:cubicBezTo>
                    <a:pt x="7721" y="1324"/>
                    <a:pt x="7709" y="1327"/>
                    <a:pt x="7698" y="1330"/>
                  </a:cubicBezTo>
                  <a:cubicBezTo>
                    <a:pt x="7678" y="1334"/>
                    <a:pt x="7656" y="1338"/>
                    <a:pt x="7636" y="1347"/>
                  </a:cubicBezTo>
                  <a:lnTo>
                    <a:pt x="7639" y="1336"/>
                  </a:lnTo>
                  <a:cubicBezTo>
                    <a:pt x="7562" y="1341"/>
                    <a:pt x="7408" y="1363"/>
                    <a:pt x="7349" y="1427"/>
                  </a:cubicBezTo>
                  <a:cubicBezTo>
                    <a:pt x="7356" y="1449"/>
                    <a:pt x="7367" y="1466"/>
                    <a:pt x="7381" y="1477"/>
                  </a:cubicBezTo>
                  <a:cubicBezTo>
                    <a:pt x="7380" y="1481"/>
                    <a:pt x="7380" y="1483"/>
                    <a:pt x="7381" y="1486"/>
                  </a:cubicBezTo>
                  <a:cubicBezTo>
                    <a:pt x="7385" y="1493"/>
                    <a:pt x="7395" y="1495"/>
                    <a:pt x="7405" y="1492"/>
                  </a:cubicBezTo>
                  <a:cubicBezTo>
                    <a:pt x="7425" y="1503"/>
                    <a:pt x="7448" y="1513"/>
                    <a:pt x="7464" y="1531"/>
                  </a:cubicBezTo>
                  <a:cubicBezTo>
                    <a:pt x="7507" y="1484"/>
                    <a:pt x="7565" y="1440"/>
                    <a:pt x="7621" y="1398"/>
                  </a:cubicBezTo>
                  <a:cubicBezTo>
                    <a:pt x="7622" y="1397"/>
                    <a:pt x="7622" y="1398"/>
                    <a:pt x="7624" y="1398"/>
                  </a:cubicBezTo>
                  <a:cubicBezTo>
                    <a:pt x="7626" y="1397"/>
                    <a:pt x="7630" y="1396"/>
                    <a:pt x="7633" y="1395"/>
                  </a:cubicBezTo>
                  <a:cubicBezTo>
                    <a:pt x="7641" y="1391"/>
                    <a:pt x="7649" y="1384"/>
                    <a:pt x="7650" y="1377"/>
                  </a:cubicBezTo>
                  <a:cubicBezTo>
                    <a:pt x="7653" y="1375"/>
                    <a:pt x="7654" y="1373"/>
                    <a:pt x="7656" y="1371"/>
                  </a:cubicBezTo>
                  <a:cubicBezTo>
                    <a:pt x="7670" y="1366"/>
                    <a:pt x="7686" y="1362"/>
                    <a:pt x="7701" y="1359"/>
                  </a:cubicBezTo>
                  <a:cubicBezTo>
                    <a:pt x="7714" y="1357"/>
                    <a:pt x="7726" y="1354"/>
                    <a:pt x="7739" y="1350"/>
                  </a:cubicBezTo>
                  <a:lnTo>
                    <a:pt x="7742" y="1350"/>
                  </a:lnTo>
                  <a:cubicBezTo>
                    <a:pt x="7752" y="1347"/>
                    <a:pt x="7758" y="1337"/>
                    <a:pt x="7757" y="1330"/>
                  </a:cubicBezTo>
                  <a:cubicBezTo>
                    <a:pt x="7755" y="1322"/>
                    <a:pt x="7744" y="1318"/>
                    <a:pt x="7733" y="1321"/>
                  </a:cubicBezTo>
                  <a:close/>
                  <a:moveTo>
                    <a:pt x="8457" y="1327"/>
                  </a:moveTo>
                  <a:cubicBezTo>
                    <a:pt x="8449" y="1329"/>
                    <a:pt x="8441" y="1331"/>
                    <a:pt x="8433" y="1333"/>
                  </a:cubicBezTo>
                  <a:cubicBezTo>
                    <a:pt x="8425" y="1334"/>
                    <a:pt x="8416" y="1335"/>
                    <a:pt x="8404" y="1339"/>
                  </a:cubicBezTo>
                  <a:cubicBezTo>
                    <a:pt x="8393" y="1342"/>
                    <a:pt x="8383" y="1363"/>
                    <a:pt x="8383" y="1386"/>
                  </a:cubicBezTo>
                  <a:cubicBezTo>
                    <a:pt x="8383" y="1409"/>
                    <a:pt x="8393" y="1424"/>
                    <a:pt x="8404" y="1421"/>
                  </a:cubicBezTo>
                  <a:cubicBezTo>
                    <a:pt x="8414" y="1418"/>
                    <a:pt x="8422" y="1417"/>
                    <a:pt x="8430" y="1415"/>
                  </a:cubicBezTo>
                  <a:cubicBezTo>
                    <a:pt x="8440" y="1413"/>
                    <a:pt x="8451" y="1410"/>
                    <a:pt x="8460" y="1407"/>
                  </a:cubicBezTo>
                  <a:cubicBezTo>
                    <a:pt x="8461" y="1407"/>
                    <a:pt x="8462" y="1405"/>
                    <a:pt x="8463" y="1404"/>
                  </a:cubicBezTo>
                  <a:cubicBezTo>
                    <a:pt x="8472" y="1398"/>
                    <a:pt x="8478" y="1378"/>
                    <a:pt x="8478" y="1359"/>
                  </a:cubicBezTo>
                  <a:cubicBezTo>
                    <a:pt x="8477" y="1338"/>
                    <a:pt x="8468" y="1322"/>
                    <a:pt x="8457" y="1327"/>
                  </a:cubicBezTo>
                  <a:close/>
                  <a:moveTo>
                    <a:pt x="6034" y="1347"/>
                  </a:moveTo>
                  <a:cubicBezTo>
                    <a:pt x="5972" y="1379"/>
                    <a:pt x="5853" y="1362"/>
                    <a:pt x="5860" y="1445"/>
                  </a:cubicBezTo>
                  <a:cubicBezTo>
                    <a:pt x="5908" y="1441"/>
                    <a:pt x="6046" y="1417"/>
                    <a:pt x="6034" y="1347"/>
                  </a:cubicBezTo>
                  <a:close/>
                  <a:moveTo>
                    <a:pt x="6581" y="1353"/>
                  </a:moveTo>
                  <a:cubicBezTo>
                    <a:pt x="6550" y="1374"/>
                    <a:pt x="6525" y="1384"/>
                    <a:pt x="6495" y="1389"/>
                  </a:cubicBezTo>
                  <a:cubicBezTo>
                    <a:pt x="6483" y="1391"/>
                    <a:pt x="6470" y="1406"/>
                    <a:pt x="6468" y="1421"/>
                  </a:cubicBezTo>
                  <a:cubicBezTo>
                    <a:pt x="6467" y="1436"/>
                    <a:pt x="6477" y="1444"/>
                    <a:pt x="6489" y="1442"/>
                  </a:cubicBezTo>
                  <a:cubicBezTo>
                    <a:pt x="6525" y="1436"/>
                    <a:pt x="6555" y="1422"/>
                    <a:pt x="6593" y="1398"/>
                  </a:cubicBezTo>
                  <a:cubicBezTo>
                    <a:pt x="6605" y="1389"/>
                    <a:pt x="6611" y="1375"/>
                    <a:pt x="6607" y="1362"/>
                  </a:cubicBezTo>
                  <a:cubicBezTo>
                    <a:pt x="6604" y="1349"/>
                    <a:pt x="6593" y="1345"/>
                    <a:pt x="6581" y="1353"/>
                  </a:cubicBezTo>
                  <a:close/>
                  <a:moveTo>
                    <a:pt x="8088" y="1362"/>
                  </a:moveTo>
                  <a:cubicBezTo>
                    <a:pt x="8092" y="1396"/>
                    <a:pt x="8042" y="1411"/>
                    <a:pt x="8043" y="1445"/>
                  </a:cubicBezTo>
                  <a:cubicBezTo>
                    <a:pt x="8023" y="1455"/>
                    <a:pt x="7999" y="1460"/>
                    <a:pt x="7972" y="1466"/>
                  </a:cubicBezTo>
                  <a:cubicBezTo>
                    <a:pt x="7948" y="1471"/>
                    <a:pt x="7920" y="1476"/>
                    <a:pt x="7896" y="1486"/>
                  </a:cubicBezTo>
                  <a:cubicBezTo>
                    <a:pt x="7883" y="1492"/>
                    <a:pt x="7876" y="1503"/>
                    <a:pt x="7881" y="1513"/>
                  </a:cubicBezTo>
                  <a:cubicBezTo>
                    <a:pt x="7885" y="1522"/>
                    <a:pt x="7901" y="1528"/>
                    <a:pt x="7913" y="1522"/>
                  </a:cubicBezTo>
                  <a:cubicBezTo>
                    <a:pt x="7932" y="1514"/>
                    <a:pt x="7953" y="1509"/>
                    <a:pt x="7975" y="1504"/>
                  </a:cubicBezTo>
                  <a:cubicBezTo>
                    <a:pt x="7994" y="1500"/>
                    <a:pt x="8015" y="1496"/>
                    <a:pt x="8034" y="1489"/>
                  </a:cubicBezTo>
                  <a:cubicBezTo>
                    <a:pt x="8048" y="1485"/>
                    <a:pt x="8063" y="1479"/>
                    <a:pt x="8076" y="1472"/>
                  </a:cubicBezTo>
                  <a:lnTo>
                    <a:pt x="8076" y="1474"/>
                  </a:lnTo>
                  <a:cubicBezTo>
                    <a:pt x="8128" y="1526"/>
                    <a:pt x="7979" y="1508"/>
                    <a:pt x="8032" y="1560"/>
                  </a:cubicBezTo>
                  <a:cubicBezTo>
                    <a:pt x="8103" y="1536"/>
                    <a:pt x="8175" y="1514"/>
                    <a:pt x="8247" y="1492"/>
                  </a:cubicBezTo>
                  <a:cubicBezTo>
                    <a:pt x="8180" y="1452"/>
                    <a:pt x="8208" y="1451"/>
                    <a:pt x="8238" y="1386"/>
                  </a:cubicBezTo>
                  <a:cubicBezTo>
                    <a:pt x="8176" y="1394"/>
                    <a:pt x="8163" y="1335"/>
                    <a:pt x="8088" y="1362"/>
                  </a:cubicBezTo>
                  <a:close/>
                  <a:moveTo>
                    <a:pt x="7839" y="1377"/>
                  </a:moveTo>
                  <a:cubicBezTo>
                    <a:pt x="7827" y="1360"/>
                    <a:pt x="7813" y="1347"/>
                    <a:pt x="7780" y="1380"/>
                  </a:cubicBezTo>
                  <a:cubicBezTo>
                    <a:pt x="7784" y="1445"/>
                    <a:pt x="7876" y="1494"/>
                    <a:pt x="7884" y="1412"/>
                  </a:cubicBezTo>
                  <a:cubicBezTo>
                    <a:pt x="7862" y="1419"/>
                    <a:pt x="7852" y="1394"/>
                    <a:pt x="7839" y="1377"/>
                  </a:cubicBezTo>
                  <a:close/>
                  <a:moveTo>
                    <a:pt x="13959" y="1386"/>
                  </a:moveTo>
                  <a:cubicBezTo>
                    <a:pt x="13927" y="1441"/>
                    <a:pt x="13959" y="1472"/>
                    <a:pt x="13965" y="1513"/>
                  </a:cubicBezTo>
                  <a:cubicBezTo>
                    <a:pt x="14003" y="1530"/>
                    <a:pt x="14035" y="1540"/>
                    <a:pt x="14065" y="1545"/>
                  </a:cubicBezTo>
                  <a:cubicBezTo>
                    <a:pt x="14059" y="1555"/>
                    <a:pt x="14045" y="1556"/>
                    <a:pt x="14039" y="1566"/>
                  </a:cubicBezTo>
                  <a:cubicBezTo>
                    <a:pt x="14074" y="1574"/>
                    <a:pt x="14113" y="1588"/>
                    <a:pt x="14113" y="1551"/>
                  </a:cubicBezTo>
                  <a:cubicBezTo>
                    <a:pt x="14122" y="1552"/>
                    <a:pt x="14130" y="1553"/>
                    <a:pt x="14139" y="1554"/>
                  </a:cubicBezTo>
                  <a:lnTo>
                    <a:pt x="14139" y="1551"/>
                  </a:lnTo>
                  <a:cubicBezTo>
                    <a:pt x="14177" y="1565"/>
                    <a:pt x="14228" y="1589"/>
                    <a:pt x="14263" y="1622"/>
                  </a:cubicBezTo>
                  <a:cubicBezTo>
                    <a:pt x="14266" y="1623"/>
                    <a:pt x="14269" y="1624"/>
                    <a:pt x="14272" y="1625"/>
                  </a:cubicBezTo>
                  <a:cubicBezTo>
                    <a:pt x="14278" y="1627"/>
                    <a:pt x="14282" y="1625"/>
                    <a:pt x="14287" y="1622"/>
                  </a:cubicBezTo>
                  <a:cubicBezTo>
                    <a:pt x="14294" y="1618"/>
                    <a:pt x="14294" y="1611"/>
                    <a:pt x="14287" y="1604"/>
                  </a:cubicBezTo>
                  <a:cubicBezTo>
                    <a:pt x="14246" y="1566"/>
                    <a:pt x="14190" y="1540"/>
                    <a:pt x="14148" y="1525"/>
                  </a:cubicBezTo>
                  <a:lnTo>
                    <a:pt x="14151" y="1522"/>
                  </a:lnTo>
                  <a:cubicBezTo>
                    <a:pt x="14107" y="1469"/>
                    <a:pt x="14035" y="1427"/>
                    <a:pt x="13959" y="1386"/>
                  </a:cubicBezTo>
                  <a:close/>
                  <a:moveTo>
                    <a:pt x="10768" y="1415"/>
                  </a:moveTo>
                  <a:cubicBezTo>
                    <a:pt x="10768" y="1416"/>
                    <a:pt x="10770" y="1415"/>
                    <a:pt x="10771" y="1415"/>
                  </a:cubicBezTo>
                  <a:cubicBezTo>
                    <a:pt x="10776" y="1415"/>
                    <a:pt x="10783" y="1415"/>
                    <a:pt x="10788" y="1415"/>
                  </a:cubicBezTo>
                  <a:cubicBezTo>
                    <a:pt x="10921" y="1413"/>
                    <a:pt x="11047" y="1422"/>
                    <a:pt x="11202" y="1445"/>
                  </a:cubicBezTo>
                  <a:cubicBezTo>
                    <a:pt x="11103" y="1478"/>
                    <a:pt x="11022" y="1482"/>
                    <a:pt x="10936" y="1457"/>
                  </a:cubicBezTo>
                  <a:cubicBezTo>
                    <a:pt x="10887" y="1465"/>
                    <a:pt x="10897" y="1513"/>
                    <a:pt x="10839" y="1516"/>
                  </a:cubicBezTo>
                  <a:cubicBezTo>
                    <a:pt x="10831" y="1515"/>
                    <a:pt x="10823" y="1514"/>
                    <a:pt x="10815" y="1513"/>
                  </a:cubicBezTo>
                  <a:cubicBezTo>
                    <a:pt x="10822" y="1440"/>
                    <a:pt x="10715" y="1418"/>
                    <a:pt x="10726" y="1460"/>
                  </a:cubicBezTo>
                  <a:cubicBezTo>
                    <a:pt x="10744" y="1466"/>
                    <a:pt x="10749" y="1491"/>
                    <a:pt x="10759" y="1510"/>
                  </a:cubicBezTo>
                  <a:cubicBezTo>
                    <a:pt x="10745" y="1509"/>
                    <a:pt x="10731" y="1507"/>
                    <a:pt x="10717" y="1507"/>
                  </a:cubicBezTo>
                  <a:cubicBezTo>
                    <a:pt x="10671" y="1493"/>
                    <a:pt x="10598" y="1486"/>
                    <a:pt x="10540" y="1477"/>
                  </a:cubicBezTo>
                  <a:cubicBezTo>
                    <a:pt x="10490" y="1470"/>
                    <a:pt x="10454" y="1459"/>
                    <a:pt x="10463" y="1436"/>
                  </a:cubicBezTo>
                  <a:cubicBezTo>
                    <a:pt x="10577" y="1425"/>
                    <a:pt x="10674" y="1418"/>
                    <a:pt x="10768" y="1415"/>
                  </a:cubicBezTo>
                  <a:close/>
                  <a:moveTo>
                    <a:pt x="11424" y="1418"/>
                  </a:moveTo>
                  <a:cubicBezTo>
                    <a:pt x="11483" y="1425"/>
                    <a:pt x="11539" y="1434"/>
                    <a:pt x="11601" y="1436"/>
                  </a:cubicBezTo>
                  <a:cubicBezTo>
                    <a:pt x="11576" y="1478"/>
                    <a:pt x="11488" y="1502"/>
                    <a:pt x="11403" y="1504"/>
                  </a:cubicBezTo>
                  <a:cubicBezTo>
                    <a:pt x="11318" y="1505"/>
                    <a:pt x="11234" y="1485"/>
                    <a:pt x="11223" y="1427"/>
                  </a:cubicBezTo>
                  <a:cubicBezTo>
                    <a:pt x="11302" y="1411"/>
                    <a:pt x="11364" y="1412"/>
                    <a:pt x="11424" y="1418"/>
                  </a:cubicBezTo>
                  <a:close/>
                  <a:moveTo>
                    <a:pt x="16089" y="1430"/>
                  </a:moveTo>
                  <a:cubicBezTo>
                    <a:pt x="16045" y="1492"/>
                    <a:pt x="16194" y="1578"/>
                    <a:pt x="16252" y="1548"/>
                  </a:cubicBezTo>
                  <a:cubicBezTo>
                    <a:pt x="16215" y="1506"/>
                    <a:pt x="16172" y="1423"/>
                    <a:pt x="16089" y="1430"/>
                  </a:cubicBezTo>
                  <a:close/>
                  <a:moveTo>
                    <a:pt x="13102" y="1433"/>
                  </a:moveTo>
                  <a:cubicBezTo>
                    <a:pt x="13212" y="1460"/>
                    <a:pt x="13322" y="1491"/>
                    <a:pt x="13433" y="1522"/>
                  </a:cubicBezTo>
                  <a:cubicBezTo>
                    <a:pt x="13427" y="1525"/>
                    <a:pt x="13424" y="1528"/>
                    <a:pt x="13424" y="1534"/>
                  </a:cubicBezTo>
                  <a:cubicBezTo>
                    <a:pt x="13445" y="1546"/>
                    <a:pt x="13461" y="1561"/>
                    <a:pt x="13477" y="1578"/>
                  </a:cubicBezTo>
                  <a:cubicBezTo>
                    <a:pt x="13452" y="1584"/>
                    <a:pt x="13428" y="1589"/>
                    <a:pt x="13403" y="1590"/>
                  </a:cubicBezTo>
                  <a:cubicBezTo>
                    <a:pt x="13349" y="1546"/>
                    <a:pt x="13272" y="1512"/>
                    <a:pt x="13197" y="1477"/>
                  </a:cubicBezTo>
                  <a:cubicBezTo>
                    <a:pt x="13164" y="1463"/>
                    <a:pt x="13132" y="1449"/>
                    <a:pt x="13102" y="1433"/>
                  </a:cubicBezTo>
                  <a:close/>
                  <a:moveTo>
                    <a:pt x="11746" y="1436"/>
                  </a:moveTo>
                  <a:cubicBezTo>
                    <a:pt x="11781" y="1439"/>
                    <a:pt x="11816" y="1449"/>
                    <a:pt x="11826" y="1457"/>
                  </a:cubicBezTo>
                  <a:cubicBezTo>
                    <a:pt x="11798" y="1500"/>
                    <a:pt x="11709" y="1454"/>
                    <a:pt x="11669" y="1454"/>
                  </a:cubicBezTo>
                  <a:cubicBezTo>
                    <a:pt x="11676" y="1436"/>
                    <a:pt x="11711" y="1433"/>
                    <a:pt x="11746" y="1436"/>
                  </a:cubicBezTo>
                  <a:close/>
                  <a:moveTo>
                    <a:pt x="15560" y="1439"/>
                  </a:moveTo>
                  <a:cubicBezTo>
                    <a:pt x="15530" y="1453"/>
                    <a:pt x="15514" y="1476"/>
                    <a:pt x="15522" y="1498"/>
                  </a:cubicBezTo>
                  <a:lnTo>
                    <a:pt x="15611" y="1537"/>
                  </a:lnTo>
                  <a:lnTo>
                    <a:pt x="15611" y="1534"/>
                  </a:lnTo>
                  <a:cubicBezTo>
                    <a:pt x="15703" y="1585"/>
                    <a:pt x="15801" y="1638"/>
                    <a:pt x="15918" y="1699"/>
                  </a:cubicBezTo>
                  <a:cubicBezTo>
                    <a:pt x="15936" y="1708"/>
                    <a:pt x="15958" y="1705"/>
                    <a:pt x="15965" y="1693"/>
                  </a:cubicBezTo>
                  <a:cubicBezTo>
                    <a:pt x="15972" y="1681"/>
                    <a:pt x="15963" y="1661"/>
                    <a:pt x="15945" y="1652"/>
                  </a:cubicBezTo>
                  <a:cubicBezTo>
                    <a:pt x="15835" y="1595"/>
                    <a:pt x="15739" y="1546"/>
                    <a:pt x="15652" y="1498"/>
                  </a:cubicBezTo>
                  <a:cubicBezTo>
                    <a:pt x="15669" y="1461"/>
                    <a:pt x="15702" y="1487"/>
                    <a:pt x="15679" y="1442"/>
                  </a:cubicBezTo>
                  <a:cubicBezTo>
                    <a:pt x="15634" y="1421"/>
                    <a:pt x="15591" y="1425"/>
                    <a:pt x="15560" y="1439"/>
                  </a:cubicBezTo>
                  <a:close/>
                  <a:moveTo>
                    <a:pt x="14839" y="1448"/>
                  </a:moveTo>
                  <a:lnTo>
                    <a:pt x="14825" y="1501"/>
                  </a:lnTo>
                  <a:lnTo>
                    <a:pt x="14904" y="1542"/>
                  </a:lnTo>
                  <a:lnTo>
                    <a:pt x="14919" y="1489"/>
                  </a:lnTo>
                  <a:lnTo>
                    <a:pt x="14839" y="1448"/>
                  </a:lnTo>
                  <a:close/>
                  <a:moveTo>
                    <a:pt x="6720" y="1463"/>
                  </a:moveTo>
                  <a:cubicBezTo>
                    <a:pt x="6651" y="1517"/>
                    <a:pt x="6577" y="1516"/>
                    <a:pt x="6498" y="1525"/>
                  </a:cubicBezTo>
                  <a:cubicBezTo>
                    <a:pt x="6419" y="1534"/>
                    <a:pt x="6332" y="1551"/>
                    <a:pt x="6247" y="1643"/>
                  </a:cubicBezTo>
                  <a:cubicBezTo>
                    <a:pt x="6272" y="1718"/>
                    <a:pt x="6344" y="1696"/>
                    <a:pt x="6421" y="1667"/>
                  </a:cubicBezTo>
                  <a:cubicBezTo>
                    <a:pt x="6441" y="1717"/>
                    <a:pt x="6480" y="1727"/>
                    <a:pt x="6536" y="1705"/>
                  </a:cubicBezTo>
                  <a:cubicBezTo>
                    <a:pt x="6536" y="1708"/>
                    <a:pt x="6538" y="1711"/>
                    <a:pt x="6539" y="1714"/>
                  </a:cubicBezTo>
                  <a:lnTo>
                    <a:pt x="6548" y="1732"/>
                  </a:lnTo>
                  <a:cubicBezTo>
                    <a:pt x="6543" y="1737"/>
                    <a:pt x="6533" y="1743"/>
                    <a:pt x="6525" y="1749"/>
                  </a:cubicBezTo>
                  <a:cubicBezTo>
                    <a:pt x="6502" y="1766"/>
                    <a:pt x="6465" y="1792"/>
                    <a:pt x="6465" y="1829"/>
                  </a:cubicBezTo>
                  <a:cubicBezTo>
                    <a:pt x="6387" y="1900"/>
                    <a:pt x="6316" y="1947"/>
                    <a:pt x="6238" y="1977"/>
                  </a:cubicBezTo>
                  <a:cubicBezTo>
                    <a:pt x="6222" y="1983"/>
                    <a:pt x="6211" y="2000"/>
                    <a:pt x="6214" y="2012"/>
                  </a:cubicBezTo>
                  <a:cubicBezTo>
                    <a:pt x="6218" y="2025"/>
                    <a:pt x="6234" y="2027"/>
                    <a:pt x="6250" y="2021"/>
                  </a:cubicBezTo>
                  <a:cubicBezTo>
                    <a:pt x="6279" y="2010"/>
                    <a:pt x="6307" y="1998"/>
                    <a:pt x="6335" y="1983"/>
                  </a:cubicBezTo>
                  <a:cubicBezTo>
                    <a:pt x="6393" y="1951"/>
                    <a:pt x="6448" y="1908"/>
                    <a:pt x="6507" y="1856"/>
                  </a:cubicBezTo>
                  <a:cubicBezTo>
                    <a:pt x="6540" y="1859"/>
                    <a:pt x="6574" y="1852"/>
                    <a:pt x="6598" y="1844"/>
                  </a:cubicBezTo>
                  <a:cubicBezTo>
                    <a:pt x="6600" y="1843"/>
                    <a:pt x="6603" y="1842"/>
                    <a:pt x="6604" y="1841"/>
                  </a:cubicBezTo>
                  <a:cubicBezTo>
                    <a:pt x="6617" y="1835"/>
                    <a:pt x="6624" y="1822"/>
                    <a:pt x="6622" y="1811"/>
                  </a:cubicBezTo>
                  <a:cubicBezTo>
                    <a:pt x="6619" y="1799"/>
                    <a:pt x="6605" y="1794"/>
                    <a:pt x="6590" y="1799"/>
                  </a:cubicBezTo>
                  <a:cubicBezTo>
                    <a:pt x="6577" y="1804"/>
                    <a:pt x="6554" y="1811"/>
                    <a:pt x="6533" y="1811"/>
                  </a:cubicBezTo>
                  <a:cubicBezTo>
                    <a:pt x="6537" y="1806"/>
                    <a:pt x="6547" y="1800"/>
                    <a:pt x="6563" y="1788"/>
                  </a:cubicBezTo>
                  <a:cubicBezTo>
                    <a:pt x="6583" y="1773"/>
                    <a:pt x="6606" y="1755"/>
                    <a:pt x="6616" y="1729"/>
                  </a:cubicBezTo>
                  <a:lnTo>
                    <a:pt x="6622" y="1717"/>
                  </a:lnTo>
                  <a:lnTo>
                    <a:pt x="6616" y="1708"/>
                  </a:lnTo>
                  <a:cubicBezTo>
                    <a:pt x="6611" y="1700"/>
                    <a:pt x="6606" y="1691"/>
                    <a:pt x="6601" y="1681"/>
                  </a:cubicBezTo>
                  <a:cubicBezTo>
                    <a:pt x="6600" y="1679"/>
                    <a:pt x="6598" y="1677"/>
                    <a:pt x="6595" y="1675"/>
                  </a:cubicBezTo>
                  <a:cubicBezTo>
                    <a:pt x="6606" y="1601"/>
                    <a:pt x="6697" y="1567"/>
                    <a:pt x="6805" y="1534"/>
                  </a:cubicBezTo>
                  <a:cubicBezTo>
                    <a:pt x="6797" y="1472"/>
                    <a:pt x="6752" y="1481"/>
                    <a:pt x="6720" y="1463"/>
                  </a:cubicBezTo>
                  <a:close/>
                  <a:moveTo>
                    <a:pt x="11964" y="1463"/>
                  </a:moveTo>
                  <a:cubicBezTo>
                    <a:pt x="11988" y="1466"/>
                    <a:pt x="12007" y="1479"/>
                    <a:pt x="11979" y="1498"/>
                  </a:cubicBezTo>
                  <a:cubicBezTo>
                    <a:pt x="11988" y="1492"/>
                    <a:pt x="11914" y="1476"/>
                    <a:pt x="11914" y="1477"/>
                  </a:cubicBezTo>
                  <a:cubicBezTo>
                    <a:pt x="11911" y="1464"/>
                    <a:pt x="11940" y="1459"/>
                    <a:pt x="11964" y="1463"/>
                  </a:cubicBezTo>
                  <a:close/>
                  <a:moveTo>
                    <a:pt x="12151" y="1510"/>
                  </a:moveTo>
                  <a:cubicBezTo>
                    <a:pt x="12164" y="1507"/>
                    <a:pt x="12184" y="1509"/>
                    <a:pt x="12201" y="1510"/>
                  </a:cubicBezTo>
                  <a:cubicBezTo>
                    <a:pt x="12190" y="1530"/>
                    <a:pt x="12171" y="1540"/>
                    <a:pt x="12133" y="1537"/>
                  </a:cubicBezTo>
                  <a:cubicBezTo>
                    <a:pt x="12129" y="1518"/>
                    <a:pt x="12137" y="1513"/>
                    <a:pt x="12151" y="1510"/>
                  </a:cubicBezTo>
                  <a:close/>
                  <a:moveTo>
                    <a:pt x="14922" y="1519"/>
                  </a:moveTo>
                  <a:cubicBezTo>
                    <a:pt x="14965" y="1528"/>
                    <a:pt x="15043" y="1637"/>
                    <a:pt x="15058" y="1578"/>
                  </a:cubicBezTo>
                  <a:cubicBezTo>
                    <a:pt x="15017" y="1567"/>
                    <a:pt x="14938" y="1459"/>
                    <a:pt x="14922" y="1519"/>
                  </a:cubicBezTo>
                  <a:close/>
                  <a:moveTo>
                    <a:pt x="10218" y="1539"/>
                  </a:moveTo>
                  <a:cubicBezTo>
                    <a:pt x="10234" y="1541"/>
                    <a:pt x="10251" y="1543"/>
                    <a:pt x="10265" y="1545"/>
                  </a:cubicBezTo>
                  <a:cubicBezTo>
                    <a:pt x="10250" y="1548"/>
                    <a:pt x="10233" y="1549"/>
                    <a:pt x="10218" y="1551"/>
                  </a:cubicBezTo>
                  <a:cubicBezTo>
                    <a:pt x="10218" y="1547"/>
                    <a:pt x="10219" y="1545"/>
                    <a:pt x="10218" y="1539"/>
                  </a:cubicBezTo>
                  <a:close/>
                  <a:moveTo>
                    <a:pt x="6994" y="1563"/>
                  </a:moveTo>
                  <a:lnTo>
                    <a:pt x="6923" y="1599"/>
                  </a:lnTo>
                  <a:lnTo>
                    <a:pt x="6947" y="1658"/>
                  </a:lnTo>
                  <a:lnTo>
                    <a:pt x="7018" y="1622"/>
                  </a:lnTo>
                  <a:lnTo>
                    <a:pt x="6994" y="1563"/>
                  </a:lnTo>
                  <a:close/>
                  <a:moveTo>
                    <a:pt x="10596" y="1566"/>
                  </a:moveTo>
                  <a:cubicBezTo>
                    <a:pt x="10641" y="1568"/>
                    <a:pt x="10686" y="1573"/>
                    <a:pt x="10732" y="1575"/>
                  </a:cubicBezTo>
                  <a:lnTo>
                    <a:pt x="10729" y="1572"/>
                  </a:lnTo>
                  <a:cubicBezTo>
                    <a:pt x="10744" y="1574"/>
                    <a:pt x="10759" y="1577"/>
                    <a:pt x="10774" y="1581"/>
                  </a:cubicBezTo>
                  <a:cubicBezTo>
                    <a:pt x="10777" y="1582"/>
                    <a:pt x="10782" y="1581"/>
                    <a:pt x="10785" y="1581"/>
                  </a:cubicBezTo>
                  <a:cubicBezTo>
                    <a:pt x="10795" y="1580"/>
                    <a:pt x="10803" y="1579"/>
                    <a:pt x="10809" y="1572"/>
                  </a:cubicBezTo>
                  <a:cubicBezTo>
                    <a:pt x="10811" y="1572"/>
                    <a:pt x="10813" y="1572"/>
                    <a:pt x="10815" y="1572"/>
                  </a:cubicBezTo>
                  <a:cubicBezTo>
                    <a:pt x="10836" y="1595"/>
                    <a:pt x="10871" y="1605"/>
                    <a:pt x="10865" y="1652"/>
                  </a:cubicBezTo>
                  <a:cubicBezTo>
                    <a:pt x="10861" y="1656"/>
                    <a:pt x="10853" y="1660"/>
                    <a:pt x="10850" y="1661"/>
                  </a:cubicBezTo>
                  <a:cubicBezTo>
                    <a:pt x="10837" y="1662"/>
                    <a:pt x="10829" y="1671"/>
                    <a:pt x="10830" y="1681"/>
                  </a:cubicBezTo>
                  <a:cubicBezTo>
                    <a:pt x="10830" y="1682"/>
                    <a:pt x="10829" y="1683"/>
                    <a:pt x="10830" y="1684"/>
                  </a:cubicBezTo>
                  <a:cubicBezTo>
                    <a:pt x="10820" y="1681"/>
                    <a:pt x="10808" y="1678"/>
                    <a:pt x="10797" y="1675"/>
                  </a:cubicBezTo>
                  <a:cubicBezTo>
                    <a:pt x="10664" y="1647"/>
                    <a:pt x="10495" y="1672"/>
                    <a:pt x="10440" y="1581"/>
                  </a:cubicBezTo>
                  <a:cubicBezTo>
                    <a:pt x="10493" y="1575"/>
                    <a:pt x="10544" y="1568"/>
                    <a:pt x="10596" y="1566"/>
                  </a:cubicBezTo>
                  <a:close/>
                  <a:moveTo>
                    <a:pt x="11625" y="1587"/>
                  </a:moveTo>
                  <a:cubicBezTo>
                    <a:pt x="11649" y="1603"/>
                    <a:pt x="11658" y="1629"/>
                    <a:pt x="11663" y="1661"/>
                  </a:cubicBezTo>
                  <a:cubicBezTo>
                    <a:pt x="11661" y="1660"/>
                    <a:pt x="11659" y="1661"/>
                    <a:pt x="11657" y="1661"/>
                  </a:cubicBezTo>
                  <a:cubicBezTo>
                    <a:pt x="11646" y="1659"/>
                    <a:pt x="11634" y="1657"/>
                    <a:pt x="11622" y="1655"/>
                  </a:cubicBezTo>
                  <a:cubicBezTo>
                    <a:pt x="11610" y="1652"/>
                    <a:pt x="11598" y="1651"/>
                    <a:pt x="11586" y="1649"/>
                  </a:cubicBezTo>
                  <a:cubicBezTo>
                    <a:pt x="11570" y="1647"/>
                    <a:pt x="11556" y="1657"/>
                    <a:pt x="11554" y="1669"/>
                  </a:cubicBezTo>
                  <a:cubicBezTo>
                    <a:pt x="11551" y="1682"/>
                    <a:pt x="11562" y="1694"/>
                    <a:pt x="11577" y="1696"/>
                  </a:cubicBezTo>
                  <a:cubicBezTo>
                    <a:pt x="11585" y="1697"/>
                    <a:pt x="11593" y="1697"/>
                    <a:pt x="11601" y="1699"/>
                  </a:cubicBezTo>
                  <a:cubicBezTo>
                    <a:pt x="11583" y="1706"/>
                    <a:pt x="11575" y="1716"/>
                    <a:pt x="11601" y="1720"/>
                  </a:cubicBezTo>
                  <a:cubicBezTo>
                    <a:pt x="11598" y="1757"/>
                    <a:pt x="11548" y="1698"/>
                    <a:pt x="11495" y="1720"/>
                  </a:cubicBezTo>
                  <a:cubicBezTo>
                    <a:pt x="11552" y="1676"/>
                    <a:pt x="11443" y="1703"/>
                    <a:pt x="11471" y="1637"/>
                  </a:cubicBezTo>
                  <a:lnTo>
                    <a:pt x="11465" y="1640"/>
                  </a:lnTo>
                  <a:cubicBezTo>
                    <a:pt x="11462" y="1631"/>
                    <a:pt x="11454" y="1616"/>
                    <a:pt x="11441" y="1602"/>
                  </a:cubicBezTo>
                  <a:lnTo>
                    <a:pt x="11447" y="1604"/>
                  </a:lnTo>
                  <a:cubicBezTo>
                    <a:pt x="11487" y="1555"/>
                    <a:pt x="11606" y="1624"/>
                    <a:pt x="11625" y="1587"/>
                  </a:cubicBezTo>
                  <a:close/>
                  <a:moveTo>
                    <a:pt x="10366" y="1590"/>
                  </a:moveTo>
                  <a:cubicBezTo>
                    <a:pt x="10368" y="1592"/>
                    <a:pt x="10369" y="1594"/>
                    <a:pt x="10372" y="1596"/>
                  </a:cubicBezTo>
                  <a:cubicBezTo>
                    <a:pt x="10366" y="1610"/>
                    <a:pt x="10328" y="1607"/>
                    <a:pt x="10286" y="1602"/>
                  </a:cubicBezTo>
                  <a:cubicBezTo>
                    <a:pt x="10313" y="1597"/>
                    <a:pt x="10339" y="1594"/>
                    <a:pt x="10366" y="1590"/>
                  </a:cubicBezTo>
                  <a:close/>
                  <a:moveTo>
                    <a:pt x="9388" y="1602"/>
                  </a:moveTo>
                  <a:cubicBezTo>
                    <a:pt x="9395" y="1606"/>
                    <a:pt x="9402" y="1608"/>
                    <a:pt x="9408" y="1613"/>
                  </a:cubicBezTo>
                  <a:cubicBezTo>
                    <a:pt x="9332" y="1636"/>
                    <a:pt x="9266" y="1642"/>
                    <a:pt x="9205" y="1643"/>
                  </a:cubicBezTo>
                  <a:cubicBezTo>
                    <a:pt x="9265" y="1628"/>
                    <a:pt x="9326" y="1615"/>
                    <a:pt x="9388" y="1602"/>
                  </a:cubicBezTo>
                  <a:close/>
                  <a:moveTo>
                    <a:pt x="6007" y="1607"/>
                  </a:moveTo>
                  <a:cubicBezTo>
                    <a:pt x="5936" y="1621"/>
                    <a:pt x="5881" y="1659"/>
                    <a:pt x="5827" y="1696"/>
                  </a:cubicBezTo>
                  <a:cubicBezTo>
                    <a:pt x="5776" y="1731"/>
                    <a:pt x="5730" y="1766"/>
                    <a:pt x="5674" y="1776"/>
                  </a:cubicBezTo>
                  <a:cubicBezTo>
                    <a:pt x="5659" y="1778"/>
                    <a:pt x="5643" y="1790"/>
                    <a:pt x="5641" y="1802"/>
                  </a:cubicBezTo>
                  <a:cubicBezTo>
                    <a:pt x="5640" y="1815"/>
                    <a:pt x="5653" y="1822"/>
                    <a:pt x="5668" y="1820"/>
                  </a:cubicBezTo>
                  <a:cubicBezTo>
                    <a:pt x="5741" y="1808"/>
                    <a:pt x="5797" y="1768"/>
                    <a:pt x="5854" y="1729"/>
                  </a:cubicBezTo>
                  <a:cubicBezTo>
                    <a:pt x="5903" y="1694"/>
                    <a:pt x="5949" y="1663"/>
                    <a:pt x="6005" y="1652"/>
                  </a:cubicBezTo>
                  <a:cubicBezTo>
                    <a:pt x="6009" y="1651"/>
                    <a:pt x="6013" y="1648"/>
                    <a:pt x="6016" y="1646"/>
                  </a:cubicBezTo>
                  <a:cubicBezTo>
                    <a:pt x="6026" y="1640"/>
                    <a:pt x="6034" y="1634"/>
                    <a:pt x="6034" y="1625"/>
                  </a:cubicBezTo>
                  <a:cubicBezTo>
                    <a:pt x="6035" y="1613"/>
                    <a:pt x="6023" y="1604"/>
                    <a:pt x="6007" y="1607"/>
                  </a:cubicBezTo>
                  <a:close/>
                  <a:moveTo>
                    <a:pt x="11418" y="1619"/>
                  </a:moveTo>
                  <a:cubicBezTo>
                    <a:pt x="11423" y="1626"/>
                    <a:pt x="11427" y="1632"/>
                    <a:pt x="11430" y="1637"/>
                  </a:cubicBezTo>
                  <a:lnTo>
                    <a:pt x="11427" y="1637"/>
                  </a:lnTo>
                  <a:cubicBezTo>
                    <a:pt x="11359" y="1636"/>
                    <a:pt x="11366" y="1692"/>
                    <a:pt x="11276" y="1675"/>
                  </a:cubicBezTo>
                  <a:cubicBezTo>
                    <a:pt x="11279" y="1667"/>
                    <a:pt x="11282" y="1658"/>
                    <a:pt x="11288" y="1652"/>
                  </a:cubicBezTo>
                  <a:cubicBezTo>
                    <a:pt x="11298" y="1655"/>
                    <a:pt x="11313" y="1653"/>
                    <a:pt x="11341" y="1643"/>
                  </a:cubicBezTo>
                  <a:cubicBezTo>
                    <a:pt x="11343" y="1635"/>
                    <a:pt x="11347" y="1628"/>
                    <a:pt x="11347" y="1622"/>
                  </a:cubicBezTo>
                  <a:cubicBezTo>
                    <a:pt x="11367" y="1618"/>
                    <a:pt x="11390" y="1617"/>
                    <a:pt x="11418" y="1619"/>
                  </a:cubicBezTo>
                  <a:close/>
                  <a:moveTo>
                    <a:pt x="13129" y="1625"/>
                  </a:moveTo>
                  <a:cubicBezTo>
                    <a:pt x="13181" y="1633"/>
                    <a:pt x="13211" y="1675"/>
                    <a:pt x="13270" y="1696"/>
                  </a:cubicBezTo>
                  <a:cubicBezTo>
                    <a:pt x="13264" y="1728"/>
                    <a:pt x="13207" y="1705"/>
                    <a:pt x="13214" y="1752"/>
                  </a:cubicBezTo>
                  <a:cubicBezTo>
                    <a:pt x="13191" y="1751"/>
                    <a:pt x="13174" y="1750"/>
                    <a:pt x="13161" y="1749"/>
                  </a:cubicBezTo>
                  <a:cubicBezTo>
                    <a:pt x="13158" y="1747"/>
                    <a:pt x="13158" y="1743"/>
                    <a:pt x="13155" y="1740"/>
                  </a:cubicBezTo>
                  <a:cubicBezTo>
                    <a:pt x="13153" y="1738"/>
                    <a:pt x="13149" y="1736"/>
                    <a:pt x="13146" y="1734"/>
                  </a:cubicBezTo>
                  <a:cubicBezTo>
                    <a:pt x="13145" y="1704"/>
                    <a:pt x="13144" y="1671"/>
                    <a:pt x="13126" y="1640"/>
                  </a:cubicBezTo>
                  <a:lnTo>
                    <a:pt x="13129" y="1625"/>
                  </a:lnTo>
                  <a:close/>
                  <a:moveTo>
                    <a:pt x="13799" y="1625"/>
                  </a:moveTo>
                  <a:cubicBezTo>
                    <a:pt x="13806" y="1627"/>
                    <a:pt x="13811" y="1629"/>
                    <a:pt x="13817" y="1631"/>
                  </a:cubicBezTo>
                  <a:cubicBezTo>
                    <a:pt x="13814" y="1633"/>
                    <a:pt x="13814" y="1634"/>
                    <a:pt x="13811" y="1637"/>
                  </a:cubicBezTo>
                  <a:cubicBezTo>
                    <a:pt x="13808" y="1632"/>
                    <a:pt x="13803" y="1629"/>
                    <a:pt x="13799" y="1625"/>
                  </a:cubicBezTo>
                  <a:close/>
                  <a:moveTo>
                    <a:pt x="8779" y="1628"/>
                  </a:moveTo>
                  <a:cubicBezTo>
                    <a:pt x="8785" y="1629"/>
                    <a:pt x="8791" y="1629"/>
                    <a:pt x="8797" y="1628"/>
                  </a:cubicBezTo>
                  <a:cubicBezTo>
                    <a:pt x="8725" y="1658"/>
                    <a:pt x="8652" y="1700"/>
                    <a:pt x="8587" y="1705"/>
                  </a:cubicBezTo>
                  <a:cubicBezTo>
                    <a:pt x="8561" y="1707"/>
                    <a:pt x="8562" y="1679"/>
                    <a:pt x="8513" y="1696"/>
                  </a:cubicBezTo>
                  <a:cubicBezTo>
                    <a:pt x="8454" y="1716"/>
                    <a:pt x="8399" y="1742"/>
                    <a:pt x="8348" y="1770"/>
                  </a:cubicBezTo>
                  <a:cubicBezTo>
                    <a:pt x="8252" y="1763"/>
                    <a:pt x="8151" y="1763"/>
                    <a:pt x="8043" y="1776"/>
                  </a:cubicBezTo>
                  <a:cubicBezTo>
                    <a:pt x="8041" y="1771"/>
                    <a:pt x="8040" y="1765"/>
                    <a:pt x="8040" y="1758"/>
                  </a:cubicBezTo>
                  <a:cubicBezTo>
                    <a:pt x="8146" y="1730"/>
                    <a:pt x="8221" y="1722"/>
                    <a:pt x="8289" y="1714"/>
                  </a:cubicBezTo>
                  <a:cubicBezTo>
                    <a:pt x="8349" y="1707"/>
                    <a:pt x="8405" y="1703"/>
                    <a:pt x="8475" y="1690"/>
                  </a:cubicBezTo>
                  <a:cubicBezTo>
                    <a:pt x="8482" y="1693"/>
                    <a:pt x="8489" y="1692"/>
                    <a:pt x="8498" y="1690"/>
                  </a:cubicBezTo>
                  <a:cubicBezTo>
                    <a:pt x="8535" y="1682"/>
                    <a:pt x="8568" y="1670"/>
                    <a:pt x="8602" y="1658"/>
                  </a:cubicBezTo>
                  <a:cubicBezTo>
                    <a:pt x="8666" y="1635"/>
                    <a:pt x="8722" y="1616"/>
                    <a:pt x="8779" y="1628"/>
                  </a:cubicBezTo>
                  <a:close/>
                  <a:moveTo>
                    <a:pt x="16243" y="1661"/>
                  </a:moveTo>
                  <a:cubicBezTo>
                    <a:pt x="16279" y="1673"/>
                    <a:pt x="16345" y="1778"/>
                    <a:pt x="16358" y="1726"/>
                  </a:cubicBezTo>
                  <a:cubicBezTo>
                    <a:pt x="16323" y="1712"/>
                    <a:pt x="16256" y="1607"/>
                    <a:pt x="16243" y="1661"/>
                  </a:cubicBezTo>
                  <a:close/>
                  <a:moveTo>
                    <a:pt x="10904" y="1672"/>
                  </a:moveTo>
                  <a:lnTo>
                    <a:pt x="10907" y="1675"/>
                  </a:lnTo>
                  <a:lnTo>
                    <a:pt x="10951" y="1672"/>
                  </a:lnTo>
                  <a:cubicBezTo>
                    <a:pt x="11025" y="1691"/>
                    <a:pt x="11049" y="1728"/>
                    <a:pt x="11084" y="1755"/>
                  </a:cubicBezTo>
                  <a:cubicBezTo>
                    <a:pt x="11092" y="1762"/>
                    <a:pt x="11100" y="1767"/>
                    <a:pt x="11110" y="1773"/>
                  </a:cubicBezTo>
                  <a:cubicBezTo>
                    <a:pt x="11005" y="1759"/>
                    <a:pt x="10937" y="1722"/>
                    <a:pt x="10865" y="1696"/>
                  </a:cubicBezTo>
                  <a:cubicBezTo>
                    <a:pt x="10883" y="1692"/>
                    <a:pt x="10893" y="1683"/>
                    <a:pt x="10904" y="1672"/>
                  </a:cubicBezTo>
                  <a:close/>
                  <a:moveTo>
                    <a:pt x="11740" y="1684"/>
                  </a:moveTo>
                  <a:cubicBezTo>
                    <a:pt x="11767" y="1688"/>
                    <a:pt x="11794" y="1690"/>
                    <a:pt x="11831" y="1705"/>
                  </a:cubicBezTo>
                  <a:cubicBezTo>
                    <a:pt x="11840" y="1708"/>
                    <a:pt x="11847" y="1711"/>
                    <a:pt x="11855" y="1714"/>
                  </a:cubicBezTo>
                  <a:cubicBezTo>
                    <a:pt x="11831" y="1759"/>
                    <a:pt x="11777" y="1779"/>
                    <a:pt x="11719" y="1761"/>
                  </a:cubicBezTo>
                  <a:cubicBezTo>
                    <a:pt x="11728" y="1747"/>
                    <a:pt x="11736" y="1725"/>
                    <a:pt x="11734" y="1708"/>
                  </a:cubicBezTo>
                  <a:cubicBezTo>
                    <a:pt x="11739" y="1703"/>
                    <a:pt x="11742" y="1696"/>
                    <a:pt x="11740" y="1684"/>
                  </a:cubicBezTo>
                  <a:close/>
                  <a:moveTo>
                    <a:pt x="16485" y="1687"/>
                  </a:moveTo>
                  <a:cubicBezTo>
                    <a:pt x="16528" y="1726"/>
                    <a:pt x="16524" y="1808"/>
                    <a:pt x="16474" y="1814"/>
                  </a:cubicBezTo>
                  <a:cubicBezTo>
                    <a:pt x="16613" y="1874"/>
                    <a:pt x="16659" y="1951"/>
                    <a:pt x="16725" y="1956"/>
                  </a:cubicBezTo>
                  <a:cubicBezTo>
                    <a:pt x="16741" y="1966"/>
                    <a:pt x="16753" y="1978"/>
                    <a:pt x="16769" y="1989"/>
                  </a:cubicBezTo>
                  <a:cubicBezTo>
                    <a:pt x="16771" y="1990"/>
                    <a:pt x="16770" y="1991"/>
                    <a:pt x="16772" y="1992"/>
                  </a:cubicBezTo>
                  <a:cubicBezTo>
                    <a:pt x="16787" y="2001"/>
                    <a:pt x="16807" y="2001"/>
                    <a:pt x="16816" y="1992"/>
                  </a:cubicBezTo>
                  <a:cubicBezTo>
                    <a:pt x="16826" y="1981"/>
                    <a:pt x="16818" y="1963"/>
                    <a:pt x="16801" y="1950"/>
                  </a:cubicBezTo>
                  <a:cubicBezTo>
                    <a:pt x="16786" y="1939"/>
                    <a:pt x="16771" y="1927"/>
                    <a:pt x="16751" y="1915"/>
                  </a:cubicBezTo>
                  <a:cubicBezTo>
                    <a:pt x="16770" y="1874"/>
                    <a:pt x="16730" y="1828"/>
                    <a:pt x="16671" y="1788"/>
                  </a:cubicBezTo>
                  <a:cubicBezTo>
                    <a:pt x="16613" y="1747"/>
                    <a:pt x="16537" y="1710"/>
                    <a:pt x="16485" y="1687"/>
                  </a:cubicBezTo>
                  <a:close/>
                  <a:moveTo>
                    <a:pt x="11991" y="1714"/>
                  </a:moveTo>
                  <a:cubicBezTo>
                    <a:pt x="12115" y="1712"/>
                    <a:pt x="12307" y="1717"/>
                    <a:pt x="12514" y="1720"/>
                  </a:cubicBezTo>
                  <a:cubicBezTo>
                    <a:pt x="12498" y="1768"/>
                    <a:pt x="12546" y="1771"/>
                    <a:pt x="12614" y="1764"/>
                  </a:cubicBezTo>
                  <a:cubicBezTo>
                    <a:pt x="12683" y="1757"/>
                    <a:pt x="12773" y="1739"/>
                    <a:pt x="12839" y="1743"/>
                  </a:cubicBezTo>
                  <a:cubicBezTo>
                    <a:pt x="12954" y="1752"/>
                    <a:pt x="13021" y="1804"/>
                    <a:pt x="13090" y="1785"/>
                  </a:cubicBezTo>
                  <a:cubicBezTo>
                    <a:pt x="13111" y="1806"/>
                    <a:pt x="13134" y="1824"/>
                    <a:pt x="13155" y="1841"/>
                  </a:cubicBezTo>
                  <a:cubicBezTo>
                    <a:pt x="13161" y="1845"/>
                    <a:pt x="13165" y="1848"/>
                    <a:pt x="13170" y="1853"/>
                  </a:cubicBezTo>
                  <a:cubicBezTo>
                    <a:pt x="13111" y="1844"/>
                    <a:pt x="13079" y="1830"/>
                    <a:pt x="12984" y="1814"/>
                  </a:cubicBezTo>
                  <a:lnTo>
                    <a:pt x="12984" y="1820"/>
                  </a:lnTo>
                  <a:cubicBezTo>
                    <a:pt x="12976" y="1816"/>
                    <a:pt x="12969" y="1809"/>
                    <a:pt x="12963" y="1805"/>
                  </a:cubicBezTo>
                  <a:cubicBezTo>
                    <a:pt x="12955" y="1799"/>
                    <a:pt x="12941" y="1799"/>
                    <a:pt x="12934" y="1805"/>
                  </a:cubicBezTo>
                  <a:cubicBezTo>
                    <a:pt x="12926" y="1812"/>
                    <a:pt x="12928" y="1823"/>
                    <a:pt x="12937" y="1829"/>
                  </a:cubicBezTo>
                  <a:cubicBezTo>
                    <a:pt x="12942" y="1833"/>
                    <a:pt x="12949" y="1839"/>
                    <a:pt x="12957" y="1844"/>
                  </a:cubicBezTo>
                  <a:cubicBezTo>
                    <a:pt x="12929" y="1871"/>
                    <a:pt x="12916" y="1918"/>
                    <a:pt x="12895" y="1953"/>
                  </a:cubicBezTo>
                  <a:cubicBezTo>
                    <a:pt x="12916" y="1962"/>
                    <a:pt x="12932" y="1973"/>
                    <a:pt x="12942" y="1989"/>
                  </a:cubicBezTo>
                  <a:cubicBezTo>
                    <a:pt x="12923" y="1983"/>
                    <a:pt x="12901" y="1978"/>
                    <a:pt x="12880" y="1971"/>
                  </a:cubicBezTo>
                  <a:cubicBezTo>
                    <a:pt x="12814" y="1947"/>
                    <a:pt x="12747" y="1920"/>
                    <a:pt x="12697" y="1918"/>
                  </a:cubicBezTo>
                  <a:cubicBezTo>
                    <a:pt x="12666" y="1951"/>
                    <a:pt x="12749" y="1978"/>
                    <a:pt x="12718" y="1986"/>
                  </a:cubicBezTo>
                  <a:cubicBezTo>
                    <a:pt x="12714" y="1985"/>
                    <a:pt x="12710" y="1986"/>
                    <a:pt x="12706" y="1986"/>
                  </a:cubicBezTo>
                  <a:cubicBezTo>
                    <a:pt x="12689" y="1982"/>
                    <a:pt x="12671" y="1975"/>
                    <a:pt x="12656" y="1971"/>
                  </a:cubicBezTo>
                  <a:cubicBezTo>
                    <a:pt x="12638" y="1946"/>
                    <a:pt x="12605" y="1932"/>
                    <a:pt x="12579" y="1912"/>
                  </a:cubicBezTo>
                  <a:cubicBezTo>
                    <a:pt x="12612" y="1878"/>
                    <a:pt x="12594" y="1829"/>
                    <a:pt x="12585" y="1805"/>
                  </a:cubicBezTo>
                  <a:cubicBezTo>
                    <a:pt x="12582" y="1798"/>
                    <a:pt x="12574" y="1795"/>
                    <a:pt x="12564" y="1797"/>
                  </a:cubicBezTo>
                  <a:cubicBezTo>
                    <a:pt x="12555" y="1798"/>
                    <a:pt x="12550" y="1804"/>
                    <a:pt x="12552" y="1811"/>
                  </a:cubicBezTo>
                  <a:cubicBezTo>
                    <a:pt x="12566" y="1846"/>
                    <a:pt x="12569" y="1875"/>
                    <a:pt x="12549" y="1894"/>
                  </a:cubicBezTo>
                  <a:cubicBezTo>
                    <a:pt x="12546" y="1895"/>
                    <a:pt x="12544" y="1896"/>
                    <a:pt x="12541" y="1897"/>
                  </a:cubicBezTo>
                  <a:cubicBezTo>
                    <a:pt x="12518" y="1886"/>
                    <a:pt x="12506" y="1879"/>
                    <a:pt x="12535" y="1897"/>
                  </a:cubicBezTo>
                  <a:cubicBezTo>
                    <a:pt x="12491" y="1908"/>
                    <a:pt x="12464" y="1921"/>
                    <a:pt x="12414" y="1929"/>
                  </a:cubicBezTo>
                  <a:cubicBezTo>
                    <a:pt x="12405" y="1926"/>
                    <a:pt x="12395" y="1924"/>
                    <a:pt x="12387" y="1921"/>
                  </a:cubicBezTo>
                  <a:cubicBezTo>
                    <a:pt x="12291" y="1884"/>
                    <a:pt x="12232" y="1840"/>
                    <a:pt x="12292" y="1814"/>
                  </a:cubicBezTo>
                  <a:cubicBezTo>
                    <a:pt x="12253" y="1788"/>
                    <a:pt x="12215" y="1783"/>
                    <a:pt x="12180" y="1788"/>
                  </a:cubicBezTo>
                  <a:cubicBezTo>
                    <a:pt x="12181" y="1787"/>
                    <a:pt x="12183" y="1785"/>
                    <a:pt x="12183" y="1785"/>
                  </a:cubicBezTo>
                  <a:cubicBezTo>
                    <a:pt x="12185" y="1779"/>
                    <a:pt x="12181" y="1775"/>
                    <a:pt x="12174" y="1773"/>
                  </a:cubicBezTo>
                  <a:cubicBezTo>
                    <a:pt x="12165" y="1770"/>
                    <a:pt x="12155" y="1771"/>
                    <a:pt x="12145" y="1776"/>
                  </a:cubicBezTo>
                  <a:cubicBezTo>
                    <a:pt x="12132" y="1782"/>
                    <a:pt x="12121" y="1793"/>
                    <a:pt x="12115" y="1805"/>
                  </a:cubicBezTo>
                  <a:cubicBezTo>
                    <a:pt x="12103" y="1810"/>
                    <a:pt x="12091" y="1815"/>
                    <a:pt x="12080" y="1820"/>
                  </a:cubicBezTo>
                  <a:cubicBezTo>
                    <a:pt x="12017" y="1795"/>
                    <a:pt x="11963" y="1768"/>
                    <a:pt x="11914" y="1734"/>
                  </a:cubicBezTo>
                  <a:cubicBezTo>
                    <a:pt x="11948" y="1742"/>
                    <a:pt x="11977" y="1739"/>
                    <a:pt x="11991" y="1714"/>
                  </a:cubicBezTo>
                  <a:close/>
                  <a:moveTo>
                    <a:pt x="5272" y="1717"/>
                  </a:moveTo>
                  <a:cubicBezTo>
                    <a:pt x="5222" y="1745"/>
                    <a:pt x="5169" y="1769"/>
                    <a:pt x="5118" y="1794"/>
                  </a:cubicBezTo>
                  <a:cubicBezTo>
                    <a:pt x="5054" y="1825"/>
                    <a:pt x="4989" y="1858"/>
                    <a:pt x="4926" y="1900"/>
                  </a:cubicBezTo>
                  <a:cubicBezTo>
                    <a:pt x="4910" y="1911"/>
                    <a:pt x="4901" y="1930"/>
                    <a:pt x="4908" y="1941"/>
                  </a:cubicBezTo>
                  <a:cubicBezTo>
                    <a:pt x="4915" y="1953"/>
                    <a:pt x="4936" y="1952"/>
                    <a:pt x="4953" y="1941"/>
                  </a:cubicBezTo>
                  <a:cubicBezTo>
                    <a:pt x="5010" y="1903"/>
                    <a:pt x="5068" y="1872"/>
                    <a:pt x="5133" y="1841"/>
                  </a:cubicBezTo>
                  <a:cubicBezTo>
                    <a:pt x="5185" y="1815"/>
                    <a:pt x="5240" y="1791"/>
                    <a:pt x="5292" y="1761"/>
                  </a:cubicBezTo>
                  <a:lnTo>
                    <a:pt x="5295" y="1758"/>
                  </a:lnTo>
                  <a:cubicBezTo>
                    <a:pt x="5310" y="1748"/>
                    <a:pt x="5318" y="1734"/>
                    <a:pt x="5313" y="1723"/>
                  </a:cubicBezTo>
                  <a:cubicBezTo>
                    <a:pt x="5307" y="1710"/>
                    <a:pt x="5289" y="1707"/>
                    <a:pt x="5272" y="1717"/>
                  </a:cubicBezTo>
                  <a:close/>
                  <a:moveTo>
                    <a:pt x="6421" y="1737"/>
                  </a:moveTo>
                  <a:cubicBezTo>
                    <a:pt x="6347" y="1778"/>
                    <a:pt x="6266" y="1821"/>
                    <a:pt x="6265" y="1867"/>
                  </a:cubicBezTo>
                  <a:cubicBezTo>
                    <a:pt x="6314" y="1866"/>
                    <a:pt x="6439" y="1785"/>
                    <a:pt x="6421" y="1737"/>
                  </a:cubicBezTo>
                  <a:close/>
                  <a:moveTo>
                    <a:pt x="6779" y="1761"/>
                  </a:moveTo>
                  <a:lnTo>
                    <a:pt x="6767" y="1770"/>
                  </a:lnTo>
                  <a:cubicBezTo>
                    <a:pt x="6724" y="1801"/>
                    <a:pt x="6676" y="1837"/>
                    <a:pt x="6634" y="1835"/>
                  </a:cubicBezTo>
                  <a:cubicBezTo>
                    <a:pt x="6623" y="1835"/>
                    <a:pt x="6609" y="1843"/>
                    <a:pt x="6604" y="1853"/>
                  </a:cubicBezTo>
                  <a:cubicBezTo>
                    <a:pt x="6600" y="1863"/>
                    <a:pt x="6605" y="1870"/>
                    <a:pt x="6616" y="1870"/>
                  </a:cubicBezTo>
                  <a:cubicBezTo>
                    <a:pt x="6649" y="1872"/>
                    <a:pt x="6680" y="1860"/>
                    <a:pt x="6711" y="1844"/>
                  </a:cubicBezTo>
                  <a:cubicBezTo>
                    <a:pt x="6738" y="1829"/>
                    <a:pt x="6764" y="1811"/>
                    <a:pt x="6788" y="1794"/>
                  </a:cubicBezTo>
                  <a:lnTo>
                    <a:pt x="6802" y="1785"/>
                  </a:lnTo>
                  <a:cubicBezTo>
                    <a:pt x="6813" y="1777"/>
                    <a:pt x="6814" y="1768"/>
                    <a:pt x="6808" y="1761"/>
                  </a:cubicBezTo>
                  <a:cubicBezTo>
                    <a:pt x="6802" y="1754"/>
                    <a:pt x="6789" y="1754"/>
                    <a:pt x="6779" y="1761"/>
                  </a:cubicBezTo>
                  <a:close/>
                  <a:moveTo>
                    <a:pt x="7636" y="1761"/>
                  </a:moveTo>
                  <a:cubicBezTo>
                    <a:pt x="7607" y="1766"/>
                    <a:pt x="7580" y="1790"/>
                    <a:pt x="7579" y="1829"/>
                  </a:cubicBezTo>
                  <a:cubicBezTo>
                    <a:pt x="7612" y="1844"/>
                    <a:pt x="7634" y="1886"/>
                    <a:pt x="7695" y="1814"/>
                  </a:cubicBezTo>
                  <a:cubicBezTo>
                    <a:pt x="7694" y="1772"/>
                    <a:pt x="7664" y="1756"/>
                    <a:pt x="7636" y="1761"/>
                  </a:cubicBezTo>
                  <a:close/>
                  <a:moveTo>
                    <a:pt x="7509" y="1794"/>
                  </a:moveTo>
                  <a:cubicBezTo>
                    <a:pt x="7471" y="1823"/>
                    <a:pt x="7369" y="1840"/>
                    <a:pt x="7414" y="1888"/>
                  </a:cubicBezTo>
                  <a:cubicBezTo>
                    <a:pt x="7468" y="1862"/>
                    <a:pt x="7500" y="1830"/>
                    <a:pt x="7509" y="1794"/>
                  </a:cubicBezTo>
                  <a:close/>
                  <a:moveTo>
                    <a:pt x="5771" y="1805"/>
                  </a:moveTo>
                  <a:cubicBezTo>
                    <a:pt x="5724" y="1814"/>
                    <a:pt x="5635" y="1888"/>
                    <a:pt x="5641" y="1906"/>
                  </a:cubicBezTo>
                  <a:cubicBezTo>
                    <a:pt x="5681" y="1907"/>
                    <a:pt x="5741" y="1859"/>
                    <a:pt x="5798" y="1823"/>
                  </a:cubicBezTo>
                  <a:cubicBezTo>
                    <a:pt x="5797" y="1807"/>
                    <a:pt x="5787" y="1802"/>
                    <a:pt x="5771" y="1805"/>
                  </a:cubicBezTo>
                  <a:close/>
                  <a:moveTo>
                    <a:pt x="15948" y="1823"/>
                  </a:moveTo>
                  <a:cubicBezTo>
                    <a:pt x="15901" y="1805"/>
                    <a:pt x="15927" y="1951"/>
                    <a:pt x="16018" y="1909"/>
                  </a:cubicBezTo>
                  <a:cubicBezTo>
                    <a:pt x="15986" y="1854"/>
                    <a:pt x="15963" y="1829"/>
                    <a:pt x="15948" y="1823"/>
                  </a:cubicBezTo>
                  <a:close/>
                  <a:moveTo>
                    <a:pt x="13309" y="1838"/>
                  </a:moveTo>
                  <a:cubicBezTo>
                    <a:pt x="13332" y="1870"/>
                    <a:pt x="13393" y="1886"/>
                    <a:pt x="13445" y="1935"/>
                  </a:cubicBezTo>
                  <a:cubicBezTo>
                    <a:pt x="13436" y="2004"/>
                    <a:pt x="13358" y="1938"/>
                    <a:pt x="13350" y="1965"/>
                  </a:cubicBezTo>
                  <a:lnTo>
                    <a:pt x="13350" y="1968"/>
                  </a:lnTo>
                  <a:cubicBezTo>
                    <a:pt x="13337" y="1964"/>
                    <a:pt x="13327" y="1962"/>
                    <a:pt x="13315" y="1959"/>
                  </a:cubicBezTo>
                  <a:lnTo>
                    <a:pt x="13300" y="1953"/>
                  </a:lnTo>
                  <a:cubicBezTo>
                    <a:pt x="13296" y="1952"/>
                    <a:pt x="13292" y="1953"/>
                    <a:pt x="13288" y="1953"/>
                  </a:cubicBezTo>
                  <a:cubicBezTo>
                    <a:pt x="13286" y="1929"/>
                    <a:pt x="13264" y="1914"/>
                    <a:pt x="13279" y="1882"/>
                  </a:cubicBezTo>
                  <a:lnTo>
                    <a:pt x="13273" y="1885"/>
                  </a:lnTo>
                  <a:cubicBezTo>
                    <a:pt x="13278" y="1878"/>
                    <a:pt x="13282" y="1869"/>
                    <a:pt x="13285" y="1862"/>
                  </a:cubicBezTo>
                  <a:cubicBezTo>
                    <a:pt x="13286" y="1861"/>
                    <a:pt x="13285" y="1859"/>
                    <a:pt x="13285" y="1859"/>
                  </a:cubicBezTo>
                  <a:cubicBezTo>
                    <a:pt x="13291" y="1849"/>
                    <a:pt x="13303" y="1848"/>
                    <a:pt x="13309" y="1838"/>
                  </a:cubicBezTo>
                  <a:close/>
                  <a:moveTo>
                    <a:pt x="6545" y="1862"/>
                  </a:moveTo>
                  <a:cubicBezTo>
                    <a:pt x="6348" y="1978"/>
                    <a:pt x="6516" y="1997"/>
                    <a:pt x="6545" y="1862"/>
                  </a:cubicBezTo>
                  <a:close/>
                  <a:moveTo>
                    <a:pt x="7207" y="1862"/>
                  </a:moveTo>
                  <a:cubicBezTo>
                    <a:pt x="7190" y="1900"/>
                    <a:pt x="7153" y="1932"/>
                    <a:pt x="7189" y="1983"/>
                  </a:cubicBezTo>
                  <a:cubicBezTo>
                    <a:pt x="7245" y="1936"/>
                    <a:pt x="7234" y="1961"/>
                    <a:pt x="7311" y="1929"/>
                  </a:cubicBezTo>
                  <a:cubicBezTo>
                    <a:pt x="7279" y="1901"/>
                    <a:pt x="7261" y="1849"/>
                    <a:pt x="7207" y="1862"/>
                  </a:cubicBezTo>
                  <a:close/>
                  <a:moveTo>
                    <a:pt x="5467" y="1867"/>
                  </a:moveTo>
                  <a:cubicBezTo>
                    <a:pt x="5440" y="1898"/>
                    <a:pt x="5399" y="1929"/>
                    <a:pt x="5408" y="1962"/>
                  </a:cubicBezTo>
                  <a:cubicBezTo>
                    <a:pt x="5444" y="1935"/>
                    <a:pt x="5467" y="1962"/>
                    <a:pt x="5502" y="1941"/>
                  </a:cubicBezTo>
                  <a:lnTo>
                    <a:pt x="5467" y="1867"/>
                  </a:lnTo>
                  <a:close/>
                  <a:moveTo>
                    <a:pt x="15218" y="1909"/>
                  </a:moveTo>
                  <a:cubicBezTo>
                    <a:pt x="15178" y="1983"/>
                    <a:pt x="15281" y="1963"/>
                    <a:pt x="15297" y="2006"/>
                  </a:cubicBezTo>
                  <a:cubicBezTo>
                    <a:pt x="15338" y="1944"/>
                    <a:pt x="15276" y="1920"/>
                    <a:pt x="15218" y="1909"/>
                  </a:cubicBezTo>
                  <a:close/>
                  <a:moveTo>
                    <a:pt x="6690" y="1941"/>
                  </a:moveTo>
                  <a:lnTo>
                    <a:pt x="6646" y="1974"/>
                  </a:lnTo>
                  <a:cubicBezTo>
                    <a:pt x="6633" y="1984"/>
                    <a:pt x="6626" y="2001"/>
                    <a:pt x="6631" y="2015"/>
                  </a:cubicBezTo>
                  <a:cubicBezTo>
                    <a:pt x="6636" y="2029"/>
                    <a:pt x="6650" y="2034"/>
                    <a:pt x="6663" y="2024"/>
                  </a:cubicBezTo>
                  <a:lnTo>
                    <a:pt x="6708" y="1992"/>
                  </a:lnTo>
                  <a:cubicBezTo>
                    <a:pt x="6721" y="1982"/>
                    <a:pt x="6727" y="1962"/>
                    <a:pt x="6723" y="1947"/>
                  </a:cubicBezTo>
                  <a:cubicBezTo>
                    <a:pt x="6717" y="1933"/>
                    <a:pt x="6703" y="1932"/>
                    <a:pt x="6690" y="1941"/>
                  </a:cubicBezTo>
                  <a:close/>
                  <a:moveTo>
                    <a:pt x="6510" y="1983"/>
                  </a:moveTo>
                  <a:cubicBezTo>
                    <a:pt x="6484" y="2014"/>
                    <a:pt x="6391" y="2040"/>
                    <a:pt x="6412" y="2077"/>
                  </a:cubicBezTo>
                  <a:cubicBezTo>
                    <a:pt x="6438" y="2045"/>
                    <a:pt x="6531" y="2019"/>
                    <a:pt x="6510" y="1983"/>
                  </a:cubicBezTo>
                  <a:close/>
                  <a:moveTo>
                    <a:pt x="13297" y="2006"/>
                  </a:moveTo>
                  <a:lnTo>
                    <a:pt x="13300" y="2006"/>
                  </a:lnTo>
                  <a:cubicBezTo>
                    <a:pt x="13308" y="2008"/>
                    <a:pt x="13316" y="2013"/>
                    <a:pt x="13324" y="2015"/>
                  </a:cubicBezTo>
                  <a:cubicBezTo>
                    <a:pt x="13351" y="2047"/>
                    <a:pt x="13371" y="2106"/>
                    <a:pt x="13282" y="2086"/>
                  </a:cubicBezTo>
                  <a:cubicBezTo>
                    <a:pt x="13286" y="2038"/>
                    <a:pt x="13267" y="2021"/>
                    <a:pt x="13297" y="2006"/>
                  </a:cubicBezTo>
                  <a:close/>
                  <a:moveTo>
                    <a:pt x="8321" y="2012"/>
                  </a:moveTo>
                  <a:cubicBezTo>
                    <a:pt x="8266" y="2027"/>
                    <a:pt x="8211" y="2043"/>
                    <a:pt x="8159" y="2062"/>
                  </a:cubicBezTo>
                  <a:cubicBezTo>
                    <a:pt x="8155" y="2058"/>
                    <a:pt x="8152" y="2054"/>
                    <a:pt x="8150" y="2048"/>
                  </a:cubicBezTo>
                  <a:cubicBezTo>
                    <a:pt x="8216" y="2021"/>
                    <a:pt x="8276" y="2012"/>
                    <a:pt x="8321" y="2012"/>
                  </a:cubicBezTo>
                  <a:close/>
                  <a:moveTo>
                    <a:pt x="8398" y="2027"/>
                  </a:moveTo>
                  <a:cubicBezTo>
                    <a:pt x="8404" y="2030"/>
                    <a:pt x="8408" y="2033"/>
                    <a:pt x="8413" y="2036"/>
                  </a:cubicBezTo>
                  <a:cubicBezTo>
                    <a:pt x="8335" y="2057"/>
                    <a:pt x="8248" y="2099"/>
                    <a:pt x="8194" y="2086"/>
                  </a:cubicBezTo>
                  <a:cubicBezTo>
                    <a:pt x="8260" y="2063"/>
                    <a:pt x="8328" y="2043"/>
                    <a:pt x="8398" y="2027"/>
                  </a:cubicBezTo>
                  <a:close/>
                  <a:moveTo>
                    <a:pt x="6276" y="2036"/>
                  </a:moveTo>
                  <a:cubicBezTo>
                    <a:pt x="6258" y="2035"/>
                    <a:pt x="6235" y="2044"/>
                    <a:pt x="6226" y="2057"/>
                  </a:cubicBezTo>
                  <a:lnTo>
                    <a:pt x="6223" y="2059"/>
                  </a:lnTo>
                  <a:cubicBezTo>
                    <a:pt x="6213" y="2073"/>
                    <a:pt x="6197" y="2093"/>
                    <a:pt x="6208" y="2119"/>
                  </a:cubicBezTo>
                  <a:cubicBezTo>
                    <a:pt x="6213" y="2129"/>
                    <a:pt x="6232" y="2134"/>
                    <a:pt x="6253" y="2127"/>
                  </a:cubicBezTo>
                  <a:cubicBezTo>
                    <a:pt x="6255" y="2127"/>
                    <a:pt x="6256" y="2125"/>
                    <a:pt x="6259" y="2124"/>
                  </a:cubicBezTo>
                  <a:cubicBezTo>
                    <a:pt x="6275" y="2117"/>
                    <a:pt x="6286" y="2104"/>
                    <a:pt x="6282" y="2095"/>
                  </a:cubicBezTo>
                  <a:cubicBezTo>
                    <a:pt x="6278" y="2084"/>
                    <a:pt x="6280" y="2079"/>
                    <a:pt x="6288" y="2068"/>
                  </a:cubicBezTo>
                  <a:lnTo>
                    <a:pt x="6294" y="2059"/>
                  </a:lnTo>
                  <a:cubicBezTo>
                    <a:pt x="6303" y="2047"/>
                    <a:pt x="6295" y="2037"/>
                    <a:pt x="6276" y="2036"/>
                  </a:cubicBezTo>
                  <a:close/>
                  <a:moveTo>
                    <a:pt x="14181" y="2039"/>
                  </a:moveTo>
                  <a:cubicBezTo>
                    <a:pt x="14202" y="2051"/>
                    <a:pt x="14209" y="2065"/>
                    <a:pt x="14234" y="2059"/>
                  </a:cubicBezTo>
                  <a:cubicBezTo>
                    <a:pt x="14255" y="2079"/>
                    <a:pt x="14270" y="2098"/>
                    <a:pt x="14287" y="2119"/>
                  </a:cubicBezTo>
                  <a:cubicBezTo>
                    <a:pt x="14278" y="2119"/>
                    <a:pt x="14272" y="2122"/>
                    <a:pt x="14263" y="2122"/>
                  </a:cubicBezTo>
                  <a:cubicBezTo>
                    <a:pt x="14229" y="2122"/>
                    <a:pt x="14200" y="2113"/>
                    <a:pt x="14178" y="2101"/>
                  </a:cubicBezTo>
                  <a:cubicBezTo>
                    <a:pt x="14206" y="2083"/>
                    <a:pt x="14182" y="2052"/>
                    <a:pt x="14181" y="2039"/>
                  </a:cubicBezTo>
                  <a:close/>
                  <a:moveTo>
                    <a:pt x="13841" y="2045"/>
                  </a:moveTo>
                  <a:cubicBezTo>
                    <a:pt x="13895" y="2132"/>
                    <a:pt x="14082" y="2173"/>
                    <a:pt x="14151" y="2219"/>
                  </a:cubicBezTo>
                  <a:cubicBezTo>
                    <a:pt x="14148" y="2260"/>
                    <a:pt x="14103" y="2240"/>
                    <a:pt x="14107" y="2290"/>
                  </a:cubicBezTo>
                  <a:cubicBezTo>
                    <a:pt x="13995" y="2275"/>
                    <a:pt x="13889" y="2274"/>
                    <a:pt x="13847" y="2355"/>
                  </a:cubicBezTo>
                  <a:cubicBezTo>
                    <a:pt x="13831" y="2341"/>
                    <a:pt x="13772" y="2283"/>
                    <a:pt x="13811" y="2328"/>
                  </a:cubicBezTo>
                  <a:cubicBezTo>
                    <a:pt x="13708" y="2326"/>
                    <a:pt x="13639" y="2186"/>
                    <a:pt x="13507" y="2151"/>
                  </a:cubicBezTo>
                  <a:cubicBezTo>
                    <a:pt x="13616" y="2113"/>
                    <a:pt x="13700" y="2043"/>
                    <a:pt x="13841" y="2045"/>
                  </a:cubicBezTo>
                  <a:close/>
                  <a:moveTo>
                    <a:pt x="4492" y="2062"/>
                  </a:moveTo>
                  <a:cubicBezTo>
                    <a:pt x="4476" y="2064"/>
                    <a:pt x="4457" y="2082"/>
                    <a:pt x="4435" y="2116"/>
                  </a:cubicBezTo>
                  <a:cubicBezTo>
                    <a:pt x="4456" y="2175"/>
                    <a:pt x="4487" y="2170"/>
                    <a:pt x="4530" y="2104"/>
                  </a:cubicBezTo>
                  <a:cubicBezTo>
                    <a:pt x="4520" y="2074"/>
                    <a:pt x="4507" y="2061"/>
                    <a:pt x="4492" y="2062"/>
                  </a:cubicBezTo>
                  <a:close/>
                  <a:moveTo>
                    <a:pt x="16577" y="2068"/>
                  </a:moveTo>
                  <a:cubicBezTo>
                    <a:pt x="16568" y="2080"/>
                    <a:pt x="16575" y="2098"/>
                    <a:pt x="16592" y="2110"/>
                  </a:cubicBezTo>
                  <a:cubicBezTo>
                    <a:pt x="16605" y="2118"/>
                    <a:pt x="16611" y="2128"/>
                    <a:pt x="16621" y="2139"/>
                  </a:cubicBezTo>
                  <a:cubicBezTo>
                    <a:pt x="16626" y="2145"/>
                    <a:pt x="16633" y="2148"/>
                    <a:pt x="16639" y="2154"/>
                  </a:cubicBezTo>
                  <a:cubicBezTo>
                    <a:pt x="16642" y="2157"/>
                    <a:pt x="16644" y="2161"/>
                    <a:pt x="16648" y="2163"/>
                  </a:cubicBezTo>
                  <a:cubicBezTo>
                    <a:pt x="16661" y="2171"/>
                    <a:pt x="16679" y="2172"/>
                    <a:pt x="16689" y="2166"/>
                  </a:cubicBezTo>
                  <a:cubicBezTo>
                    <a:pt x="16702" y="2158"/>
                    <a:pt x="16701" y="2139"/>
                    <a:pt x="16686" y="2124"/>
                  </a:cubicBezTo>
                  <a:lnTo>
                    <a:pt x="16671" y="2113"/>
                  </a:lnTo>
                  <a:cubicBezTo>
                    <a:pt x="16660" y="2100"/>
                    <a:pt x="16647" y="2084"/>
                    <a:pt x="16624" y="2068"/>
                  </a:cubicBezTo>
                  <a:cubicBezTo>
                    <a:pt x="16607" y="2057"/>
                    <a:pt x="16586" y="2057"/>
                    <a:pt x="16577" y="2068"/>
                  </a:cubicBezTo>
                  <a:close/>
                  <a:moveTo>
                    <a:pt x="15383" y="2074"/>
                  </a:moveTo>
                  <a:cubicBezTo>
                    <a:pt x="15375" y="2071"/>
                    <a:pt x="15364" y="2074"/>
                    <a:pt x="15360" y="2077"/>
                  </a:cubicBezTo>
                  <a:cubicBezTo>
                    <a:pt x="15355" y="2081"/>
                    <a:pt x="15358" y="2086"/>
                    <a:pt x="15365" y="2089"/>
                  </a:cubicBezTo>
                  <a:cubicBezTo>
                    <a:pt x="15374" y="2093"/>
                    <a:pt x="15377" y="2098"/>
                    <a:pt x="15380" y="2107"/>
                  </a:cubicBezTo>
                  <a:cubicBezTo>
                    <a:pt x="15381" y="2110"/>
                    <a:pt x="15384" y="2111"/>
                    <a:pt x="15389" y="2113"/>
                  </a:cubicBezTo>
                  <a:cubicBezTo>
                    <a:pt x="15338" y="2155"/>
                    <a:pt x="15378" y="2187"/>
                    <a:pt x="15419" y="2219"/>
                  </a:cubicBezTo>
                  <a:cubicBezTo>
                    <a:pt x="15481" y="2176"/>
                    <a:pt x="15449" y="2145"/>
                    <a:pt x="15398" y="2116"/>
                  </a:cubicBezTo>
                  <a:cubicBezTo>
                    <a:pt x="15407" y="2116"/>
                    <a:pt x="15414" y="2112"/>
                    <a:pt x="15413" y="2107"/>
                  </a:cubicBezTo>
                  <a:cubicBezTo>
                    <a:pt x="15410" y="2098"/>
                    <a:pt x="15407" y="2084"/>
                    <a:pt x="15383" y="2074"/>
                  </a:cubicBezTo>
                  <a:close/>
                  <a:moveTo>
                    <a:pt x="6108" y="2080"/>
                  </a:moveTo>
                  <a:cubicBezTo>
                    <a:pt x="6061" y="2133"/>
                    <a:pt x="6019" y="2186"/>
                    <a:pt x="5948" y="2240"/>
                  </a:cubicBezTo>
                  <a:cubicBezTo>
                    <a:pt x="6013" y="2258"/>
                    <a:pt x="5970" y="2313"/>
                    <a:pt x="6031" y="2322"/>
                  </a:cubicBezTo>
                  <a:cubicBezTo>
                    <a:pt x="6184" y="2231"/>
                    <a:pt x="6123" y="2105"/>
                    <a:pt x="6108" y="2080"/>
                  </a:cubicBezTo>
                  <a:close/>
                  <a:moveTo>
                    <a:pt x="7937" y="2080"/>
                  </a:moveTo>
                  <a:lnTo>
                    <a:pt x="7937" y="2086"/>
                  </a:lnTo>
                  <a:cubicBezTo>
                    <a:pt x="7965" y="2083"/>
                    <a:pt x="7987" y="2093"/>
                    <a:pt x="7996" y="2122"/>
                  </a:cubicBezTo>
                  <a:cubicBezTo>
                    <a:pt x="7948" y="2123"/>
                    <a:pt x="7838" y="2189"/>
                    <a:pt x="7777" y="2148"/>
                  </a:cubicBezTo>
                  <a:cubicBezTo>
                    <a:pt x="7777" y="2134"/>
                    <a:pt x="7788" y="2122"/>
                    <a:pt x="7813" y="2116"/>
                  </a:cubicBezTo>
                  <a:lnTo>
                    <a:pt x="7810" y="2110"/>
                  </a:lnTo>
                  <a:cubicBezTo>
                    <a:pt x="7821" y="2107"/>
                    <a:pt x="7830" y="2108"/>
                    <a:pt x="7842" y="2107"/>
                  </a:cubicBezTo>
                  <a:cubicBezTo>
                    <a:pt x="7867" y="2104"/>
                    <a:pt x="7894" y="2098"/>
                    <a:pt x="7919" y="2089"/>
                  </a:cubicBezTo>
                  <a:cubicBezTo>
                    <a:pt x="7925" y="2087"/>
                    <a:pt x="7931" y="2084"/>
                    <a:pt x="7937" y="2080"/>
                  </a:cubicBezTo>
                  <a:close/>
                  <a:moveTo>
                    <a:pt x="13726" y="2083"/>
                  </a:moveTo>
                  <a:cubicBezTo>
                    <a:pt x="13796" y="2090"/>
                    <a:pt x="13761" y="2145"/>
                    <a:pt x="13808" y="2163"/>
                  </a:cubicBezTo>
                  <a:cubicBezTo>
                    <a:pt x="13851" y="2116"/>
                    <a:pt x="13757" y="2034"/>
                    <a:pt x="13726" y="2083"/>
                  </a:cubicBezTo>
                  <a:close/>
                  <a:moveTo>
                    <a:pt x="6799" y="2086"/>
                  </a:moveTo>
                  <a:cubicBezTo>
                    <a:pt x="6781" y="2091"/>
                    <a:pt x="6758" y="2106"/>
                    <a:pt x="6737" y="2119"/>
                  </a:cubicBezTo>
                  <a:cubicBezTo>
                    <a:pt x="6752" y="2202"/>
                    <a:pt x="6791" y="2189"/>
                    <a:pt x="6841" y="2130"/>
                  </a:cubicBezTo>
                  <a:cubicBezTo>
                    <a:pt x="6834" y="2089"/>
                    <a:pt x="6818" y="2082"/>
                    <a:pt x="6799" y="2086"/>
                  </a:cubicBezTo>
                  <a:close/>
                  <a:moveTo>
                    <a:pt x="13672" y="2086"/>
                  </a:moveTo>
                  <a:cubicBezTo>
                    <a:pt x="13630" y="2230"/>
                    <a:pt x="13808" y="2182"/>
                    <a:pt x="13755" y="2122"/>
                  </a:cubicBezTo>
                  <a:cubicBezTo>
                    <a:pt x="13742" y="2189"/>
                    <a:pt x="13684" y="2099"/>
                    <a:pt x="13672" y="2086"/>
                  </a:cubicBezTo>
                  <a:close/>
                  <a:moveTo>
                    <a:pt x="9680" y="2089"/>
                  </a:moveTo>
                  <a:cubicBezTo>
                    <a:pt x="9702" y="2105"/>
                    <a:pt x="9711" y="2134"/>
                    <a:pt x="9692" y="2157"/>
                  </a:cubicBezTo>
                  <a:cubicBezTo>
                    <a:pt x="9685" y="2160"/>
                    <a:pt x="9679" y="2163"/>
                    <a:pt x="9671" y="2166"/>
                  </a:cubicBezTo>
                  <a:lnTo>
                    <a:pt x="9671" y="2163"/>
                  </a:lnTo>
                  <a:cubicBezTo>
                    <a:pt x="9642" y="2161"/>
                    <a:pt x="9635" y="2147"/>
                    <a:pt x="9612" y="2172"/>
                  </a:cubicBezTo>
                  <a:lnTo>
                    <a:pt x="9603" y="2178"/>
                  </a:lnTo>
                  <a:cubicBezTo>
                    <a:pt x="9612" y="2158"/>
                    <a:pt x="9610" y="2142"/>
                    <a:pt x="9598" y="2124"/>
                  </a:cubicBezTo>
                  <a:lnTo>
                    <a:pt x="9603" y="2122"/>
                  </a:lnTo>
                  <a:cubicBezTo>
                    <a:pt x="9603" y="2110"/>
                    <a:pt x="9603" y="2103"/>
                    <a:pt x="9606" y="2098"/>
                  </a:cubicBezTo>
                  <a:cubicBezTo>
                    <a:pt x="9632" y="2094"/>
                    <a:pt x="9657" y="2090"/>
                    <a:pt x="9680" y="2089"/>
                  </a:cubicBezTo>
                  <a:close/>
                  <a:moveTo>
                    <a:pt x="9533" y="2110"/>
                  </a:moveTo>
                  <a:cubicBezTo>
                    <a:pt x="9546" y="2123"/>
                    <a:pt x="9562" y="2146"/>
                    <a:pt x="9580" y="2145"/>
                  </a:cubicBezTo>
                  <a:cubicBezTo>
                    <a:pt x="9582" y="2151"/>
                    <a:pt x="9581" y="2154"/>
                    <a:pt x="9580" y="2160"/>
                  </a:cubicBezTo>
                  <a:lnTo>
                    <a:pt x="9550" y="2166"/>
                  </a:lnTo>
                  <a:lnTo>
                    <a:pt x="9544" y="2166"/>
                  </a:lnTo>
                  <a:cubicBezTo>
                    <a:pt x="9546" y="2161"/>
                    <a:pt x="9548" y="2155"/>
                    <a:pt x="9544" y="2151"/>
                  </a:cubicBezTo>
                  <a:cubicBezTo>
                    <a:pt x="9537" y="2142"/>
                    <a:pt x="9524" y="2135"/>
                    <a:pt x="9512" y="2124"/>
                  </a:cubicBezTo>
                  <a:cubicBezTo>
                    <a:pt x="9511" y="2124"/>
                    <a:pt x="9510" y="2122"/>
                    <a:pt x="9509" y="2122"/>
                  </a:cubicBezTo>
                  <a:cubicBezTo>
                    <a:pt x="9514" y="2120"/>
                    <a:pt x="9519" y="2120"/>
                    <a:pt x="9524" y="2119"/>
                  </a:cubicBezTo>
                  <a:lnTo>
                    <a:pt x="9521" y="2113"/>
                  </a:lnTo>
                  <a:cubicBezTo>
                    <a:pt x="9525" y="2112"/>
                    <a:pt x="9528" y="2110"/>
                    <a:pt x="9533" y="2110"/>
                  </a:cubicBezTo>
                  <a:close/>
                  <a:moveTo>
                    <a:pt x="5458" y="2113"/>
                  </a:moveTo>
                  <a:cubicBezTo>
                    <a:pt x="5444" y="2107"/>
                    <a:pt x="5421" y="2113"/>
                    <a:pt x="5408" y="2124"/>
                  </a:cubicBezTo>
                  <a:cubicBezTo>
                    <a:pt x="5382" y="2146"/>
                    <a:pt x="5373" y="2165"/>
                    <a:pt x="5375" y="2189"/>
                  </a:cubicBezTo>
                  <a:cubicBezTo>
                    <a:pt x="5376" y="2202"/>
                    <a:pt x="5392" y="2209"/>
                    <a:pt x="5411" y="2204"/>
                  </a:cubicBezTo>
                  <a:cubicBezTo>
                    <a:pt x="5416" y="2203"/>
                    <a:pt x="5419" y="2200"/>
                    <a:pt x="5422" y="2198"/>
                  </a:cubicBezTo>
                  <a:cubicBezTo>
                    <a:pt x="5434" y="2192"/>
                    <a:pt x="5444" y="2184"/>
                    <a:pt x="5443" y="2175"/>
                  </a:cubicBezTo>
                  <a:cubicBezTo>
                    <a:pt x="5442" y="2160"/>
                    <a:pt x="5448" y="2153"/>
                    <a:pt x="5458" y="2145"/>
                  </a:cubicBezTo>
                  <a:cubicBezTo>
                    <a:pt x="5471" y="2134"/>
                    <a:pt x="5472" y="2118"/>
                    <a:pt x="5458" y="2113"/>
                  </a:cubicBezTo>
                  <a:close/>
                  <a:moveTo>
                    <a:pt x="5112" y="2122"/>
                  </a:moveTo>
                  <a:cubicBezTo>
                    <a:pt x="5105" y="2114"/>
                    <a:pt x="5090" y="2118"/>
                    <a:pt x="5080" y="2127"/>
                  </a:cubicBezTo>
                  <a:cubicBezTo>
                    <a:pt x="5059" y="2145"/>
                    <a:pt x="5033" y="2158"/>
                    <a:pt x="5006" y="2172"/>
                  </a:cubicBezTo>
                  <a:cubicBezTo>
                    <a:pt x="4965" y="2191"/>
                    <a:pt x="4921" y="2212"/>
                    <a:pt x="4893" y="2254"/>
                  </a:cubicBezTo>
                  <a:cubicBezTo>
                    <a:pt x="4882" y="2257"/>
                    <a:pt x="4871" y="2268"/>
                    <a:pt x="4870" y="2278"/>
                  </a:cubicBezTo>
                  <a:cubicBezTo>
                    <a:pt x="4868" y="2290"/>
                    <a:pt x="4878" y="2298"/>
                    <a:pt x="4891" y="2296"/>
                  </a:cubicBezTo>
                  <a:lnTo>
                    <a:pt x="4917" y="2290"/>
                  </a:lnTo>
                  <a:lnTo>
                    <a:pt x="4926" y="2275"/>
                  </a:lnTo>
                  <a:cubicBezTo>
                    <a:pt x="4942" y="2243"/>
                    <a:pt x="4971" y="2230"/>
                    <a:pt x="5018" y="2207"/>
                  </a:cubicBezTo>
                  <a:cubicBezTo>
                    <a:pt x="5048" y="2192"/>
                    <a:pt x="5078" y="2176"/>
                    <a:pt x="5106" y="2151"/>
                  </a:cubicBezTo>
                  <a:cubicBezTo>
                    <a:pt x="5117" y="2142"/>
                    <a:pt x="5120" y="2129"/>
                    <a:pt x="5112" y="2122"/>
                  </a:cubicBezTo>
                  <a:close/>
                  <a:moveTo>
                    <a:pt x="9465" y="2130"/>
                  </a:moveTo>
                  <a:cubicBezTo>
                    <a:pt x="9471" y="2136"/>
                    <a:pt x="9478" y="2142"/>
                    <a:pt x="9485" y="2148"/>
                  </a:cubicBezTo>
                  <a:cubicBezTo>
                    <a:pt x="9490" y="2152"/>
                    <a:pt x="9493" y="2156"/>
                    <a:pt x="9497" y="2160"/>
                  </a:cubicBezTo>
                  <a:cubicBezTo>
                    <a:pt x="9459" y="2166"/>
                    <a:pt x="9447" y="2207"/>
                    <a:pt x="9441" y="2257"/>
                  </a:cubicBezTo>
                  <a:cubicBezTo>
                    <a:pt x="9371" y="2274"/>
                    <a:pt x="9300" y="2293"/>
                    <a:pt x="9231" y="2311"/>
                  </a:cubicBezTo>
                  <a:lnTo>
                    <a:pt x="9228" y="2311"/>
                  </a:lnTo>
                  <a:lnTo>
                    <a:pt x="9222" y="2311"/>
                  </a:lnTo>
                  <a:cubicBezTo>
                    <a:pt x="9217" y="2311"/>
                    <a:pt x="9212" y="2311"/>
                    <a:pt x="9208" y="2311"/>
                  </a:cubicBezTo>
                  <a:cubicBezTo>
                    <a:pt x="9190" y="2271"/>
                    <a:pt x="9158" y="2248"/>
                    <a:pt x="9116" y="2240"/>
                  </a:cubicBezTo>
                  <a:cubicBezTo>
                    <a:pt x="9114" y="2235"/>
                    <a:pt x="9112" y="2230"/>
                    <a:pt x="9110" y="2225"/>
                  </a:cubicBezTo>
                  <a:cubicBezTo>
                    <a:pt x="9110" y="2224"/>
                    <a:pt x="9111" y="2223"/>
                    <a:pt x="9110" y="2222"/>
                  </a:cubicBezTo>
                  <a:cubicBezTo>
                    <a:pt x="9116" y="2218"/>
                    <a:pt x="9119" y="2214"/>
                    <a:pt x="9125" y="2210"/>
                  </a:cubicBezTo>
                  <a:cubicBezTo>
                    <a:pt x="9127" y="2213"/>
                    <a:pt x="9131" y="2216"/>
                    <a:pt x="9134" y="2219"/>
                  </a:cubicBezTo>
                  <a:cubicBezTo>
                    <a:pt x="9192" y="2180"/>
                    <a:pt x="9192" y="2204"/>
                    <a:pt x="9276" y="2178"/>
                  </a:cubicBezTo>
                  <a:cubicBezTo>
                    <a:pt x="9249" y="2240"/>
                    <a:pt x="9293" y="2173"/>
                    <a:pt x="9329" y="2216"/>
                  </a:cubicBezTo>
                  <a:cubicBezTo>
                    <a:pt x="9328" y="2186"/>
                    <a:pt x="9351" y="2168"/>
                    <a:pt x="9385" y="2154"/>
                  </a:cubicBezTo>
                  <a:cubicBezTo>
                    <a:pt x="9417" y="2167"/>
                    <a:pt x="9451" y="2166"/>
                    <a:pt x="9459" y="2133"/>
                  </a:cubicBezTo>
                  <a:cubicBezTo>
                    <a:pt x="9461" y="2133"/>
                    <a:pt x="9463" y="2131"/>
                    <a:pt x="9465" y="2130"/>
                  </a:cubicBezTo>
                  <a:close/>
                  <a:moveTo>
                    <a:pt x="4565" y="2154"/>
                  </a:moveTo>
                  <a:cubicBezTo>
                    <a:pt x="4534" y="2148"/>
                    <a:pt x="4498" y="2205"/>
                    <a:pt x="4500" y="2249"/>
                  </a:cubicBezTo>
                  <a:cubicBezTo>
                    <a:pt x="4537" y="2206"/>
                    <a:pt x="4559" y="2222"/>
                    <a:pt x="4595" y="2184"/>
                  </a:cubicBezTo>
                  <a:cubicBezTo>
                    <a:pt x="4587" y="2164"/>
                    <a:pt x="4576" y="2156"/>
                    <a:pt x="4565" y="2154"/>
                  </a:cubicBezTo>
                  <a:close/>
                  <a:moveTo>
                    <a:pt x="16098" y="2160"/>
                  </a:moveTo>
                  <a:cubicBezTo>
                    <a:pt x="16084" y="2205"/>
                    <a:pt x="16114" y="2278"/>
                    <a:pt x="16169" y="2272"/>
                  </a:cubicBezTo>
                  <a:lnTo>
                    <a:pt x="16193" y="2228"/>
                  </a:lnTo>
                  <a:cubicBezTo>
                    <a:pt x="16129" y="2209"/>
                    <a:pt x="16151" y="2180"/>
                    <a:pt x="16098" y="2160"/>
                  </a:cubicBezTo>
                  <a:close/>
                  <a:moveTo>
                    <a:pt x="16494" y="2169"/>
                  </a:moveTo>
                  <a:cubicBezTo>
                    <a:pt x="16465" y="2208"/>
                    <a:pt x="16515" y="2239"/>
                    <a:pt x="16485" y="2278"/>
                  </a:cubicBezTo>
                  <a:cubicBezTo>
                    <a:pt x="16550" y="2312"/>
                    <a:pt x="16627" y="2373"/>
                    <a:pt x="16674" y="2370"/>
                  </a:cubicBezTo>
                  <a:cubicBezTo>
                    <a:pt x="16700" y="2295"/>
                    <a:pt x="16543" y="2236"/>
                    <a:pt x="16494" y="2169"/>
                  </a:cubicBezTo>
                  <a:close/>
                  <a:moveTo>
                    <a:pt x="5848" y="2178"/>
                  </a:moveTo>
                  <a:cubicBezTo>
                    <a:pt x="5832" y="2169"/>
                    <a:pt x="5812" y="2175"/>
                    <a:pt x="5792" y="2189"/>
                  </a:cubicBezTo>
                  <a:cubicBezTo>
                    <a:pt x="5813" y="2275"/>
                    <a:pt x="5846" y="2283"/>
                    <a:pt x="5886" y="2254"/>
                  </a:cubicBezTo>
                  <a:cubicBezTo>
                    <a:pt x="5876" y="2211"/>
                    <a:pt x="5864" y="2186"/>
                    <a:pt x="5848" y="2178"/>
                  </a:cubicBezTo>
                  <a:close/>
                  <a:moveTo>
                    <a:pt x="5733" y="2201"/>
                  </a:moveTo>
                  <a:cubicBezTo>
                    <a:pt x="5716" y="2211"/>
                    <a:pt x="5698" y="2236"/>
                    <a:pt x="5685" y="2290"/>
                  </a:cubicBezTo>
                  <a:cubicBezTo>
                    <a:pt x="5824" y="2293"/>
                    <a:pt x="5783" y="2172"/>
                    <a:pt x="5733" y="2201"/>
                  </a:cubicBezTo>
                  <a:close/>
                  <a:moveTo>
                    <a:pt x="9719" y="2204"/>
                  </a:moveTo>
                  <a:lnTo>
                    <a:pt x="9719" y="2207"/>
                  </a:lnTo>
                  <a:cubicBezTo>
                    <a:pt x="9731" y="2208"/>
                    <a:pt x="9741" y="2211"/>
                    <a:pt x="9751" y="2213"/>
                  </a:cubicBezTo>
                  <a:cubicBezTo>
                    <a:pt x="9738" y="2216"/>
                    <a:pt x="9726" y="2217"/>
                    <a:pt x="9713" y="2219"/>
                  </a:cubicBezTo>
                  <a:cubicBezTo>
                    <a:pt x="9709" y="2216"/>
                    <a:pt x="9705" y="2216"/>
                    <a:pt x="9701" y="2213"/>
                  </a:cubicBezTo>
                  <a:cubicBezTo>
                    <a:pt x="9707" y="2211"/>
                    <a:pt x="9713" y="2206"/>
                    <a:pt x="9719" y="2204"/>
                  </a:cubicBezTo>
                  <a:close/>
                  <a:moveTo>
                    <a:pt x="10280" y="2207"/>
                  </a:moveTo>
                  <a:cubicBezTo>
                    <a:pt x="10302" y="2210"/>
                    <a:pt x="10295" y="2242"/>
                    <a:pt x="10322" y="2240"/>
                  </a:cubicBezTo>
                  <a:cubicBezTo>
                    <a:pt x="10321" y="2244"/>
                    <a:pt x="10319" y="2246"/>
                    <a:pt x="10319" y="2249"/>
                  </a:cubicBezTo>
                  <a:cubicBezTo>
                    <a:pt x="10310" y="2251"/>
                    <a:pt x="10301" y="2252"/>
                    <a:pt x="10292" y="2254"/>
                  </a:cubicBezTo>
                  <a:cubicBezTo>
                    <a:pt x="10278" y="2247"/>
                    <a:pt x="10263" y="2235"/>
                    <a:pt x="10245" y="2246"/>
                  </a:cubicBezTo>
                  <a:cubicBezTo>
                    <a:pt x="10248" y="2227"/>
                    <a:pt x="10282" y="2230"/>
                    <a:pt x="10280" y="2207"/>
                  </a:cubicBezTo>
                  <a:close/>
                  <a:moveTo>
                    <a:pt x="9063" y="2213"/>
                  </a:moveTo>
                  <a:cubicBezTo>
                    <a:pt x="9062" y="2217"/>
                    <a:pt x="9061" y="2221"/>
                    <a:pt x="9063" y="2225"/>
                  </a:cubicBezTo>
                  <a:cubicBezTo>
                    <a:pt x="9064" y="2229"/>
                    <a:pt x="9067" y="2233"/>
                    <a:pt x="9069" y="2237"/>
                  </a:cubicBezTo>
                  <a:cubicBezTo>
                    <a:pt x="9072" y="2246"/>
                    <a:pt x="9075" y="2257"/>
                    <a:pt x="9080" y="2266"/>
                  </a:cubicBezTo>
                  <a:lnTo>
                    <a:pt x="9075" y="2266"/>
                  </a:lnTo>
                  <a:cubicBezTo>
                    <a:pt x="9087" y="2302"/>
                    <a:pt x="9006" y="2288"/>
                    <a:pt x="8980" y="2305"/>
                  </a:cubicBezTo>
                  <a:cubicBezTo>
                    <a:pt x="8994" y="2268"/>
                    <a:pt x="8984" y="2217"/>
                    <a:pt x="9063" y="2213"/>
                  </a:cubicBezTo>
                  <a:close/>
                  <a:moveTo>
                    <a:pt x="8794" y="2231"/>
                  </a:moveTo>
                  <a:cubicBezTo>
                    <a:pt x="8795" y="2272"/>
                    <a:pt x="8770" y="2269"/>
                    <a:pt x="8741" y="2263"/>
                  </a:cubicBezTo>
                  <a:cubicBezTo>
                    <a:pt x="8752" y="2250"/>
                    <a:pt x="8767" y="2239"/>
                    <a:pt x="8794" y="2231"/>
                  </a:cubicBezTo>
                  <a:close/>
                  <a:moveTo>
                    <a:pt x="5230" y="2237"/>
                  </a:moveTo>
                  <a:cubicBezTo>
                    <a:pt x="5197" y="2268"/>
                    <a:pt x="5178" y="2240"/>
                    <a:pt x="5142" y="2290"/>
                  </a:cubicBezTo>
                  <a:cubicBezTo>
                    <a:pt x="5134" y="2395"/>
                    <a:pt x="5265" y="2278"/>
                    <a:pt x="5230" y="2237"/>
                  </a:cubicBezTo>
                  <a:close/>
                  <a:moveTo>
                    <a:pt x="9810" y="2240"/>
                  </a:moveTo>
                  <a:cubicBezTo>
                    <a:pt x="9834" y="2260"/>
                    <a:pt x="9850" y="2287"/>
                    <a:pt x="9858" y="2325"/>
                  </a:cubicBezTo>
                  <a:cubicBezTo>
                    <a:pt x="9809" y="2349"/>
                    <a:pt x="9695" y="2385"/>
                    <a:pt x="9642" y="2361"/>
                  </a:cubicBezTo>
                  <a:cubicBezTo>
                    <a:pt x="9659" y="2292"/>
                    <a:pt x="9764" y="2357"/>
                    <a:pt x="9813" y="2299"/>
                  </a:cubicBezTo>
                  <a:cubicBezTo>
                    <a:pt x="9796" y="2281"/>
                    <a:pt x="9777" y="2266"/>
                    <a:pt x="9757" y="2252"/>
                  </a:cubicBezTo>
                  <a:cubicBezTo>
                    <a:pt x="9775" y="2248"/>
                    <a:pt x="9793" y="2243"/>
                    <a:pt x="9810" y="2240"/>
                  </a:cubicBezTo>
                  <a:close/>
                  <a:moveTo>
                    <a:pt x="3794" y="2260"/>
                  </a:moveTo>
                  <a:cubicBezTo>
                    <a:pt x="3755" y="2294"/>
                    <a:pt x="3693" y="2290"/>
                    <a:pt x="3703" y="2355"/>
                  </a:cubicBezTo>
                  <a:cubicBezTo>
                    <a:pt x="3742" y="2321"/>
                    <a:pt x="3804" y="2325"/>
                    <a:pt x="3794" y="2260"/>
                  </a:cubicBezTo>
                  <a:close/>
                  <a:moveTo>
                    <a:pt x="14201" y="2269"/>
                  </a:moveTo>
                  <a:cubicBezTo>
                    <a:pt x="14257" y="2215"/>
                    <a:pt x="14381" y="2329"/>
                    <a:pt x="14414" y="2373"/>
                  </a:cubicBezTo>
                  <a:cubicBezTo>
                    <a:pt x="14454" y="2336"/>
                    <a:pt x="14508" y="2336"/>
                    <a:pt x="14571" y="2402"/>
                  </a:cubicBezTo>
                  <a:cubicBezTo>
                    <a:pt x="14572" y="2419"/>
                    <a:pt x="14574" y="2435"/>
                    <a:pt x="14574" y="2449"/>
                  </a:cubicBezTo>
                  <a:cubicBezTo>
                    <a:pt x="14535" y="2435"/>
                    <a:pt x="14495" y="2417"/>
                    <a:pt x="14455" y="2396"/>
                  </a:cubicBezTo>
                  <a:cubicBezTo>
                    <a:pt x="14392" y="2365"/>
                    <a:pt x="14326" y="2332"/>
                    <a:pt x="14251" y="2319"/>
                  </a:cubicBezTo>
                  <a:cubicBezTo>
                    <a:pt x="14224" y="2306"/>
                    <a:pt x="14226" y="2283"/>
                    <a:pt x="14201" y="2269"/>
                  </a:cubicBezTo>
                  <a:close/>
                  <a:moveTo>
                    <a:pt x="5597" y="2290"/>
                  </a:moveTo>
                  <a:cubicBezTo>
                    <a:pt x="5573" y="2299"/>
                    <a:pt x="5546" y="2313"/>
                    <a:pt x="5523" y="2346"/>
                  </a:cubicBezTo>
                  <a:cubicBezTo>
                    <a:pt x="5517" y="2355"/>
                    <a:pt x="5513" y="2370"/>
                    <a:pt x="5517" y="2379"/>
                  </a:cubicBezTo>
                  <a:cubicBezTo>
                    <a:pt x="5520" y="2388"/>
                    <a:pt x="5529" y="2386"/>
                    <a:pt x="5535" y="2379"/>
                  </a:cubicBezTo>
                  <a:cubicBezTo>
                    <a:pt x="5550" y="2357"/>
                    <a:pt x="5571" y="2345"/>
                    <a:pt x="5597" y="2334"/>
                  </a:cubicBezTo>
                  <a:cubicBezTo>
                    <a:pt x="5599" y="2333"/>
                    <a:pt x="5601" y="2334"/>
                    <a:pt x="5603" y="2331"/>
                  </a:cubicBezTo>
                  <a:cubicBezTo>
                    <a:pt x="5607" y="2326"/>
                    <a:pt x="5611" y="2315"/>
                    <a:pt x="5612" y="2308"/>
                  </a:cubicBezTo>
                  <a:cubicBezTo>
                    <a:pt x="5612" y="2295"/>
                    <a:pt x="5604" y="2288"/>
                    <a:pt x="5597" y="2290"/>
                  </a:cubicBezTo>
                  <a:close/>
                  <a:moveTo>
                    <a:pt x="8383" y="2302"/>
                  </a:moveTo>
                  <a:cubicBezTo>
                    <a:pt x="8382" y="2304"/>
                    <a:pt x="8381" y="2308"/>
                    <a:pt x="8380" y="2311"/>
                  </a:cubicBezTo>
                  <a:cubicBezTo>
                    <a:pt x="8374" y="2311"/>
                    <a:pt x="8379" y="2307"/>
                    <a:pt x="8374" y="2308"/>
                  </a:cubicBezTo>
                  <a:lnTo>
                    <a:pt x="8383" y="2302"/>
                  </a:lnTo>
                  <a:close/>
                  <a:moveTo>
                    <a:pt x="8422" y="2305"/>
                  </a:moveTo>
                  <a:cubicBezTo>
                    <a:pt x="8434" y="2316"/>
                    <a:pt x="8425" y="2336"/>
                    <a:pt x="8416" y="2322"/>
                  </a:cubicBezTo>
                  <a:cubicBezTo>
                    <a:pt x="8415" y="2321"/>
                    <a:pt x="8414" y="2315"/>
                    <a:pt x="8413" y="2311"/>
                  </a:cubicBezTo>
                  <a:cubicBezTo>
                    <a:pt x="8415" y="2309"/>
                    <a:pt x="8419" y="2306"/>
                    <a:pt x="8422" y="2305"/>
                  </a:cubicBezTo>
                  <a:close/>
                  <a:moveTo>
                    <a:pt x="15289" y="2314"/>
                  </a:moveTo>
                  <a:cubicBezTo>
                    <a:pt x="15315" y="2338"/>
                    <a:pt x="15352" y="2361"/>
                    <a:pt x="15348" y="2390"/>
                  </a:cubicBezTo>
                  <a:cubicBezTo>
                    <a:pt x="15345" y="2391"/>
                    <a:pt x="15341" y="2393"/>
                    <a:pt x="15339" y="2393"/>
                  </a:cubicBezTo>
                  <a:cubicBezTo>
                    <a:pt x="15303" y="2360"/>
                    <a:pt x="15291" y="2354"/>
                    <a:pt x="15286" y="2364"/>
                  </a:cubicBezTo>
                  <a:cubicBezTo>
                    <a:pt x="15281" y="2347"/>
                    <a:pt x="15283" y="2325"/>
                    <a:pt x="15289" y="2314"/>
                  </a:cubicBezTo>
                  <a:close/>
                  <a:moveTo>
                    <a:pt x="11347" y="2317"/>
                  </a:moveTo>
                  <a:cubicBezTo>
                    <a:pt x="11400" y="2307"/>
                    <a:pt x="11450" y="2304"/>
                    <a:pt x="11489" y="2334"/>
                  </a:cubicBezTo>
                  <a:cubicBezTo>
                    <a:pt x="11490" y="2336"/>
                    <a:pt x="11493" y="2338"/>
                    <a:pt x="11495" y="2340"/>
                  </a:cubicBezTo>
                  <a:cubicBezTo>
                    <a:pt x="11452" y="2352"/>
                    <a:pt x="11383" y="2342"/>
                    <a:pt x="11326" y="2319"/>
                  </a:cubicBezTo>
                  <a:cubicBezTo>
                    <a:pt x="11333" y="2318"/>
                    <a:pt x="11340" y="2318"/>
                    <a:pt x="11347" y="2317"/>
                  </a:cubicBezTo>
                  <a:close/>
                  <a:moveTo>
                    <a:pt x="16462" y="2319"/>
                  </a:moveTo>
                  <a:cubicBezTo>
                    <a:pt x="16433" y="2355"/>
                    <a:pt x="16403" y="2353"/>
                    <a:pt x="16355" y="2411"/>
                  </a:cubicBezTo>
                  <a:cubicBezTo>
                    <a:pt x="16431" y="2459"/>
                    <a:pt x="16470" y="2426"/>
                    <a:pt x="16518" y="2411"/>
                  </a:cubicBezTo>
                  <a:cubicBezTo>
                    <a:pt x="16479" y="2383"/>
                    <a:pt x="16500" y="2347"/>
                    <a:pt x="16462" y="2319"/>
                  </a:cubicBezTo>
                  <a:close/>
                  <a:moveTo>
                    <a:pt x="15971" y="2328"/>
                  </a:moveTo>
                  <a:cubicBezTo>
                    <a:pt x="15949" y="2347"/>
                    <a:pt x="15918" y="2343"/>
                    <a:pt x="15906" y="2384"/>
                  </a:cubicBezTo>
                  <a:lnTo>
                    <a:pt x="15977" y="2423"/>
                  </a:lnTo>
                  <a:cubicBezTo>
                    <a:pt x="16008" y="2388"/>
                    <a:pt x="16010" y="2356"/>
                    <a:pt x="15971" y="2328"/>
                  </a:cubicBezTo>
                  <a:close/>
                  <a:moveTo>
                    <a:pt x="5074" y="2349"/>
                  </a:moveTo>
                  <a:cubicBezTo>
                    <a:pt x="5059" y="2340"/>
                    <a:pt x="5013" y="2363"/>
                    <a:pt x="4982" y="2444"/>
                  </a:cubicBezTo>
                  <a:cubicBezTo>
                    <a:pt x="5071" y="2401"/>
                    <a:pt x="5088" y="2358"/>
                    <a:pt x="5074" y="2349"/>
                  </a:cubicBezTo>
                  <a:close/>
                  <a:moveTo>
                    <a:pt x="9435" y="2361"/>
                  </a:moveTo>
                  <a:cubicBezTo>
                    <a:pt x="9434" y="2374"/>
                    <a:pt x="9431" y="2387"/>
                    <a:pt x="9429" y="2399"/>
                  </a:cubicBezTo>
                  <a:cubicBezTo>
                    <a:pt x="9427" y="2398"/>
                    <a:pt x="9426" y="2397"/>
                    <a:pt x="9423" y="2396"/>
                  </a:cubicBezTo>
                  <a:cubicBezTo>
                    <a:pt x="9418" y="2389"/>
                    <a:pt x="9413" y="2380"/>
                    <a:pt x="9411" y="2367"/>
                  </a:cubicBezTo>
                  <a:cubicBezTo>
                    <a:pt x="9419" y="2365"/>
                    <a:pt x="9428" y="2363"/>
                    <a:pt x="9435" y="2361"/>
                  </a:cubicBezTo>
                  <a:close/>
                  <a:moveTo>
                    <a:pt x="14237" y="2364"/>
                  </a:moveTo>
                  <a:cubicBezTo>
                    <a:pt x="14306" y="2373"/>
                    <a:pt x="14367" y="2402"/>
                    <a:pt x="14432" y="2435"/>
                  </a:cubicBezTo>
                  <a:cubicBezTo>
                    <a:pt x="14474" y="2456"/>
                    <a:pt x="14517" y="2477"/>
                    <a:pt x="14562" y="2494"/>
                  </a:cubicBezTo>
                  <a:cubicBezTo>
                    <a:pt x="14568" y="2496"/>
                    <a:pt x="14574" y="2498"/>
                    <a:pt x="14579" y="2500"/>
                  </a:cubicBezTo>
                  <a:cubicBezTo>
                    <a:pt x="14604" y="2519"/>
                    <a:pt x="14634" y="2529"/>
                    <a:pt x="14659" y="2538"/>
                  </a:cubicBezTo>
                  <a:cubicBezTo>
                    <a:pt x="14676" y="2544"/>
                    <a:pt x="14688" y="2549"/>
                    <a:pt x="14701" y="2556"/>
                  </a:cubicBezTo>
                  <a:cubicBezTo>
                    <a:pt x="14692" y="2560"/>
                    <a:pt x="14682" y="2558"/>
                    <a:pt x="14665" y="2550"/>
                  </a:cubicBezTo>
                  <a:cubicBezTo>
                    <a:pt x="14662" y="2583"/>
                    <a:pt x="14737" y="2592"/>
                    <a:pt x="14701" y="2636"/>
                  </a:cubicBezTo>
                  <a:cubicBezTo>
                    <a:pt x="14664" y="2604"/>
                    <a:pt x="14615" y="2585"/>
                    <a:pt x="14565" y="2571"/>
                  </a:cubicBezTo>
                  <a:cubicBezTo>
                    <a:pt x="14564" y="2566"/>
                    <a:pt x="14563" y="2562"/>
                    <a:pt x="14559" y="2559"/>
                  </a:cubicBezTo>
                  <a:cubicBezTo>
                    <a:pt x="14549" y="2551"/>
                    <a:pt x="14539" y="2542"/>
                    <a:pt x="14520" y="2529"/>
                  </a:cubicBezTo>
                  <a:cubicBezTo>
                    <a:pt x="14513" y="2524"/>
                    <a:pt x="14502" y="2523"/>
                    <a:pt x="14497" y="2529"/>
                  </a:cubicBezTo>
                  <a:cubicBezTo>
                    <a:pt x="14492" y="2535"/>
                    <a:pt x="14495" y="2544"/>
                    <a:pt x="14503" y="2550"/>
                  </a:cubicBezTo>
                  <a:cubicBezTo>
                    <a:pt x="14504" y="2551"/>
                    <a:pt x="14504" y="2552"/>
                    <a:pt x="14506" y="2553"/>
                  </a:cubicBezTo>
                  <a:cubicBezTo>
                    <a:pt x="14479" y="2547"/>
                    <a:pt x="14454" y="2542"/>
                    <a:pt x="14429" y="2535"/>
                  </a:cubicBezTo>
                  <a:cubicBezTo>
                    <a:pt x="14335" y="2510"/>
                    <a:pt x="14255" y="2475"/>
                    <a:pt x="14237" y="2367"/>
                  </a:cubicBezTo>
                  <a:lnTo>
                    <a:pt x="14237" y="2364"/>
                  </a:lnTo>
                  <a:close/>
                  <a:moveTo>
                    <a:pt x="17070" y="2364"/>
                  </a:moveTo>
                  <a:cubicBezTo>
                    <a:pt x="16989" y="2368"/>
                    <a:pt x="17033" y="2445"/>
                    <a:pt x="17017" y="2488"/>
                  </a:cubicBezTo>
                  <a:cubicBezTo>
                    <a:pt x="17151" y="2578"/>
                    <a:pt x="17177" y="2580"/>
                    <a:pt x="17292" y="2594"/>
                  </a:cubicBezTo>
                  <a:cubicBezTo>
                    <a:pt x="17250" y="2517"/>
                    <a:pt x="17136" y="2439"/>
                    <a:pt x="17070" y="2364"/>
                  </a:cubicBezTo>
                  <a:close/>
                  <a:moveTo>
                    <a:pt x="16766" y="2370"/>
                  </a:moveTo>
                  <a:lnTo>
                    <a:pt x="16736" y="2420"/>
                  </a:lnTo>
                  <a:lnTo>
                    <a:pt x="16801" y="2464"/>
                  </a:lnTo>
                  <a:lnTo>
                    <a:pt x="16831" y="2414"/>
                  </a:lnTo>
                  <a:lnTo>
                    <a:pt x="16766" y="2370"/>
                  </a:lnTo>
                  <a:close/>
                  <a:moveTo>
                    <a:pt x="4896" y="2411"/>
                  </a:moveTo>
                  <a:lnTo>
                    <a:pt x="4831" y="2464"/>
                  </a:lnTo>
                  <a:lnTo>
                    <a:pt x="4864" y="2506"/>
                  </a:lnTo>
                  <a:lnTo>
                    <a:pt x="4926" y="2455"/>
                  </a:lnTo>
                  <a:lnTo>
                    <a:pt x="4896" y="2411"/>
                  </a:lnTo>
                  <a:close/>
                  <a:moveTo>
                    <a:pt x="9178" y="2435"/>
                  </a:moveTo>
                  <a:cubicBezTo>
                    <a:pt x="9126" y="2497"/>
                    <a:pt x="9053" y="2473"/>
                    <a:pt x="9033" y="2506"/>
                  </a:cubicBezTo>
                  <a:cubicBezTo>
                    <a:pt x="8999" y="2476"/>
                    <a:pt x="8967" y="2500"/>
                    <a:pt x="8936" y="2473"/>
                  </a:cubicBezTo>
                  <a:cubicBezTo>
                    <a:pt x="8952" y="2465"/>
                    <a:pt x="8970" y="2458"/>
                    <a:pt x="8986" y="2449"/>
                  </a:cubicBezTo>
                  <a:cubicBezTo>
                    <a:pt x="9061" y="2441"/>
                    <a:pt x="9134" y="2407"/>
                    <a:pt x="9178" y="2435"/>
                  </a:cubicBezTo>
                  <a:close/>
                  <a:moveTo>
                    <a:pt x="14630" y="2449"/>
                  </a:moveTo>
                  <a:cubicBezTo>
                    <a:pt x="14671" y="2462"/>
                    <a:pt x="14692" y="2438"/>
                    <a:pt x="14739" y="2464"/>
                  </a:cubicBezTo>
                  <a:cubicBezTo>
                    <a:pt x="14699" y="2502"/>
                    <a:pt x="14769" y="2510"/>
                    <a:pt x="14801" y="2529"/>
                  </a:cubicBezTo>
                  <a:cubicBezTo>
                    <a:pt x="14781" y="2524"/>
                    <a:pt x="14763" y="2525"/>
                    <a:pt x="14748" y="2526"/>
                  </a:cubicBezTo>
                  <a:cubicBezTo>
                    <a:pt x="14724" y="2509"/>
                    <a:pt x="14698" y="2499"/>
                    <a:pt x="14674" y="2491"/>
                  </a:cubicBezTo>
                  <a:cubicBezTo>
                    <a:pt x="14657" y="2485"/>
                    <a:pt x="14643" y="2477"/>
                    <a:pt x="14630" y="2470"/>
                  </a:cubicBezTo>
                  <a:cubicBezTo>
                    <a:pt x="14630" y="2464"/>
                    <a:pt x="14630" y="2456"/>
                    <a:pt x="14630" y="2449"/>
                  </a:cubicBezTo>
                  <a:close/>
                  <a:moveTo>
                    <a:pt x="5357" y="2464"/>
                  </a:moveTo>
                  <a:cubicBezTo>
                    <a:pt x="5341" y="2473"/>
                    <a:pt x="5323" y="2477"/>
                    <a:pt x="5301" y="2482"/>
                  </a:cubicBezTo>
                  <a:cubicBezTo>
                    <a:pt x="5259" y="2493"/>
                    <a:pt x="5203" y="2508"/>
                    <a:pt x="5171" y="2559"/>
                  </a:cubicBezTo>
                  <a:cubicBezTo>
                    <a:pt x="5163" y="2572"/>
                    <a:pt x="5168" y="2584"/>
                    <a:pt x="5180" y="2588"/>
                  </a:cubicBezTo>
                  <a:cubicBezTo>
                    <a:pt x="5192" y="2592"/>
                    <a:pt x="5207" y="2586"/>
                    <a:pt x="5216" y="2574"/>
                  </a:cubicBezTo>
                  <a:cubicBezTo>
                    <a:pt x="5231" y="2549"/>
                    <a:pt x="5257" y="2540"/>
                    <a:pt x="5298" y="2529"/>
                  </a:cubicBezTo>
                  <a:cubicBezTo>
                    <a:pt x="5323" y="2523"/>
                    <a:pt x="5351" y="2518"/>
                    <a:pt x="5375" y="2506"/>
                  </a:cubicBezTo>
                  <a:cubicBezTo>
                    <a:pt x="5377" y="2505"/>
                    <a:pt x="5377" y="2504"/>
                    <a:pt x="5378" y="2503"/>
                  </a:cubicBezTo>
                  <a:cubicBezTo>
                    <a:pt x="5389" y="2495"/>
                    <a:pt x="5394" y="2480"/>
                    <a:pt x="5390" y="2470"/>
                  </a:cubicBezTo>
                  <a:cubicBezTo>
                    <a:pt x="5386" y="2459"/>
                    <a:pt x="5371" y="2457"/>
                    <a:pt x="5357" y="2464"/>
                  </a:cubicBezTo>
                  <a:close/>
                  <a:moveTo>
                    <a:pt x="4483" y="2470"/>
                  </a:moveTo>
                  <a:cubicBezTo>
                    <a:pt x="4460" y="2464"/>
                    <a:pt x="4429" y="2470"/>
                    <a:pt x="4406" y="2485"/>
                  </a:cubicBezTo>
                  <a:lnTo>
                    <a:pt x="4403" y="2488"/>
                  </a:lnTo>
                  <a:lnTo>
                    <a:pt x="4400" y="2491"/>
                  </a:lnTo>
                  <a:cubicBezTo>
                    <a:pt x="4392" y="2499"/>
                    <a:pt x="4385" y="2507"/>
                    <a:pt x="4379" y="2517"/>
                  </a:cubicBezTo>
                  <a:lnTo>
                    <a:pt x="4376" y="2514"/>
                  </a:lnTo>
                  <a:cubicBezTo>
                    <a:pt x="4287" y="2484"/>
                    <a:pt x="4226" y="2601"/>
                    <a:pt x="4131" y="2683"/>
                  </a:cubicBezTo>
                  <a:cubicBezTo>
                    <a:pt x="4172" y="2721"/>
                    <a:pt x="4145" y="2765"/>
                    <a:pt x="4202" y="2801"/>
                  </a:cubicBezTo>
                  <a:cubicBezTo>
                    <a:pt x="4326" y="2703"/>
                    <a:pt x="4363" y="2686"/>
                    <a:pt x="4433" y="2582"/>
                  </a:cubicBezTo>
                  <a:lnTo>
                    <a:pt x="4430" y="2579"/>
                  </a:lnTo>
                  <a:cubicBezTo>
                    <a:pt x="4449" y="2573"/>
                    <a:pt x="4472" y="2566"/>
                    <a:pt x="4492" y="2550"/>
                  </a:cubicBezTo>
                  <a:cubicBezTo>
                    <a:pt x="4500" y="2543"/>
                    <a:pt x="4508" y="2533"/>
                    <a:pt x="4515" y="2523"/>
                  </a:cubicBezTo>
                  <a:lnTo>
                    <a:pt x="4518" y="2517"/>
                  </a:lnTo>
                  <a:lnTo>
                    <a:pt x="4518" y="2509"/>
                  </a:lnTo>
                  <a:cubicBezTo>
                    <a:pt x="4516" y="2488"/>
                    <a:pt x="4504" y="2475"/>
                    <a:pt x="4483" y="2470"/>
                  </a:cubicBezTo>
                  <a:close/>
                  <a:moveTo>
                    <a:pt x="6687" y="2503"/>
                  </a:moveTo>
                  <a:cubicBezTo>
                    <a:pt x="6674" y="2543"/>
                    <a:pt x="6692" y="2527"/>
                    <a:pt x="6711" y="2547"/>
                  </a:cubicBezTo>
                  <a:cubicBezTo>
                    <a:pt x="6698" y="2557"/>
                    <a:pt x="6684" y="2569"/>
                    <a:pt x="6672" y="2579"/>
                  </a:cubicBezTo>
                  <a:cubicBezTo>
                    <a:pt x="6649" y="2575"/>
                    <a:pt x="6635" y="2547"/>
                    <a:pt x="6622" y="2517"/>
                  </a:cubicBezTo>
                  <a:cubicBezTo>
                    <a:pt x="6642" y="2517"/>
                    <a:pt x="6661" y="2518"/>
                    <a:pt x="6687" y="2503"/>
                  </a:cubicBezTo>
                  <a:close/>
                  <a:moveTo>
                    <a:pt x="4823" y="2506"/>
                  </a:moveTo>
                  <a:cubicBezTo>
                    <a:pt x="4809" y="2515"/>
                    <a:pt x="4799" y="2526"/>
                    <a:pt x="4790" y="2535"/>
                  </a:cubicBezTo>
                  <a:cubicBezTo>
                    <a:pt x="4785" y="2540"/>
                    <a:pt x="4780" y="2543"/>
                    <a:pt x="4775" y="2547"/>
                  </a:cubicBezTo>
                  <a:cubicBezTo>
                    <a:pt x="4730" y="2549"/>
                    <a:pt x="4679" y="2590"/>
                    <a:pt x="4625" y="2636"/>
                  </a:cubicBezTo>
                  <a:cubicBezTo>
                    <a:pt x="4569" y="2682"/>
                    <a:pt x="4511" y="2732"/>
                    <a:pt x="4447" y="2751"/>
                  </a:cubicBezTo>
                  <a:cubicBezTo>
                    <a:pt x="4517" y="2780"/>
                    <a:pt x="4594" y="2775"/>
                    <a:pt x="4675" y="2763"/>
                  </a:cubicBezTo>
                  <a:cubicBezTo>
                    <a:pt x="4682" y="2706"/>
                    <a:pt x="4733" y="2646"/>
                    <a:pt x="4781" y="2588"/>
                  </a:cubicBezTo>
                  <a:lnTo>
                    <a:pt x="4769" y="2582"/>
                  </a:lnTo>
                  <a:cubicBezTo>
                    <a:pt x="4776" y="2579"/>
                    <a:pt x="4782" y="2574"/>
                    <a:pt x="4787" y="2571"/>
                  </a:cubicBezTo>
                  <a:cubicBezTo>
                    <a:pt x="4795" y="2564"/>
                    <a:pt x="4803" y="2560"/>
                    <a:pt x="4811" y="2553"/>
                  </a:cubicBezTo>
                  <a:cubicBezTo>
                    <a:pt x="4819" y="2545"/>
                    <a:pt x="4826" y="2535"/>
                    <a:pt x="4837" y="2526"/>
                  </a:cubicBezTo>
                  <a:cubicBezTo>
                    <a:pt x="4845" y="2520"/>
                    <a:pt x="4850" y="2512"/>
                    <a:pt x="4846" y="2506"/>
                  </a:cubicBezTo>
                  <a:cubicBezTo>
                    <a:pt x="4842" y="2500"/>
                    <a:pt x="4831" y="2499"/>
                    <a:pt x="4823" y="2506"/>
                  </a:cubicBezTo>
                  <a:close/>
                  <a:moveTo>
                    <a:pt x="4459" y="2509"/>
                  </a:moveTo>
                  <a:cubicBezTo>
                    <a:pt x="4466" y="2510"/>
                    <a:pt x="4471" y="2515"/>
                    <a:pt x="4474" y="2520"/>
                  </a:cubicBezTo>
                  <a:cubicBezTo>
                    <a:pt x="4463" y="2531"/>
                    <a:pt x="4449" y="2534"/>
                    <a:pt x="4430" y="2541"/>
                  </a:cubicBezTo>
                  <a:lnTo>
                    <a:pt x="4418" y="2523"/>
                  </a:lnTo>
                  <a:cubicBezTo>
                    <a:pt x="4420" y="2520"/>
                    <a:pt x="4422" y="2517"/>
                    <a:pt x="4424" y="2514"/>
                  </a:cubicBezTo>
                  <a:cubicBezTo>
                    <a:pt x="4434" y="2509"/>
                    <a:pt x="4447" y="2505"/>
                    <a:pt x="4459" y="2509"/>
                  </a:cubicBezTo>
                  <a:close/>
                  <a:moveTo>
                    <a:pt x="14845" y="2532"/>
                  </a:moveTo>
                  <a:lnTo>
                    <a:pt x="14848" y="2532"/>
                  </a:lnTo>
                  <a:cubicBezTo>
                    <a:pt x="14847" y="2537"/>
                    <a:pt x="14847" y="2542"/>
                    <a:pt x="14845" y="2547"/>
                  </a:cubicBezTo>
                  <a:cubicBezTo>
                    <a:pt x="14846" y="2542"/>
                    <a:pt x="14845" y="2538"/>
                    <a:pt x="14845" y="2532"/>
                  </a:cubicBezTo>
                  <a:close/>
                  <a:moveTo>
                    <a:pt x="11181" y="2535"/>
                  </a:moveTo>
                  <a:cubicBezTo>
                    <a:pt x="11233" y="2523"/>
                    <a:pt x="11218" y="2572"/>
                    <a:pt x="11255" y="2574"/>
                  </a:cubicBezTo>
                  <a:cubicBezTo>
                    <a:pt x="11264" y="2596"/>
                    <a:pt x="11163" y="2577"/>
                    <a:pt x="11181" y="2535"/>
                  </a:cubicBezTo>
                  <a:close/>
                  <a:moveTo>
                    <a:pt x="5801" y="2571"/>
                  </a:moveTo>
                  <a:cubicBezTo>
                    <a:pt x="5768" y="2582"/>
                    <a:pt x="5739" y="2579"/>
                    <a:pt x="5706" y="2591"/>
                  </a:cubicBezTo>
                  <a:cubicBezTo>
                    <a:pt x="5731" y="2617"/>
                    <a:pt x="5700" y="2641"/>
                    <a:pt x="5697" y="2665"/>
                  </a:cubicBezTo>
                  <a:cubicBezTo>
                    <a:pt x="5755" y="2605"/>
                    <a:pt x="5818" y="2636"/>
                    <a:pt x="5801" y="2571"/>
                  </a:cubicBezTo>
                  <a:close/>
                  <a:moveTo>
                    <a:pt x="8333" y="2585"/>
                  </a:moveTo>
                  <a:cubicBezTo>
                    <a:pt x="8328" y="2603"/>
                    <a:pt x="8320" y="2619"/>
                    <a:pt x="8309" y="2630"/>
                  </a:cubicBezTo>
                  <a:cubicBezTo>
                    <a:pt x="8288" y="2639"/>
                    <a:pt x="8266" y="2647"/>
                    <a:pt x="8244" y="2656"/>
                  </a:cubicBezTo>
                  <a:cubicBezTo>
                    <a:pt x="8219" y="2659"/>
                    <a:pt x="8192" y="2656"/>
                    <a:pt x="8164" y="2647"/>
                  </a:cubicBezTo>
                  <a:cubicBezTo>
                    <a:pt x="8185" y="2587"/>
                    <a:pt x="8283" y="2608"/>
                    <a:pt x="8333" y="2585"/>
                  </a:cubicBezTo>
                  <a:close/>
                  <a:moveTo>
                    <a:pt x="5476" y="2591"/>
                  </a:moveTo>
                  <a:cubicBezTo>
                    <a:pt x="5470" y="2586"/>
                    <a:pt x="5458" y="2588"/>
                    <a:pt x="5449" y="2597"/>
                  </a:cubicBezTo>
                  <a:lnTo>
                    <a:pt x="5434" y="2609"/>
                  </a:lnTo>
                  <a:cubicBezTo>
                    <a:pt x="5416" y="2625"/>
                    <a:pt x="5398" y="2641"/>
                    <a:pt x="5387" y="2659"/>
                  </a:cubicBezTo>
                  <a:cubicBezTo>
                    <a:pt x="5381" y="2669"/>
                    <a:pt x="5384" y="2681"/>
                    <a:pt x="5393" y="2683"/>
                  </a:cubicBezTo>
                  <a:cubicBezTo>
                    <a:pt x="5399" y="2684"/>
                    <a:pt x="5407" y="2682"/>
                    <a:pt x="5414" y="2677"/>
                  </a:cubicBezTo>
                  <a:cubicBezTo>
                    <a:pt x="5416" y="2675"/>
                    <a:pt x="5418" y="2671"/>
                    <a:pt x="5419" y="2668"/>
                  </a:cubicBezTo>
                  <a:cubicBezTo>
                    <a:pt x="5426" y="2657"/>
                    <a:pt x="5441" y="2643"/>
                    <a:pt x="5455" y="2630"/>
                  </a:cubicBezTo>
                  <a:lnTo>
                    <a:pt x="5470" y="2618"/>
                  </a:lnTo>
                  <a:cubicBezTo>
                    <a:pt x="5479" y="2610"/>
                    <a:pt x="5482" y="2598"/>
                    <a:pt x="5476" y="2591"/>
                  </a:cubicBezTo>
                  <a:close/>
                  <a:moveTo>
                    <a:pt x="16547" y="2733"/>
                  </a:moveTo>
                  <a:cubicBezTo>
                    <a:pt x="16519" y="2761"/>
                    <a:pt x="16511" y="2789"/>
                    <a:pt x="16515" y="2816"/>
                  </a:cubicBezTo>
                  <a:cubicBezTo>
                    <a:pt x="16552" y="2830"/>
                    <a:pt x="16608" y="2907"/>
                    <a:pt x="16633" y="2884"/>
                  </a:cubicBezTo>
                  <a:cubicBezTo>
                    <a:pt x="16642" y="2892"/>
                    <a:pt x="16649" y="2902"/>
                    <a:pt x="16657" y="2913"/>
                  </a:cubicBezTo>
                  <a:cubicBezTo>
                    <a:pt x="16658" y="2916"/>
                    <a:pt x="16660" y="2917"/>
                    <a:pt x="16663" y="2919"/>
                  </a:cubicBezTo>
                  <a:cubicBezTo>
                    <a:pt x="16668" y="2924"/>
                    <a:pt x="16675" y="2925"/>
                    <a:pt x="16680" y="2922"/>
                  </a:cubicBezTo>
                  <a:cubicBezTo>
                    <a:pt x="16688" y="2919"/>
                    <a:pt x="16689" y="2910"/>
                    <a:pt x="16683" y="2901"/>
                  </a:cubicBezTo>
                  <a:cubicBezTo>
                    <a:pt x="16673" y="2885"/>
                    <a:pt x="16656" y="2860"/>
                    <a:pt x="16627" y="2845"/>
                  </a:cubicBezTo>
                  <a:lnTo>
                    <a:pt x="16636" y="2839"/>
                  </a:lnTo>
                  <a:cubicBezTo>
                    <a:pt x="16610" y="2804"/>
                    <a:pt x="16587" y="2768"/>
                    <a:pt x="16547" y="2733"/>
                  </a:cubicBezTo>
                  <a:close/>
                  <a:moveTo>
                    <a:pt x="7837" y="2736"/>
                  </a:moveTo>
                  <a:lnTo>
                    <a:pt x="7842" y="2754"/>
                  </a:lnTo>
                  <a:lnTo>
                    <a:pt x="7786" y="2774"/>
                  </a:lnTo>
                  <a:lnTo>
                    <a:pt x="7780" y="2763"/>
                  </a:lnTo>
                  <a:cubicBezTo>
                    <a:pt x="7798" y="2754"/>
                    <a:pt x="7818" y="2744"/>
                    <a:pt x="7837" y="2736"/>
                  </a:cubicBezTo>
                  <a:close/>
                  <a:moveTo>
                    <a:pt x="5009" y="2742"/>
                  </a:moveTo>
                  <a:cubicBezTo>
                    <a:pt x="4993" y="2740"/>
                    <a:pt x="4939" y="2769"/>
                    <a:pt x="4893" y="2836"/>
                  </a:cubicBezTo>
                  <a:cubicBezTo>
                    <a:pt x="5000" y="2776"/>
                    <a:pt x="5024" y="2744"/>
                    <a:pt x="5009" y="2742"/>
                  </a:cubicBezTo>
                  <a:close/>
                  <a:moveTo>
                    <a:pt x="4560" y="2777"/>
                  </a:moveTo>
                  <a:cubicBezTo>
                    <a:pt x="4527" y="2811"/>
                    <a:pt x="4509" y="2786"/>
                    <a:pt x="4474" y="2836"/>
                  </a:cubicBezTo>
                  <a:cubicBezTo>
                    <a:pt x="4472" y="2934"/>
                    <a:pt x="4597" y="2811"/>
                    <a:pt x="4560" y="2777"/>
                  </a:cubicBezTo>
                  <a:close/>
                  <a:moveTo>
                    <a:pt x="4722" y="2783"/>
                  </a:moveTo>
                  <a:cubicBezTo>
                    <a:pt x="4689" y="2824"/>
                    <a:pt x="4573" y="2875"/>
                    <a:pt x="4631" y="2904"/>
                  </a:cubicBezTo>
                  <a:cubicBezTo>
                    <a:pt x="4687" y="2860"/>
                    <a:pt x="4723" y="2820"/>
                    <a:pt x="4722" y="2783"/>
                  </a:cubicBezTo>
                  <a:close/>
                  <a:moveTo>
                    <a:pt x="4834" y="2807"/>
                  </a:moveTo>
                  <a:cubicBezTo>
                    <a:pt x="4786" y="2829"/>
                    <a:pt x="4745" y="2824"/>
                    <a:pt x="4687" y="2890"/>
                  </a:cubicBezTo>
                  <a:cubicBezTo>
                    <a:pt x="4711" y="2933"/>
                    <a:pt x="4835" y="2855"/>
                    <a:pt x="4834" y="2807"/>
                  </a:cubicBezTo>
                  <a:close/>
                  <a:moveTo>
                    <a:pt x="5880" y="2813"/>
                  </a:moveTo>
                  <a:cubicBezTo>
                    <a:pt x="5963" y="2834"/>
                    <a:pt x="6067" y="2794"/>
                    <a:pt x="6129" y="2875"/>
                  </a:cubicBezTo>
                  <a:cubicBezTo>
                    <a:pt x="6106" y="2891"/>
                    <a:pt x="6113" y="2910"/>
                    <a:pt x="6081" y="2925"/>
                  </a:cubicBezTo>
                  <a:lnTo>
                    <a:pt x="6090" y="2928"/>
                  </a:lnTo>
                  <a:cubicBezTo>
                    <a:pt x="6053" y="2935"/>
                    <a:pt x="6020" y="2957"/>
                    <a:pt x="5990" y="2978"/>
                  </a:cubicBezTo>
                  <a:cubicBezTo>
                    <a:pt x="5963" y="2997"/>
                    <a:pt x="5940" y="3015"/>
                    <a:pt x="5913" y="3023"/>
                  </a:cubicBezTo>
                  <a:lnTo>
                    <a:pt x="5913" y="3017"/>
                  </a:lnTo>
                  <a:cubicBezTo>
                    <a:pt x="5885" y="2987"/>
                    <a:pt x="5821" y="3068"/>
                    <a:pt x="5801" y="3011"/>
                  </a:cubicBezTo>
                  <a:lnTo>
                    <a:pt x="5889" y="2949"/>
                  </a:lnTo>
                  <a:cubicBezTo>
                    <a:pt x="5898" y="2945"/>
                    <a:pt x="5909" y="2939"/>
                    <a:pt x="5919" y="2934"/>
                  </a:cubicBezTo>
                  <a:lnTo>
                    <a:pt x="5922" y="2934"/>
                  </a:lnTo>
                  <a:cubicBezTo>
                    <a:pt x="5928" y="2930"/>
                    <a:pt x="5930" y="2922"/>
                    <a:pt x="5928" y="2916"/>
                  </a:cubicBezTo>
                  <a:cubicBezTo>
                    <a:pt x="5925" y="2910"/>
                    <a:pt x="5915" y="2906"/>
                    <a:pt x="5907" y="2910"/>
                  </a:cubicBezTo>
                  <a:cubicBezTo>
                    <a:pt x="5893" y="2917"/>
                    <a:pt x="5880" y="2922"/>
                    <a:pt x="5872" y="2925"/>
                  </a:cubicBezTo>
                  <a:lnTo>
                    <a:pt x="5872" y="2919"/>
                  </a:lnTo>
                  <a:cubicBezTo>
                    <a:pt x="5828" y="2885"/>
                    <a:pt x="5903" y="2859"/>
                    <a:pt x="5860" y="2825"/>
                  </a:cubicBezTo>
                  <a:lnTo>
                    <a:pt x="5863" y="2822"/>
                  </a:lnTo>
                  <a:cubicBezTo>
                    <a:pt x="5864" y="2821"/>
                    <a:pt x="5867" y="2820"/>
                    <a:pt x="5869" y="2819"/>
                  </a:cubicBezTo>
                  <a:cubicBezTo>
                    <a:pt x="5873" y="2816"/>
                    <a:pt x="5876" y="2815"/>
                    <a:pt x="5880" y="2813"/>
                  </a:cubicBezTo>
                  <a:close/>
                  <a:moveTo>
                    <a:pt x="5295" y="2836"/>
                  </a:moveTo>
                  <a:cubicBezTo>
                    <a:pt x="5288" y="2828"/>
                    <a:pt x="5272" y="2832"/>
                    <a:pt x="5260" y="2842"/>
                  </a:cubicBezTo>
                  <a:cubicBezTo>
                    <a:pt x="5204" y="2890"/>
                    <a:pt x="5144" y="2937"/>
                    <a:pt x="5086" y="2984"/>
                  </a:cubicBezTo>
                  <a:cubicBezTo>
                    <a:pt x="4971" y="3077"/>
                    <a:pt x="4852" y="3178"/>
                    <a:pt x="4763" y="3291"/>
                  </a:cubicBezTo>
                  <a:cubicBezTo>
                    <a:pt x="4754" y="3304"/>
                    <a:pt x="4756" y="3319"/>
                    <a:pt x="4766" y="3324"/>
                  </a:cubicBezTo>
                  <a:cubicBezTo>
                    <a:pt x="4775" y="3328"/>
                    <a:pt x="4786" y="3324"/>
                    <a:pt x="4796" y="3315"/>
                  </a:cubicBezTo>
                  <a:cubicBezTo>
                    <a:pt x="4798" y="3314"/>
                    <a:pt x="4800" y="3314"/>
                    <a:pt x="4802" y="3312"/>
                  </a:cubicBezTo>
                  <a:cubicBezTo>
                    <a:pt x="4885" y="3205"/>
                    <a:pt x="4998" y="3107"/>
                    <a:pt x="5109" y="3017"/>
                  </a:cubicBezTo>
                  <a:cubicBezTo>
                    <a:pt x="5168" y="2969"/>
                    <a:pt x="5229" y="2921"/>
                    <a:pt x="5286" y="2872"/>
                  </a:cubicBezTo>
                  <a:cubicBezTo>
                    <a:pt x="5299" y="2861"/>
                    <a:pt x="5303" y="2844"/>
                    <a:pt x="5295" y="2836"/>
                  </a:cubicBezTo>
                  <a:close/>
                  <a:moveTo>
                    <a:pt x="15451" y="2854"/>
                  </a:moveTo>
                  <a:cubicBezTo>
                    <a:pt x="15570" y="2848"/>
                    <a:pt x="15584" y="2927"/>
                    <a:pt x="15682" y="2958"/>
                  </a:cubicBezTo>
                  <a:cubicBezTo>
                    <a:pt x="15684" y="2960"/>
                    <a:pt x="15689" y="2962"/>
                    <a:pt x="15690" y="2964"/>
                  </a:cubicBezTo>
                  <a:cubicBezTo>
                    <a:pt x="15692" y="2965"/>
                    <a:pt x="15692" y="2965"/>
                    <a:pt x="15693" y="2966"/>
                  </a:cubicBezTo>
                  <a:cubicBezTo>
                    <a:pt x="15693" y="2968"/>
                    <a:pt x="15693" y="2968"/>
                    <a:pt x="15693" y="2969"/>
                  </a:cubicBezTo>
                  <a:cubicBezTo>
                    <a:pt x="15692" y="2977"/>
                    <a:pt x="15691" y="2984"/>
                    <a:pt x="15690" y="2990"/>
                  </a:cubicBezTo>
                  <a:cubicBezTo>
                    <a:pt x="15690" y="2992"/>
                    <a:pt x="15688" y="2992"/>
                    <a:pt x="15688" y="2993"/>
                  </a:cubicBezTo>
                  <a:cubicBezTo>
                    <a:pt x="15551" y="2930"/>
                    <a:pt x="15528" y="2915"/>
                    <a:pt x="15451" y="2854"/>
                  </a:cubicBezTo>
                  <a:close/>
                  <a:moveTo>
                    <a:pt x="17700" y="2910"/>
                  </a:moveTo>
                  <a:cubicBezTo>
                    <a:pt x="17706" y="2928"/>
                    <a:pt x="17765" y="3023"/>
                    <a:pt x="17794" y="2993"/>
                  </a:cubicBezTo>
                  <a:cubicBezTo>
                    <a:pt x="17755" y="2972"/>
                    <a:pt x="17746" y="2881"/>
                    <a:pt x="17700" y="2910"/>
                  </a:cubicBezTo>
                  <a:close/>
                  <a:moveTo>
                    <a:pt x="5455" y="2928"/>
                  </a:moveTo>
                  <a:cubicBezTo>
                    <a:pt x="5431" y="2958"/>
                    <a:pt x="5399" y="2985"/>
                    <a:pt x="5363" y="3008"/>
                  </a:cubicBezTo>
                  <a:cubicBezTo>
                    <a:pt x="5394" y="2981"/>
                    <a:pt x="5424" y="2953"/>
                    <a:pt x="5455" y="2928"/>
                  </a:cubicBezTo>
                  <a:close/>
                  <a:moveTo>
                    <a:pt x="4802" y="2931"/>
                  </a:moveTo>
                  <a:cubicBezTo>
                    <a:pt x="4796" y="2924"/>
                    <a:pt x="4781" y="2928"/>
                    <a:pt x="4769" y="2937"/>
                  </a:cubicBezTo>
                  <a:cubicBezTo>
                    <a:pt x="4726" y="2974"/>
                    <a:pt x="4682" y="3011"/>
                    <a:pt x="4639" y="3049"/>
                  </a:cubicBezTo>
                  <a:cubicBezTo>
                    <a:pt x="4628" y="3059"/>
                    <a:pt x="4627" y="3071"/>
                    <a:pt x="4633" y="3079"/>
                  </a:cubicBezTo>
                  <a:cubicBezTo>
                    <a:pt x="4640" y="3086"/>
                    <a:pt x="4652" y="3086"/>
                    <a:pt x="4663" y="3076"/>
                  </a:cubicBezTo>
                  <a:cubicBezTo>
                    <a:pt x="4706" y="3038"/>
                    <a:pt x="4749" y="3001"/>
                    <a:pt x="4793" y="2964"/>
                  </a:cubicBezTo>
                  <a:cubicBezTo>
                    <a:pt x="4804" y="2954"/>
                    <a:pt x="4808" y="2938"/>
                    <a:pt x="4802" y="2931"/>
                  </a:cubicBezTo>
                  <a:close/>
                  <a:moveTo>
                    <a:pt x="6696" y="2972"/>
                  </a:moveTo>
                  <a:cubicBezTo>
                    <a:pt x="6694" y="2978"/>
                    <a:pt x="6694" y="2985"/>
                    <a:pt x="6696" y="2990"/>
                  </a:cubicBezTo>
                  <a:cubicBezTo>
                    <a:pt x="6699" y="2997"/>
                    <a:pt x="6706" y="3000"/>
                    <a:pt x="6714" y="3002"/>
                  </a:cubicBezTo>
                  <a:cubicBezTo>
                    <a:pt x="6701" y="3023"/>
                    <a:pt x="6681" y="3046"/>
                    <a:pt x="6684" y="3058"/>
                  </a:cubicBezTo>
                  <a:cubicBezTo>
                    <a:pt x="6650" y="3037"/>
                    <a:pt x="6585" y="3100"/>
                    <a:pt x="6560" y="3052"/>
                  </a:cubicBezTo>
                  <a:cubicBezTo>
                    <a:pt x="6597" y="3052"/>
                    <a:pt x="6669" y="2993"/>
                    <a:pt x="6696" y="2972"/>
                  </a:cubicBezTo>
                  <a:close/>
                  <a:moveTo>
                    <a:pt x="4323" y="2987"/>
                  </a:moveTo>
                  <a:cubicBezTo>
                    <a:pt x="4306" y="2996"/>
                    <a:pt x="4207" y="3031"/>
                    <a:pt x="4238" y="3082"/>
                  </a:cubicBezTo>
                  <a:cubicBezTo>
                    <a:pt x="4264" y="3019"/>
                    <a:pt x="4350" y="3059"/>
                    <a:pt x="4323" y="2987"/>
                  </a:cubicBezTo>
                  <a:close/>
                  <a:moveTo>
                    <a:pt x="15720" y="2987"/>
                  </a:moveTo>
                  <a:cubicBezTo>
                    <a:pt x="15746" y="3009"/>
                    <a:pt x="15769" y="3034"/>
                    <a:pt x="15785" y="3058"/>
                  </a:cubicBezTo>
                  <a:cubicBezTo>
                    <a:pt x="15757" y="3051"/>
                    <a:pt x="15737" y="3049"/>
                    <a:pt x="15738" y="3076"/>
                  </a:cubicBezTo>
                  <a:cubicBezTo>
                    <a:pt x="15645" y="3042"/>
                    <a:pt x="15775" y="3033"/>
                    <a:pt x="15723" y="3011"/>
                  </a:cubicBezTo>
                  <a:lnTo>
                    <a:pt x="15717" y="3011"/>
                  </a:lnTo>
                  <a:cubicBezTo>
                    <a:pt x="15718" y="3007"/>
                    <a:pt x="15719" y="3004"/>
                    <a:pt x="15720" y="2999"/>
                  </a:cubicBezTo>
                  <a:cubicBezTo>
                    <a:pt x="15720" y="2996"/>
                    <a:pt x="15719" y="2991"/>
                    <a:pt x="15720" y="2987"/>
                  </a:cubicBezTo>
                  <a:close/>
                  <a:moveTo>
                    <a:pt x="15002" y="2993"/>
                  </a:moveTo>
                  <a:cubicBezTo>
                    <a:pt x="15019" y="2999"/>
                    <a:pt x="15029" y="3005"/>
                    <a:pt x="15034" y="3014"/>
                  </a:cubicBezTo>
                  <a:cubicBezTo>
                    <a:pt x="15024" y="3006"/>
                    <a:pt x="15013" y="3000"/>
                    <a:pt x="15002" y="2993"/>
                  </a:cubicBezTo>
                  <a:close/>
                  <a:moveTo>
                    <a:pt x="16072" y="2993"/>
                  </a:moveTo>
                  <a:cubicBezTo>
                    <a:pt x="16082" y="2999"/>
                    <a:pt x="16092" y="3006"/>
                    <a:pt x="16101" y="3014"/>
                  </a:cubicBezTo>
                  <a:cubicBezTo>
                    <a:pt x="16094" y="3017"/>
                    <a:pt x="16084" y="3016"/>
                    <a:pt x="16066" y="3008"/>
                  </a:cubicBezTo>
                  <a:cubicBezTo>
                    <a:pt x="16068" y="3002"/>
                    <a:pt x="16070" y="2998"/>
                    <a:pt x="16072" y="2993"/>
                  </a:cubicBezTo>
                  <a:close/>
                  <a:moveTo>
                    <a:pt x="18648" y="2996"/>
                  </a:moveTo>
                  <a:cubicBezTo>
                    <a:pt x="18683" y="3034"/>
                    <a:pt x="18686" y="3101"/>
                    <a:pt x="18743" y="3085"/>
                  </a:cubicBezTo>
                  <a:cubicBezTo>
                    <a:pt x="18709" y="3046"/>
                    <a:pt x="18706" y="2979"/>
                    <a:pt x="18648" y="2996"/>
                  </a:cubicBezTo>
                  <a:close/>
                  <a:moveTo>
                    <a:pt x="16686" y="3020"/>
                  </a:moveTo>
                  <a:cubicBezTo>
                    <a:pt x="16700" y="3036"/>
                    <a:pt x="16702" y="3051"/>
                    <a:pt x="16686" y="3070"/>
                  </a:cubicBezTo>
                  <a:cubicBezTo>
                    <a:pt x="16713" y="3086"/>
                    <a:pt x="16744" y="3121"/>
                    <a:pt x="16760" y="3102"/>
                  </a:cubicBezTo>
                  <a:cubicBezTo>
                    <a:pt x="16738" y="3079"/>
                    <a:pt x="16759" y="3070"/>
                    <a:pt x="16781" y="3064"/>
                  </a:cubicBezTo>
                  <a:cubicBezTo>
                    <a:pt x="16753" y="3041"/>
                    <a:pt x="16729" y="3038"/>
                    <a:pt x="16707" y="3034"/>
                  </a:cubicBezTo>
                  <a:cubicBezTo>
                    <a:pt x="16713" y="3024"/>
                    <a:pt x="16702" y="3002"/>
                    <a:pt x="16686" y="3020"/>
                  </a:cubicBezTo>
                  <a:close/>
                  <a:moveTo>
                    <a:pt x="17118" y="3031"/>
                  </a:moveTo>
                  <a:cubicBezTo>
                    <a:pt x="17156" y="3050"/>
                    <a:pt x="17215" y="3148"/>
                    <a:pt x="17239" y="3114"/>
                  </a:cubicBezTo>
                  <a:cubicBezTo>
                    <a:pt x="17201" y="3095"/>
                    <a:pt x="17141" y="2997"/>
                    <a:pt x="17118" y="3031"/>
                  </a:cubicBezTo>
                  <a:close/>
                  <a:moveTo>
                    <a:pt x="5931" y="3043"/>
                  </a:moveTo>
                  <a:cubicBezTo>
                    <a:pt x="5932" y="3043"/>
                    <a:pt x="5935" y="3044"/>
                    <a:pt x="5937" y="3043"/>
                  </a:cubicBezTo>
                  <a:cubicBezTo>
                    <a:pt x="5933" y="3046"/>
                    <a:pt x="5928" y="3047"/>
                    <a:pt x="5925" y="3049"/>
                  </a:cubicBezTo>
                  <a:lnTo>
                    <a:pt x="5931" y="3043"/>
                  </a:lnTo>
                  <a:close/>
                  <a:moveTo>
                    <a:pt x="4433" y="3061"/>
                  </a:moveTo>
                  <a:cubicBezTo>
                    <a:pt x="4225" y="3202"/>
                    <a:pt x="4423" y="3171"/>
                    <a:pt x="4433" y="3061"/>
                  </a:cubicBezTo>
                  <a:close/>
                  <a:moveTo>
                    <a:pt x="6427" y="3067"/>
                  </a:moveTo>
                  <a:cubicBezTo>
                    <a:pt x="6434" y="3072"/>
                    <a:pt x="6442" y="3076"/>
                    <a:pt x="6451" y="3076"/>
                  </a:cubicBezTo>
                  <a:cubicBezTo>
                    <a:pt x="6455" y="3079"/>
                    <a:pt x="6458" y="3085"/>
                    <a:pt x="6463" y="3091"/>
                  </a:cubicBezTo>
                  <a:cubicBezTo>
                    <a:pt x="6439" y="3164"/>
                    <a:pt x="6373" y="3202"/>
                    <a:pt x="6297" y="3232"/>
                  </a:cubicBezTo>
                  <a:cubicBezTo>
                    <a:pt x="6221" y="3263"/>
                    <a:pt x="6136" y="3285"/>
                    <a:pt x="6072" y="3324"/>
                  </a:cubicBezTo>
                  <a:cubicBezTo>
                    <a:pt x="6088" y="3308"/>
                    <a:pt x="6098" y="3291"/>
                    <a:pt x="6108" y="3274"/>
                  </a:cubicBezTo>
                  <a:cubicBezTo>
                    <a:pt x="6156" y="3244"/>
                    <a:pt x="6204" y="3219"/>
                    <a:pt x="6205" y="3170"/>
                  </a:cubicBezTo>
                  <a:cubicBezTo>
                    <a:pt x="6213" y="3165"/>
                    <a:pt x="6221" y="3158"/>
                    <a:pt x="6229" y="3153"/>
                  </a:cubicBezTo>
                  <a:cubicBezTo>
                    <a:pt x="6238" y="3155"/>
                    <a:pt x="6248" y="3154"/>
                    <a:pt x="6259" y="3150"/>
                  </a:cubicBezTo>
                  <a:cubicBezTo>
                    <a:pt x="6269" y="3157"/>
                    <a:pt x="6279" y="3155"/>
                    <a:pt x="6291" y="3150"/>
                  </a:cubicBezTo>
                  <a:cubicBezTo>
                    <a:pt x="6238" y="3228"/>
                    <a:pt x="6369" y="3143"/>
                    <a:pt x="6309" y="3141"/>
                  </a:cubicBezTo>
                  <a:cubicBezTo>
                    <a:pt x="6321" y="3133"/>
                    <a:pt x="6331" y="3125"/>
                    <a:pt x="6344" y="3114"/>
                  </a:cubicBezTo>
                  <a:cubicBezTo>
                    <a:pt x="6372" y="3091"/>
                    <a:pt x="6400" y="3065"/>
                    <a:pt x="6427" y="3067"/>
                  </a:cubicBezTo>
                  <a:close/>
                  <a:moveTo>
                    <a:pt x="4424" y="3091"/>
                  </a:moveTo>
                  <a:cubicBezTo>
                    <a:pt x="4398" y="3110"/>
                    <a:pt x="4381" y="3143"/>
                    <a:pt x="4397" y="3167"/>
                  </a:cubicBezTo>
                  <a:cubicBezTo>
                    <a:pt x="4427" y="3159"/>
                    <a:pt x="4457" y="3138"/>
                    <a:pt x="4495" y="3091"/>
                  </a:cubicBezTo>
                  <a:cubicBezTo>
                    <a:pt x="4480" y="3063"/>
                    <a:pt x="4449" y="3071"/>
                    <a:pt x="4424" y="3091"/>
                  </a:cubicBezTo>
                  <a:close/>
                  <a:moveTo>
                    <a:pt x="4781" y="3150"/>
                  </a:moveTo>
                  <a:cubicBezTo>
                    <a:pt x="4759" y="3180"/>
                    <a:pt x="4667" y="3220"/>
                    <a:pt x="4696" y="3244"/>
                  </a:cubicBezTo>
                  <a:cubicBezTo>
                    <a:pt x="4716" y="3213"/>
                    <a:pt x="4809" y="3174"/>
                    <a:pt x="4781" y="3150"/>
                  </a:cubicBezTo>
                  <a:close/>
                  <a:moveTo>
                    <a:pt x="16438" y="3159"/>
                  </a:moveTo>
                  <a:cubicBezTo>
                    <a:pt x="16497" y="3189"/>
                    <a:pt x="16553" y="3220"/>
                    <a:pt x="16592" y="3259"/>
                  </a:cubicBezTo>
                  <a:cubicBezTo>
                    <a:pt x="16603" y="3245"/>
                    <a:pt x="16579" y="3221"/>
                    <a:pt x="16609" y="3232"/>
                  </a:cubicBezTo>
                  <a:lnTo>
                    <a:pt x="16615" y="3226"/>
                  </a:lnTo>
                  <a:cubicBezTo>
                    <a:pt x="16617" y="3230"/>
                    <a:pt x="16616" y="3232"/>
                    <a:pt x="16618" y="3235"/>
                  </a:cubicBezTo>
                  <a:cubicBezTo>
                    <a:pt x="16626" y="3258"/>
                    <a:pt x="16631" y="3262"/>
                    <a:pt x="16639" y="3265"/>
                  </a:cubicBezTo>
                  <a:cubicBezTo>
                    <a:pt x="16651" y="3279"/>
                    <a:pt x="16664" y="3292"/>
                    <a:pt x="16677" y="3303"/>
                  </a:cubicBezTo>
                  <a:cubicBezTo>
                    <a:pt x="16676" y="3336"/>
                    <a:pt x="16687" y="3369"/>
                    <a:pt x="16710" y="3401"/>
                  </a:cubicBezTo>
                  <a:cubicBezTo>
                    <a:pt x="16712" y="3404"/>
                    <a:pt x="16716" y="3407"/>
                    <a:pt x="16719" y="3410"/>
                  </a:cubicBezTo>
                  <a:cubicBezTo>
                    <a:pt x="16718" y="3417"/>
                    <a:pt x="16719" y="3426"/>
                    <a:pt x="16722" y="3436"/>
                  </a:cubicBezTo>
                  <a:lnTo>
                    <a:pt x="16725" y="3448"/>
                  </a:lnTo>
                  <a:cubicBezTo>
                    <a:pt x="16734" y="3461"/>
                    <a:pt x="16744" y="3470"/>
                    <a:pt x="16754" y="3481"/>
                  </a:cubicBezTo>
                  <a:cubicBezTo>
                    <a:pt x="16768" y="3496"/>
                    <a:pt x="16780" y="3511"/>
                    <a:pt x="16784" y="3525"/>
                  </a:cubicBezTo>
                  <a:cubicBezTo>
                    <a:pt x="16785" y="3530"/>
                    <a:pt x="16790" y="3533"/>
                    <a:pt x="16793" y="3537"/>
                  </a:cubicBezTo>
                  <a:lnTo>
                    <a:pt x="16790" y="3540"/>
                  </a:lnTo>
                  <a:cubicBezTo>
                    <a:pt x="16770" y="3546"/>
                    <a:pt x="16748" y="3549"/>
                    <a:pt x="16722" y="3554"/>
                  </a:cubicBezTo>
                  <a:cubicBezTo>
                    <a:pt x="16716" y="3552"/>
                    <a:pt x="16710" y="3551"/>
                    <a:pt x="16704" y="3546"/>
                  </a:cubicBezTo>
                  <a:cubicBezTo>
                    <a:pt x="16664" y="3497"/>
                    <a:pt x="16730" y="3447"/>
                    <a:pt x="16657" y="3398"/>
                  </a:cubicBezTo>
                  <a:cubicBezTo>
                    <a:pt x="16638" y="3416"/>
                    <a:pt x="16624" y="3450"/>
                    <a:pt x="16598" y="3436"/>
                  </a:cubicBezTo>
                  <a:cubicBezTo>
                    <a:pt x="16584" y="3384"/>
                    <a:pt x="16527" y="3336"/>
                    <a:pt x="16533" y="3283"/>
                  </a:cubicBezTo>
                  <a:cubicBezTo>
                    <a:pt x="16536" y="3284"/>
                    <a:pt x="16538" y="3284"/>
                    <a:pt x="16541" y="3286"/>
                  </a:cubicBezTo>
                  <a:cubicBezTo>
                    <a:pt x="16552" y="3293"/>
                    <a:pt x="16566" y="3291"/>
                    <a:pt x="16571" y="3283"/>
                  </a:cubicBezTo>
                  <a:cubicBezTo>
                    <a:pt x="16576" y="3274"/>
                    <a:pt x="16573" y="3263"/>
                    <a:pt x="16562" y="3256"/>
                  </a:cubicBezTo>
                  <a:cubicBezTo>
                    <a:pt x="16554" y="3251"/>
                    <a:pt x="16545" y="3243"/>
                    <a:pt x="16536" y="3238"/>
                  </a:cubicBezTo>
                  <a:lnTo>
                    <a:pt x="16533" y="3238"/>
                  </a:lnTo>
                  <a:cubicBezTo>
                    <a:pt x="16491" y="3190"/>
                    <a:pt x="16507" y="3199"/>
                    <a:pt x="16456" y="3200"/>
                  </a:cubicBezTo>
                  <a:cubicBezTo>
                    <a:pt x="16451" y="3186"/>
                    <a:pt x="16445" y="3172"/>
                    <a:pt x="16438" y="3159"/>
                  </a:cubicBezTo>
                  <a:close/>
                  <a:moveTo>
                    <a:pt x="3995" y="3212"/>
                  </a:moveTo>
                  <a:cubicBezTo>
                    <a:pt x="3968" y="3217"/>
                    <a:pt x="3938" y="3235"/>
                    <a:pt x="3907" y="3268"/>
                  </a:cubicBezTo>
                  <a:cubicBezTo>
                    <a:pt x="3912" y="3281"/>
                    <a:pt x="3908" y="3295"/>
                    <a:pt x="3886" y="3312"/>
                  </a:cubicBezTo>
                  <a:cubicBezTo>
                    <a:pt x="3906" y="3335"/>
                    <a:pt x="3927" y="3347"/>
                    <a:pt x="3951" y="3345"/>
                  </a:cubicBezTo>
                  <a:cubicBezTo>
                    <a:pt x="3946" y="3364"/>
                    <a:pt x="3940" y="3384"/>
                    <a:pt x="3945" y="3404"/>
                  </a:cubicBezTo>
                  <a:lnTo>
                    <a:pt x="3942" y="3404"/>
                  </a:lnTo>
                  <a:lnTo>
                    <a:pt x="3924" y="3419"/>
                  </a:lnTo>
                  <a:cubicBezTo>
                    <a:pt x="3971" y="3450"/>
                    <a:pt x="4023" y="3446"/>
                    <a:pt x="4081" y="3410"/>
                  </a:cubicBezTo>
                  <a:cubicBezTo>
                    <a:pt x="4072" y="3363"/>
                    <a:pt x="4045" y="3380"/>
                    <a:pt x="4054" y="3315"/>
                  </a:cubicBezTo>
                  <a:cubicBezTo>
                    <a:pt x="4022" y="3356"/>
                    <a:pt x="4001" y="3334"/>
                    <a:pt x="3969" y="3371"/>
                  </a:cubicBezTo>
                  <a:cubicBezTo>
                    <a:pt x="3969" y="3362"/>
                    <a:pt x="3971" y="3350"/>
                    <a:pt x="3975" y="3339"/>
                  </a:cubicBezTo>
                  <a:cubicBezTo>
                    <a:pt x="3975" y="3336"/>
                    <a:pt x="3977" y="3335"/>
                    <a:pt x="3977" y="3333"/>
                  </a:cubicBezTo>
                  <a:lnTo>
                    <a:pt x="3980" y="3342"/>
                  </a:lnTo>
                  <a:cubicBezTo>
                    <a:pt x="4024" y="3302"/>
                    <a:pt x="4062" y="3263"/>
                    <a:pt x="4069" y="3229"/>
                  </a:cubicBezTo>
                  <a:cubicBezTo>
                    <a:pt x="4046" y="3216"/>
                    <a:pt x="4022" y="3207"/>
                    <a:pt x="3995" y="3212"/>
                  </a:cubicBezTo>
                  <a:close/>
                  <a:moveTo>
                    <a:pt x="5298" y="3212"/>
                  </a:moveTo>
                  <a:cubicBezTo>
                    <a:pt x="5340" y="3248"/>
                    <a:pt x="5315" y="3282"/>
                    <a:pt x="5328" y="3318"/>
                  </a:cubicBezTo>
                  <a:cubicBezTo>
                    <a:pt x="5285" y="3339"/>
                    <a:pt x="5225" y="3383"/>
                    <a:pt x="5162" y="3416"/>
                  </a:cubicBezTo>
                  <a:cubicBezTo>
                    <a:pt x="5099" y="3448"/>
                    <a:pt x="5035" y="3470"/>
                    <a:pt x="4982" y="3448"/>
                  </a:cubicBezTo>
                  <a:cubicBezTo>
                    <a:pt x="5039" y="3436"/>
                    <a:pt x="5078" y="3389"/>
                    <a:pt x="5124" y="3339"/>
                  </a:cubicBezTo>
                  <a:cubicBezTo>
                    <a:pt x="5169" y="3288"/>
                    <a:pt x="5219" y="3235"/>
                    <a:pt x="5298" y="3212"/>
                  </a:cubicBezTo>
                  <a:close/>
                  <a:moveTo>
                    <a:pt x="3599" y="3232"/>
                  </a:moveTo>
                  <a:cubicBezTo>
                    <a:pt x="3576" y="3273"/>
                    <a:pt x="3492" y="3273"/>
                    <a:pt x="3514" y="3327"/>
                  </a:cubicBezTo>
                  <a:cubicBezTo>
                    <a:pt x="3531" y="3322"/>
                    <a:pt x="3624" y="3267"/>
                    <a:pt x="3599" y="3232"/>
                  </a:cubicBezTo>
                  <a:close/>
                  <a:moveTo>
                    <a:pt x="17076" y="3262"/>
                  </a:moveTo>
                  <a:cubicBezTo>
                    <a:pt x="16995" y="3281"/>
                    <a:pt x="17125" y="3393"/>
                    <a:pt x="17144" y="3345"/>
                  </a:cubicBezTo>
                  <a:cubicBezTo>
                    <a:pt x="17110" y="3317"/>
                    <a:pt x="17126" y="3289"/>
                    <a:pt x="17076" y="3262"/>
                  </a:cubicBezTo>
                  <a:close/>
                  <a:moveTo>
                    <a:pt x="17750" y="3271"/>
                  </a:moveTo>
                  <a:cubicBezTo>
                    <a:pt x="17731" y="3292"/>
                    <a:pt x="17719" y="3316"/>
                    <a:pt x="17723" y="3339"/>
                  </a:cubicBezTo>
                  <a:cubicBezTo>
                    <a:pt x="17704" y="3336"/>
                    <a:pt x="17686" y="3332"/>
                    <a:pt x="17667" y="3339"/>
                  </a:cubicBezTo>
                  <a:lnTo>
                    <a:pt x="17667" y="3333"/>
                  </a:lnTo>
                  <a:lnTo>
                    <a:pt x="17650" y="3318"/>
                  </a:lnTo>
                  <a:cubicBezTo>
                    <a:pt x="17624" y="3366"/>
                    <a:pt x="17636" y="3417"/>
                    <a:pt x="17676" y="3469"/>
                  </a:cubicBezTo>
                  <a:cubicBezTo>
                    <a:pt x="17720" y="3456"/>
                    <a:pt x="17698" y="3431"/>
                    <a:pt x="17762" y="3433"/>
                  </a:cubicBezTo>
                  <a:cubicBezTo>
                    <a:pt x="17720" y="3406"/>
                    <a:pt x="17739" y="3383"/>
                    <a:pt x="17700" y="3356"/>
                  </a:cubicBezTo>
                  <a:cubicBezTo>
                    <a:pt x="17709" y="3356"/>
                    <a:pt x="17721" y="3357"/>
                    <a:pt x="17732" y="3359"/>
                  </a:cubicBezTo>
                  <a:cubicBezTo>
                    <a:pt x="17735" y="3360"/>
                    <a:pt x="17736" y="3362"/>
                    <a:pt x="17738" y="3362"/>
                  </a:cubicBezTo>
                  <a:lnTo>
                    <a:pt x="17732" y="3365"/>
                  </a:lnTo>
                  <a:cubicBezTo>
                    <a:pt x="17775" y="3403"/>
                    <a:pt x="17814" y="3439"/>
                    <a:pt x="17848" y="3442"/>
                  </a:cubicBezTo>
                  <a:cubicBezTo>
                    <a:pt x="17869" y="3395"/>
                    <a:pt x="17863" y="3343"/>
                    <a:pt x="17794" y="3289"/>
                  </a:cubicBezTo>
                  <a:cubicBezTo>
                    <a:pt x="17782" y="3295"/>
                    <a:pt x="17769" y="3290"/>
                    <a:pt x="17750" y="3271"/>
                  </a:cubicBezTo>
                  <a:close/>
                  <a:moveTo>
                    <a:pt x="16742" y="3306"/>
                  </a:moveTo>
                  <a:cubicBezTo>
                    <a:pt x="16764" y="3306"/>
                    <a:pt x="16774" y="3348"/>
                    <a:pt x="16796" y="3330"/>
                  </a:cubicBezTo>
                  <a:cubicBezTo>
                    <a:pt x="16798" y="3334"/>
                    <a:pt x="16800" y="3335"/>
                    <a:pt x="16801" y="3339"/>
                  </a:cubicBezTo>
                  <a:cubicBezTo>
                    <a:pt x="16794" y="3334"/>
                    <a:pt x="16786" y="3332"/>
                    <a:pt x="16778" y="3333"/>
                  </a:cubicBezTo>
                  <a:cubicBezTo>
                    <a:pt x="16766" y="3323"/>
                    <a:pt x="16754" y="3315"/>
                    <a:pt x="16742" y="3306"/>
                  </a:cubicBezTo>
                  <a:close/>
                  <a:moveTo>
                    <a:pt x="15891" y="3312"/>
                  </a:moveTo>
                  <a:cubicBezTo>
                    <a:pt x="15911" y="3327"/>
                    <a:pt x="15922" y="3327"/>
                    <a:pt x="15933" y="3318"/>
                  </a:cubicBezTo>
                  <a:cubicBezTo>
                    <a:pt x="16002" y="3397"/>
                    <a:pt x="15842" y="3397"/>
                    <a:pt x="15891" y="3312"/>
                  </a:cubicBezTo>
                  <a:close/>
                  <a:moveTo>
                    <a:pt x="4657" y="3318"/>
                  </a:moveTo>
                  <a:cubicBezTo>
                    <a:pt x="4620" y="3355"/>
                    <a:pt x="4564" y="3409"/>
                    <a:pt x="4604" y="3368"/>
                  </a:cubicBezTo>
                  <a:cubicBezTo>
                    <a:pt x="4712" y="3261"/>
                    <a:pt x="4694" y="3281"/>
                    <a:pt x="4657" y="3318"/>
                  </a:cubicBezTo>
                  <a:close/>
                  <a:moveTo>
                    <a:pt x="16745" y="3356"/>
                  </a:moveTo>
                  <a:cubicBezTo>
                    <a:pt x="16747" y="3358"/>
                    <a:pt x="16750" y="3358"/>
                    <a:pt x="16751" y="3359"/>
                  </a:cubicBezTo>
                  <a:cubicBezTo>
                    <a:pt x="16751" y="3360"/>
                    <a:pt x="16751" y="3362"/>
                    <a:pt x="16751" y="3362"/>
                  </a:cubicBezTo>
                  <a:cubicBezTo>
                    <a:pt x="16751" y="3363"/>
                    <a:pt x="16749" y="3362"/>
                    <a:pt x="16748" y="3362"/>
                  </a:cubicBezTo>
                  <a:cubicBezTo>
                    <a:pt x="16748" y="3361"/>
                    <a:pt x="16746" y="3358"/>
                    <a:pt x="16745" y="3356"/>
                  </a:cubicBezTo>
                  <a:close/>
                  <a:moveTo>
                    <a:pt x="6513" y="3362"/>
                  </a:moveTo>
                  <a:cubicBezTo>
                    <a:pt x="6550" y="3354"/>
                    <a:pt x="6534" y="3388"/>
                    <a:pt x="6542" y="3407"/>
                  </a:cubicBezTo>
                  <a:cubicBezTo>
                    <a:pt x="6505" y="3415"/>
                    <a:pt x="6521" y="3381"/>
                    <a:pt x="6513" y="3362"/>
                  </a:cubicBezTo>
                  <a:close/>
                  <a:moveTo>
                    <a:pt x="15111" y="3371"/>
                  </a:moveTo>
                  <a:cubicBezTo>
                    <a:pt x="15142" y="3381"/>
                    <a:pt x="15134" y="3398"/>
                    <a:pt x="15156" y="3410"/>
                  </a:cubicBezTo>
                  <a:cubicBezTo>
                    <a:pt x="15149" y="3442"/>
                    <a:pt x="15067" y="3395"/>
                    <a:pt x="15111" y="3371"/>
                  </a:cubicBezTo>
                  <a:close/>
                  <a:moveTo>
                    <a:pt x="5987" y="3413"/>
                  </a:moveTo>
                  <a:cubicBezTo>
                    <a:pt x="6018" y="3408"/>
                    <a:pt x="6046" y="3411"/>
                    <a:pt x="6070" y="3430"/>
                  </a:cubicBezTo>
                  <a:cubicBezTo>
                    <a:pt x="6038" y="3449"/>
                    <a:pt x="6029" y="3470"/>
                    <a:pt x="6040" y="3492"/>
                  </a:cubicBezTo>
                  <a:cubicBezTo>
                    <a:pt x="6033" y="3499"/>
                    <a:pt x="6025" y="3506"/>
                    <a:pt x="6019" y="3513"/>
                  </a:cubicBezTo>
                  <a:cubicBezTo>
                    <a:pt x="5995" y="3518"/>
                    <a:pt x="5977" y="3532"/>
                    <a:pt x="5954" y="3543"/>
                  </a:cubicBezTo>
                  <a:cubicBezTo>
                    <a:pt x="5977" y="3520"/>
                    <a:pt x="5990" y="3489"/>
                    <a:pt x="5963" y="3475"/>
                  </a:cubicBezTo>
                  <a:cubicBezTo>
                    <a:pt x="5942" y="3464"/>
                    <a:pt x="5877" y="3509"/>
                    <a:pt x="5886" y="3546"/>
                  </a:cubicBezTo>
                  <a:cubicBezTo>
                    <a:pt x="5890" y="3559"/>
                    <a:pt x="5898" y="3562"/>
                    <a:pt x="5907" y="3563"/>
                  </a:cubicBezTo>
                  <a:cubicBezTo>
                    <a:pt x="5851" y="3593"/>
                    <a:pt x="5790" y="3625"/>
                    <a:pt x="5742" y="3634"/>
                  </a:cubicBezTo>
                  <a:cubicBezTo>
                    <a:pt x="5738" y="3631"/>
                    <a:pt x="5735" y="3629"/>
                    <a:pt x="5733" y="3625"/>
                  </a:cubicBezTo>
                  <a:cubicBezTo>
                    <a:pt x="5749" y="3611"/>
                    <a:pt x="5768" y="3593"/>
                    <a:pt x="5789" y="3578"/>
                  </a:cubicBezTo>
                  <a:cubicBezTo>
                    <a:pt x="5848" y="3535"/>
                    <a:pt x="5920" y="3492"/>
                    <a:pt x="5969" y="3439"/>
                  </a:cubicBezTo>
                  <a:cubicBezTo>
                    <a:pt x="5977" y="3431"/>
                    <a:pt x="5981" y="3422"/>
                    <a:pt x="5987" y="3413"/>
                  </a:cubicBezTo>
                  <a:close/>
                  <a:moveTo>
                    <a:pt x="18376" y="3445"/>
                  </a:moveTo>
                  <a:cubicBezTo>
                    <a:pt x="18344" y="3488"/>
                    <a:pt x="18299" y="3467"/>
                    <a:pt x="18270" y="3525"/>
                  </a:cubicBezTo>
                  <a:cubicBezTo>
                    <a:pt x="18376" y="3633"/>
                    <a:pt x="18398" y="3666"/>
                    <a:pt x="18503" y="3723"/>
                  </a:cubicBezTo>
                  <a:cubicBezTo>
                    <a:pt x="18511" y="3740"/>
                    <a:pt x="18522" y="3759"/>
                    <a:pt x="18539" y="3776"/>
                  </a:cubicBezTo>
                  <a:cubicBezTo>
                    <a:pt x="18546" y="3783"/>
                    <a:pt x="18555" y="3791"/>
                    <a:pt x="18566" y="3797"/>
                  </a:cubicBezTo>
                  <a:lnTo>
                    <a:pt x="18571" y="3800"/>
                  </a:lnTo>
                  <a:lnTo>
                    <a:pt x="18580" y="3800"/>
                  </a:lnTo>
                  <a:cubicBezTo>
                    <a:pt x="18600" y="3795"/>
                    <a:pt x="18613" y="3782"/>
                    <a:pt x="18616" y="3761"/>
                  </a:cubicBezTo>
                  <a:cubicBezTo>
                    <a:pt x="18619" y="3739"/>
                    <a:pt x="18608" y="3708"/>
                    <a:pt x="18592" y="3687"/>
                  </a:cubicBezTo>
                  <a:lnTo>
                    <a:pt x="18589" y="3684"/>
                  </a:lnTo>
                  <a:lnTo>
                    <a:pt x="18586" y="3681"/>
                  </a:lnTo>
                  <a:cubicBezTo>
                    <a:pt x="18577" y="3674"/>
                    <a:pt x="18570" y="3671"/>
                    <a:pt x="18560" y="3667"/>
                  </a:cubicBezTo>
                  <a:lnTo>
                    <a:pt x="18560" y="3664"/>
                  </a:lnTo>
                  <a:cubicBezTo>
                    <a:pt x="18580" y="3575"/>
                    <a:pt x="18465" y="3528"/>
                    <a:pt x="18376" y="3445"/>
                  </a:cubicBezTo>
                  <a:close/>
                  <a:moveTo>
                    <a:pt x="15812" y="3448"/>
                  </a:moveTo>
                  <a:cubicBezTo>
                    <a:pt x="15827" y="3452"/>
                    <a:pt x="15842" y="3458"/>
                    <a:pt x="15856" y="3469"/>
                  </a:cubicBezTo>
                  <a:cubicBezTo>
                    <a:pt x="15854" y="3477"/>
                    <a:pt x="15849" y="3481"/>
                    <a:pt x="15829" y="3472"/>
                  </a:cubicBezTo>
                  <a:cubicBezTo>
                    <a:pt x="15822" y="3464"/>
                    <a:pt x="15816" y="3456"/>
                    <a:pt x="15812" y="3448"/>
                  </a:cubicBezTo>
                  <a:close/>
                  <a:moveTo>
                    <a:pt x="16092" y="3454"/>
                  </a:moveTo>
                  <a:cubicBezTo>
                    <a:pt x="16148" y="3445"/>
                    <a:pt x="16174" y="3500"/>
                    <a:pt x="16190" y="3534"/>
                  </a:cubicBezTo>
                  <a:cubicBezTo>
                    <a:pt x="16146" y="3542"/>
                    <a:pt x="16061" y="3510"/>
                    <a:pt x="16092" y="3454"/>
                  </a:cubicBezTo>
                  <a:close/>
                  <a:moveTo>
                    <a:pt x="17330" y="3460"/>
                  </a:moveTo>
                  <a:cubicBezTo>
                    <a:pt x="17321" y="3465"/>
                    <a:pt x="17319" y="3479"/>
                    <a:pt x="17327" y="3489"/>
                  </a:cubicBezTo>
                  <a:cubicBezTo>
                    <a:pt x="17346" y="3515"/>
                    <a:pt x="17360" y="3528"/>
                    <a:pt x="17378" y="3546"/>
                  </a:cubicBezTo>
                  <a:lnTo>
                    <a:pt x="17392" y="3560"/>
                  </a:lnTo>
                  <a:cubicBezTo>
                    <a:pt x="17402" y="3569"/>
                    <a:pt x="17418" y="3570"/>
                    <a:pt x="17425" y="3563"/>
                  </a:cubicBezTo>
                  <a:cubicBezTo>
                    <a:pt x="17433" y="3556"/>
                    <a:pt x="17428" y="3543"/>
                    <a:pt x="17419" y="3534"/>
                  </a:cubicBezTo>
                  <a:lnTo>
                    <a:pt x="17407" y="3519"/>
                  </a:lnTo>
                  <a:cubicBezTo>
                    <a:pt x="17391" y="3503"/>
                    <a:pt x="17379" y="3493"/>
                    <a:pt x="17363" y="3472"/>
                  </a:cubicBezTo>
                  <a:cubicBezTo>
                    <a:pt x="17355" y="3461"/>
                    <a:pt x="17340" y="3455"/>
                    <a:pt x="17330" y="3460"/>
                  </a:cubicBezTo>
                  <a:close/>
                  <a:moveTo>
                    <a:pt x="4424" y="3478"/>
                  </a:moveTo>
                  <a:cubicBezTo>
                    <a:pt x="4382" y="3510"/>
                    <a:pt x="4345" y="3543"/>
                    <a:pt x="4308" y="3578"/>
                  </a:cubicBezTo>
                  <a:cubicBezTo>
                    <a:pt x="4280" y="3606"/>
                    <a:pt x="4250" y="3637"/>
                    <a:pt x="4220" y="3664"/>
                  </a:cubicBezTo>
                  <a:cubicBezTo>
                    <a:pt x="4207" y="3676"/>
                    <a:pt x="4203" y="3692"/>
                    <a:pt x="4211" y="3702"/>
                  </a:cubicBezTo>
                  <a:cubicBezTo>
                    <a:pt x="4219" y="3713"/>
                    <a:pt x="4236" y="3713"/>
                    <a:pt x="4249" y="3702"/>
                  </a:cubicBezTo>
                  <a:cubicBezTo>
                    <a:pt x="4282" y="3674"/>
                    <a:pt x="4311" y="3642"/>
                    <a:pt x="4341" y="3614"/>
                  </a:cubicBezTo>
                  <a:cubicBezTo>
                    <a:pt x="4377" y="3579"/>
                    <a:pt x="4412" y="3548"/>
                    <a:pt x="4450" y="3519"/>
                  </a:cubicBezTo>
                  <a:cubicBezTo>
                    <a:pt x="4451" y="3518"/>
                    <a:pt x="4452" y="3517"/>
                    <a:pt x="4453" y="3516"/>
                  </a:cubicBezTo>
                  <a:cubicBezTo>
                    <a:pt x="4465" y="3505"/>
                    <a:pt x="4469" y="3488"/>
                    <a:pt x="4462" y="3478"/>
                  </a:cubicBezTo>
                  <a:cubicBezTo>
                    <a:pt x="4455" y="3466"/>
                    <a:pt x="4438" y="3467"/>
                    <a:pt x="4424" y="3478"/>
                  </a:cubicBezTo>
                  <a:close/>
                  <a:moveTo>
                    <a:pt x="16819" y="3481"/>
                  </a:moveTo>
                  <a:cubicBezTo>
                    <a:pt x="16824" y="3482"/>
                    <a:pt x="16830" y="3485"/>
                    <a:pt x="16834" y="3486"/>
                  </a:cubicBezTo>
                  <a:lnTo>
                    <a:pt x="16846" y="3489"/>
                  </a:lnTo>
                  <a:lnTo>
                    <a:pt x="16855" y="3484"/>
                  </a:lnTo>
                  <a:cubicBezTo>
                    <a:pt x="16859" y="3488"/>
                    <a:pt x="16865" y="3491"/>
                    <a:pt x="16872" y="3495"/>
                  </a:cubicBezTo>
                  <a:cubicBezTo>
                    <a:pt x="16861" y="3505"/>
                    <a:pt x="16846" y="3505"/>
                    <a:pt x="16831" y="3501"/>
                  </a:cubicBezTo>
                  <a:cubicBezTo>
                    <a:pt x="16828" y="3494"/>
                    <a:pt x="16824" y="3487"/>
                    <a:pt x="16819" y="3481"/>
                  </a:cubicBezTo>
                  <a:close/>
                  <a:moveTo>
                    <a:pt x="16943" y="3543"/>
                  </a:moveTo>
                  <a:cubicBezTo>
                    <a:pt x="16952" y="3552"/>
                    <a:pt x="16961" y="3558"/>
                    <a:pt x="16970" y="3566"/>
                  </a:cubicBezTo>
                  <a:cubicBezTo>
                    <a:pt x="16970" y="3567"/>
                    <a:pt x="16970" y="3569"/>
                    <a:pt x="16970" y="3569"/>
                  </a:cubicBezTo>
                  <a:cubicBezTo>
                    <a:pt x="16958" y="3566"/>
                    <a:pt x="16948" y="3565"/>
                    <a:pt x="16937" y="3569"/>
                  </a:cubicBezTo>
                  <a:cubicBezTo>
                    <a:pt x="16936" y="3560"/>
                    <a:pt x="16936" y="3552"/>
                    <a:pt x="16940" y="3546"/>
                  </a:cubicBezTo>
                  <a:lnTo>
                    <a:pt x="16943" y="3543"/>
                  </a:lnTo>
                  <a:close/>
                  <a:moveTo>
                    <a:pt x="18007" y="3584"/>
                  </a:moveTo>
                  <a:cubicBezTo>
                    <a:pt x="18066" y="3605"/>
                    <a:pt x="18040" y="3695"/>
                    <a:pt x="18102" y="3661"/>
                  </a:cubicBezTo>
                  <a:cubicBezTo>
                    <a:pt x="18092" y="3644"/>
                    <a:pt x="18048" y="3547"/>
                    <a:pt x="18007" y="3584"/>
                  </a:cubicBezTo>
                  <a:close/>
                  <a:moveTo>
                    <a:pt x="16991" y="3605"/>
                  </a:moveTo>
                  <a:cubicBezTo>
                    <a:pt x="16993" y="3629"/>
                    <a:pt x="17022" y="3651"/>
                    <a:pt x="17032" y="3676"/>
                  </a:cubicBezTo>
                  <a:cubicBezTo>
                    <a:pt x="17019" y="3679"/>
                    <a:pt x="16989" y="3655"/>
                    <a:pt x="16967" y="3625"/>
                  </a:cubicBezTo>
                  <a:cubicBezTo>
                    <a:pt x="16977" y="3632"/>
                    <a:pt x="16989" y="3637"/>
                    <a:pt x="16997" y="3631"/>
                  </a:cubicBezTo>
                  <a:cubicBezTo>
                    <a:pt x="16990" y="3622"/>
                    <a:pt x="16986" y="3613"/>
                    <a:pt x="16991" y="3605"/>
                  </a:cubicBezTo>
                  <a:close/>
                  <a:moveTo>
                    <a:pt x="16001" y="3608"/>
                  </a:moveTo>
                  <a:cubicBezTo>
                    <a:pt x="16004" y="3610"/>
                    <a:pt x="16007" y="3615"/>
                    <a:pt x="16010" y="3616"/>
                  </a:cubicBezTo>
                  <a:cubicBezTo>
                    <a:pt x="16007" y="3616"/>
                    <a:pt x="16005" y="3615"/>
                    <a:pt x="16001" y="3614"/>
                  </a:cubicBezTo>
                  <a:cubicBezTo>
                    <a:pt x="16001" y="3612"/>
                    <a:pt x="16000" y="3609"/>
                    <a:pt x="16001" y="3608"/>
                  </a:cubicBezTo>
                  <a:close/>
                  <a:moveTo>
                    <a:pt x="17407" y="3622"/>
                  </a:moveTo>
                  <a:cubicBezTo>
                    <a:pt x="17398" y="3631"/>
                    <a:pt x="17400" y="3649"/>
                    <a:pt x="17413" y="3661"/>
                  </a:cubicBezTo>
                  <a:cubicBezTo>
                    <a:pt x="17443" y="3689"/>
                    <a:pt x="17474" y="3715"/>
                    <a:pt x="17505" y="3741"/>
                  </a:cubicBezTo>
                  <a:cubicBezTo>
                    <a:pt x="17542" y="3772"/>
                    <a:pt x="17576" y="3802"/>
                    <a:pt x="17608" y="3835"/>
                  </a:cubicBezTo>
                  <a:cubicBezTo>
                    <a:pt x="17609" y="3836"/>
                    <a:pt x="17610" y="3837"/>
                    <a:pt x="17611" y="3838"/>
                  </a:cubicBezTo>
                  <a:cubicBezTo>
                    <a:pt x="17623" y="3848"/>
                    <a:pt x="17640" y="3848"/>
                    <a:pt x="17650" y="3841"/>
                  </a:cubicBezTo>
                  <a:cubicBezTo>
                    <a:pt x="17660" y="3833"/>
                    <a:pt x="17658" y="3818"/>
                    <a:pt x="17647" y="3806"/>
                  </a:cubicBezTo>
                  <a:cubicBezTo>
                    <a:pt x="17612" y="3769"/>
                    <a:pt x="17574" y="3736"/>
                    <a:pt x="17537" y="3705"/>
                  </a:cubicBezTo>
                  <a:cubicBezTo>
                    <a:pt x="17508" y="3680"/>
                    <a:pt x="17477" y="3655"/>
                    <a:pt x="17449" y="3628"/>
                  </a:cubicBezTo>
                  <a:cubicBezTo>
                    <a:pt x="17435" y="3616"/>
                    <a:pt x="17417" y="3613"/>
                    <a:pt x="17407" y="3622"/>
                  </a:cubicBezTo>
                  <a:close/>
                  <a:moveTo>
                    <a:pt x="16137" y="3652"/>
                  </a:moveTo>
                  <a:cubicBezTo>
                    <a:pt x="16197" y="3686"/>
                    <a:pt x="16250" y="3726"/>
                    <a:pt x="16290" y="3764"/>
                  </a:cubicBezTo>
                  <a:cubicBezTo>
                    <a:pt x="16280" y="3792"/>
                    <a:pt x="16314" y="3835"/>
                    <a:pt x="16338" y="3826"/>
                  </a:cubicBezTo>
                  <a:cubicBezTo>
                    <a:pt x="16358" y="3857"/>
                    <a:pt x="16376" y="3887"/>
                    <a:pt x="16373" y="3912"/>
                  </a:cubicBezTo>
                  <a:cubicBezTo>
                    <a:pt x="16366" y="3908"/>
                    <a:pt x="16360" y="3901"/>
                    <a:pt x="16352" y="3897"/>
                  </a:cubicBezTo>
                  <a:cubicBezTo>
                    <a:pt x="16342" y="3892"/>
                    <a:pt x="16331" y="3887"/>
                    <a:pt x="16320" y="3882"/>
                  </a:cubicBezTo>
                  <a:lnTo>
                    <a:pt x="16323" y="3879"/>
                  </a:lnTo>
                  <a:cubicBezTo>
                    <a:pt x="16284" y="3844"/>
                    <a:pt x="16246" y="3822"/>
                    <a:pt x="16211" y="3806"/>
                  </a:cubicBezTo>
                  <a:cubicBezTo>
                    <a:pt x="16181" y="3757"/>
                    <a:pt x="16158" y="3706"/>
                    <a:pt x="16137" y="3652"/>
                  </a:cubicBezTo>
                  <a:close/>
                  <a:moveTo>
                    <a:pt x="5703" y="3658"/>
                  </a:moveTo>
                  <a:cubicBezTo>
                    <a:pt x="5707" y="3663"/>
                    <a:pt x="5710" y="3669"/>
                    <a:pt x="5715" y="3673"/>
                  </a:cubicBezTo>
                  <a:cubicBezTo>
                    <a:pt x="5705" y="3678"/>
                    <a:pt x="5693" y="3686"/>
                    <a:pt x="5682" y="3693"/>
                  </a:cubicBezTo>
                  <a:cubicBezTo>
                    <a:pt x="5686" y="3681"/>
                    <a:pt x="5694" y="3670"/>
                    <a:pt x="5703" y="3658"/>
                  </a:cubicBezTo>
                  <a:close/>
                  <a:moveTo>
                    <a:pt x="18947" y="3679"/>
                  </a:moveTo>
                  <a:cubicBezTo>
                    <a:pt x="18894" y="3702"/>
                    <a:pt x="18903" y="3734"/>
                    <a:pt x="18973" y="3773"/>
                  </a:cubicBezTo>
                  <a:cubicBezTo>
                    <a:pt x="19026" y="3749"/>
                    <a:pt x="19017" y="3718"/>
                    <a:pt x="18947" y="3679"/>
                  </a:cubicBezTo>
                  <a:close/>
                  <a:moveTo>
                    <a:pt x="18557" y="3702"/>
                  </a:moveTo>
                  <a:cubicBezTo>
                    <a:pt x="18560" y="3704"/>
                    <a:pt x="18563" y="3703"/>
                    <a:pt x="18566" y="3705"/>
                  </a:cubicBezTo>
                  <a:cubicBezTo>
                    <a:pt x="18571" y="3714"/>
                    <a:pt x="18576" y="3729"/>
                    <a:pt x="18574" y="3741"/>
                  </a:cubicBezTo>
                  <a:cubicBezTo>
                    <a:pt x="18573" y="3748"/>
                    <a:pt x="18571" y="3752"/>
                    <a:pt x="18566" y="3755"/>
                  </a:cubicBezTo>
                  <a:cubicBezTo>
                    <a:pt x="18554" y="3746"/>
                    <a:pt x="18550" y="3734"/>
                    <a:pt x="18542" y="3717"/>
                  </a:cubicBezTo>
                  <a:lnTo>
                    <a:pt x="18557" y="3702"/>
                  </a:lnTo>
                  <a:close/>
                  <a:moveTo>
                    <a:pt x="3135" y="3714"/>
                  </a:moveTo>
                  <a:cubicBezTo>
                    <a:pt x="3051" y="3749"/>
                    <a:pt x="2960" y="3855"/>
                    <a:pt x="2875" y="3915"/>
                  </a:cubicBezTo>
                  <a:cubicBezTo>
                    <a:pt x="2871" y="3999"/>
                    <a:pt x="2957" y="3962"/>
                    <a:pt x="2999" y="3983"/>
                  </a:cubicBezTo>
                  <a:cubicBezTo>
                    <a:pt x="3107" y="3854"/>
                    <a:pt x="3108" y="3832"/>
                    <a:pt x="3135" y="3714"/>
                  </a:cubicBezTo>
                  <a:close/>
                  <a:moveTo>
                    <a:pt x="17939" y="3746"/>
                  </a:moveTo>
                  <a:cubicBezTo>
                    <a:pt x="17950" y="3774"/>
                    <a:pt x="17975" y="3804"/>
                    <a:pt x="18022" y="3835"/>
                  </a:cubicBezTo>
                  <a:cubicBezTo>
                    <a:pt x="18068" y="3803"/>
                    <a:pt x="17981" y="3711"/>
                    <a:pt x="17939" y="3746"/>
                  </a:cubicBezTo>
                  <a:close/>
                  <a:moveTo>
                    <a:pt x="18829" y="3749"/>
                  </a:moveTo>
                  <a:cubicBezTo>
                    <a:pt x="18872" y="3784"/>
                    <a:pt x="18859" y="3809"/>
                    <a:pt x="18899" y="3844"/>
                  </a:cubicBezTo>
                  <a:cubicBezTo>
                    <a:pt x="18966" y="3803"/>
                    <a:pt x="18882" y="3742"/>
                    <a:pt x="18829" y="3749"/>
                  </a:cubicBezTo>
                  <a:close/>
                  <a:moveTo>
                    <a:pt x="18344" y="3755"/>
                  </a:moveTo>
                  <a:cubicBezTo>
                    <a:pt x="18323" y="3825"/>
                    <a:pt x="18336" y="3898"/>
                    <a:pt x="18356" y="3974"/>
                  </a:cubicBezTo>
                  <a:cubicBezTo>
                    <a:pt x="18411" y="3976"/>
                    <a:pt x="18469" y="4016"/>
                    <a:pt x="18530" y="4057"/>
                  </a:cubicBezTo>
                  <a:lnTo>
                    <a:pt x="18536" y="4048"/>
                  </a:lnTo>
                  <a:cubicBezTo>
                    <a:pt x="18540" y="4053"/>
                    <a:pt x="18543" y="4058"/>
                    <a:pt x="18548" y="4063"/>
                  </a:cubicBezTo>
                  <a:cubicBezTo>
                    <a:pt x="18554" y="4070"/>
                    <a:pt x="18561" y="4077"/>
                    <a:pt x="18568" y="4083"/>
                  </a:cubicBezTo>
                  <a:cubicBezTo>
                    <a:pt x="18577" y="4091"/>
                    <a:pt x="18586" y="4096"/>
                    <a:pt x="18595" y="4107"/>
                  </a:cubicBezTo>
                  <a:cubicBezTo>
                    <a:pt x="18602" y="4114"/>
                    <a:pt x="18611" y="4118"/>
                    <a:pt x="18616" y="4113"/>
                  </a:cubicBezTo>
                  <a:cubicBezTo>
                    <a:pt x="18621" y="4108"/>
                    <a:pt x="18622" y="4097"/>
                    <a:pt x="18616" y="4089"/>
                  </a:cubicBezTo>
                  <a:cubicBezTo>
                    <a:pt x="18605" y="4077"/>
                    <a:pt x="18592" y="4068"/>
                    <a:pt x="18583" y="4060"/>
                  </a:cubicBezTo>
                  <a:cubicBezTo>
                    <a:pt x="18578" y="4055"/>
                    <a:pt x="18576" y="4052"/>
                    <a:pt x="18571" y="4048"/>
                  </a:cubicBezTo>
                  <a:cubicBezTo>
                    <a:pt x="18565" y="4005"/>
                    <a:pt x="18520" y="3959"/>
                    <a:pt x="18471" y="3912"/>
                  </a:cubicBezTo>
                  <a:cubicBezTo>
                    <a:pt x="18421" y="3863"/>
                    <a:pt x="18368" y="3814"/>
                    <a:pt x="18344" y="3755"/>
                  </a:cubicBezTo>
                  <a:close/>
                  <a:moveTo>
                    <a:pt x="5883" y="3761"/>
                  </a:moveTo>
                  <a:cubicBezTo>
                    <a:pt x="5890" y="3788"/>
                    <a:pt x="5882" y="3813"/>
                    <a:pt x="5866" y="3838"/>
                  </a:cubicBezTo>
                  <a:lnTo>
                    <a:pt x="5874" y="3844"/>
                  </a:lnTo>
                  <a:cubicBezTo>
                    <a:pt x="5854" y="3846"/>
                    <a:pt x="5839" y="3848"/>
                    <a:pt x="5824" y="3850"/>
                  </a:cubicBezTo>
                  <a:cubicBezTo>
                    <a:pt x="5801" y="3836"/>
                    <a:pt x="5766" y="3876"/>
                    <a:pt x="5750" y="3820"/>
                  </a:cubicBezTo>
                  <a:cubicBezTo>
                    <a:pt x="5777" y="3792"/>
                    <a:pt x="5797" y="3788"/>
                    <a:pt x="5818" y="3785"/>
                  </a:cubicBezTo>
                  <a:cubicBezTo>
                    <a:pt x="5763" y="3833"/>
                    <a:pt x="5819" y="3829"/>
                    <a:pt x="5857" y="3776"/>
                  </a:cubicBezTo>
                  <a:cubicBezTo>
                    <a:pt x="5865" y="3773"/>
                    <a:pt x="5874" y="3769"/>
                    <a:pt x="5883" y="3761"/>
                  </a:cubicBezTo>
                  <a:close/>
                  <a:moveTo>
                    <a:pt x="3555" y="3776"/>
                  </a:moveTo>
                  <a:cubicBezTo>
                    <a:pt x="3545" y="3765"/>
                    <a:pt x="3526" y="3771"/>
                    <a:pt x="3511" y="3788"/>
                  </a:cubicBezTo>
                  <a:cubicBezTo>
                    <a:pt x="3496" y="3803"/>
                    <a:pt x="3482" y="3820"/>
                    <a:pt x="3472" y="3835"/>
                  </a:cubicBezTo>
                  <a:cubicBezTo>
                    <a:pt x="3457" y="3856"/>
                    <a:pt x="3447" y="3870"/>
                    <a:pt x="3434" y="3879"/>
                  </a:cubicBezTo>
                  <a:cubicBezTo>
                    <a:pt x="3431" y="3882"/>
                    <a:pt x="3427" y="3883"/>
                    <a:pt x="3425" y="3885"/>
                  </a:cubicBezTo>
                  <a:cubicBezTo>
                    <a:pt x="3417" y="3889"/>
                    <a:pt x="3410" y="3894"/>
                    <a:pt x="3404" y="3900"/>
                  </a:cubicBezTo>
                  <a:cubicBezTo>
                    <a:pt x="3341" y="3949"/>
                    <a:pt x="3275" y="3991"/>
                    <a:pt x="3248" y="4051"/>
                  </a:cubicBezTo>
                  <a:cubicBezTo>
                    <a:pt x="3275" y="4097"/>
                    <a:pt x="3315" y="4016"/>
                    <a:pt x="3342" y="4063"/>
                  </a:cubicBezTo>
                  <a:cubicBezTo>
                    <a:pt x="3377" y="4020"/>
                    <a:pt x="3413" y="3980"/>
                    <a:pt x="3449" y="3939"/>
                  </a:cubicBezTo>
                  <a:cubicBezTo>
                    <a:pt x="3465" y="3927"/>
                    <a:pt x="3478" y="3914"/>
                    <a:pt x="3490" y="3900"/>
                  </a:cubicBezTo>
                  <a:cubicBezTo>
                    <a:pt x="3501" y="3887"/>
                    <a:pt x="3511" y="3874"/>
                    <a:pt x="3519" y="3862"/>
                  </a:cubicBezTo>
                  <a:cubicBezTo>
                    <a:pt x="3528" y="3849"/>
                    <a:pt x="3537" y="3836"/>
                    <a:pt x="3546" y="3826"/>
                  </a:cubicBezTo>
                  <a:cubicBezTo>
                    <a:pt x="3562" y="3810"/>
                    <a:pt x="3565" y="3787"/>
                    <a:pt x="3555" y="3776"/>
                  </a:cubicBezTo>
                  <a:close/>
                  <a:moveTo>
                    <a:pt x="18261" y="3785"/>
                  </a:moveTo>
                  <a:cubicBezTo>
                    <a:pt x="18173" y="3792"/>
                    <a:pt x="18300" y="3912"/>
                    <a:pt x="18326" y="3871"/>
                  </a:cubicBezTo>
                  <a:cubicBezTo>
                    <a:pt x="18292" y="3840"/>
                    <a:pt x="18311" y="3817"/>
                    <a:pt x="18261" y="3785"/>
                  </a:cubicBezTo>
                  <a:close/>
                  <a:moveTo>
                    <a:pt x="3658" y="3823"/>
                  </a:moveTo>
                  <a:cubicBezTo>
                    <a:pt x="3651" y="3837"/>
                    <a:pt x="3634" y="3852"/>
                    <a:pt x="3617" y="3868"/>
                  </a:cubicBezTo>
                  <a:lnTo>
                    <a:pt x="3617" y="3871"/>
                  </a:lnTo>
                  <a:cubicBezTo>
                    <a:pt x="3600" y="3887"/>
                    <a:pt x="3583" y="3901"/>
                    <a:pt x="3576" y="3915"/>
                  </a:cubicBezTo>
                  <a:cubicBezTo>
                    <a:pt x="3539" y="3951"/>
                    <a:pt x="3502" y="3989"/>
                    <a:pt x="3543" y="4004"/>
                  </a:cubicBezTo>
                  <a:cubicBezTo>
                    <a:pt x="3572" y="3968"/>
                    <a:pt x="3596" y="3934"/>
                    <a:pt x="3608" y="3903"/>
                  </a:cubicBezTo>
                  <a:cubicBezTo>
                    <a:pt x="3639" y="3873"/>
                    <a:pt x="3677" y="3843"/>
                    <a:pt x="3658" y="3823"/>
                  </a:cubicBezTo>
                  <a:close/>
                  <a:moveTo>
                    <a:pt x="17694" y="3838"/>
                  </a:moveTo>
                  <a:cubicBezTo>
                    <a:pt x="17654" y="3880"/>
                    <a:pt x="17715" y="3933"/>
                    <a:pt x="17747" y="3983"/>
                  </a:cubicBezTo>
                  <a:cubicBezTo>
                    <a:pt x="17833" y="3924"/>
                    <a:pt x="17696" y="3879"/>
                    <a:pt x="17694" y="3838"/>
                  </a:cubicBezTo>
                  <a:close/>
                  <a:moveTo>
                    <a:pt x="5863" y="3865"/>
                  </a:moveTo>
                  <a:cubicBezTo>
                    <a:pt x="5901" y="3915"/>
                    <a:pt x="5783" y="3932"/>
                    <a:pt x="5818" y="3876"/>
                  </a:cubicBezTo>
                  <a:lnTo>
                    <a:pt x="5815" y="3871"/>
                  </a:lnTo>
                  <a:cubicBezTo>
                    <a:pt x="5830" y="3869"/>
                    <a:pt x="5845" y="3867"/>
                    <a:pt x="5863" y="3865"/>
                  </a:cubicBezTo>
                  <a:close/>
                  <a:moveTo>
                    <a:pt x="5313" y="3891"/>
                  </a:moveTo>
                  <a:cubicBezTo>
                    <a:pt x="5322" y="3906"/>
                    <a:pt x="5309" y="3920"/>
                    <a:pt x="5304" y="3936"/>
                  </a:cubicBezTo>
                  <a:cubicBezTo>
                    <a:pt x="5304" y="3936"/>
                    <a:pt x="5305" y="3938"/>
                    <a:pt x="5304" y="3939"/>
                  </a:cubicBezTo>
                  <a:cubicBezTo>
                    <a:pt x="5293" y="3943"/>
                    <a:pt x="5282" y="3948"/>
                    <a:pt x="5272" y="3950"/>
                  </a:cubicBezTo>
                  <a:cubicBezTo>
                    <a:pt x="5281" y="3930"/>
                    <a:pt x="5297" y="3910"/>
                    <a:pt x="5313" y="3891"/>
                  </a:cubicBezTo>
                  <a:close/>
                  <a:moveTo>
                    <a:pt x="16494" y="3918"/>
                  </a:moveTo>
                  <a:cubicBezTo>
                    <a:pt x="16538" y="3949"/>
                    <a:pt x="16591" y="3981"/>
                    <a:pt x="16598" y="4015"/>
                  </a:cubicBezTo>
                  <a:cubicBezTo>
                    <a:pt x="16586" y="4034"/>
                    <a:pt x="16571" y="4045"/>
                    <a:pt x="16556" y="4051"/>
                  </a:cubicBezTo>
                  <a:cubicBezTo>
                    <a:pt x="16553" y="4046"/>
                    <a:pt x="16550" y="4041"/>
                    <a:pt x="16541" y="4036"/>
                  </a:cubicBezTo>
                  <a:cubicBezTo>
                    <a:pt x="16536" y="4042"/>
                    <a:pt x="16532" y="4048"/>
                    <a:pt x="16530" y="4054"/>
                  </a:cubicBezTo>
                  <a:cubicBezTo>
                    <a:pt x="16507" y="4050"/>
                    <a:pt x="16481" y="4034"/>
                    <a:pt x="16453" y="4009"/>
                  </a:cubicBezTo>
                  <a:lnTo>
                    <a:pt x="16450" y="4009"/>
                  </a:lnTo>
                  <a:cubicBezTo>
                    <a:pt x="16450" y="3995"/>
                    <a:pt x="16446" y="3985"/>
                    <a:pt x="16444" y="3974"/>
                  </a:cubicBezTo>
                  <a:lnTo>
                    <a:pt x="16444" y="3968"/>
                  </a:lnTo>
                  <a:lnTo>
                    <a:pt x="16456" y="3971"/>
                  </a:lnTo>
                  <a:lnTo>
                    <a:pt x="16488" y="3995"/>
                  </a:lnTo>
                  <a:cubicBezTo>
                    <a:pt x="16496" y="3969"/>
                    <a:pt x="16446" y="3947"/>
                    <a:pt x="16494" y="3918"/>
                  </a:cubicBezTo>
                  <a:close/>
                  <a:moveTo>
                    <a:pt x="16320" y="3921"/>
                  </a:moveTo>
                  <a:cubicBezTo>
                    <a:pt x="16325" y="3924"/>
                    <a:pt x="16330" y="3927"/>
                    <a:pt x="16335" y="3930"/>
                  </a:cubicBezTo>
                  <a:cubicBezTo>
                    <a:pt x="16347" y="3937"/>
                    <a:pt x="16359" y="3945"/>
                    <a:pt x="16373" y="3950"/>
                  </a:cubicBezTo>
                  <a:lnTo>
                    <a:pt x="16370" y="3953"/>
                  </a:lnTo>
                  <a:lnTo>
                    <a:pt x="16411" y="3980"/>
                  </a:lnTo>
                  <a:cubicBezTo>
                    <a:pt x="16412" y="3981"/>
                    <a:pt x="16411" y="3984"/>
                    <a:pt x="16411" y="3986"/>
                  </a:cubicBezTo>
                  <a:cubicBezTo>
                    <a:pt x="16373" y="3982"/>
                    <a:pt x="16303" y="3959"/>
                    <a:pt x="16320" y="3921"/>
                  </a:cubicBezTo>
                  <a:close/>
                  <a:moveTo>
                    <a:pt x="3892" y="3944"/>
                  </a:moveTo>
                  <a:cubicBezTo>
                    <a:pt x="3862" y="3978"/>
                    <a:pt x="3840" y="3960"/>
                    <a:pt x="3809" y="4009"/>
                  </a:cubicBezTo>
                  <a:cubicBezTo>
                    <a:pt x="3820" y="4098"/>
                    <a:pt x="3936" y="3970"/>
                    <a:pt x="3892" y="3944"/>
                  </a:cubicBezTo>
                  <a:close/>
                  <a:moveTo>
                    <a:pt x="17780" y="3962"/>
                  </a:moveTo>
                  <a:cubicBezTo>
                    <a:pt x="17699" y="3881"/>
                    <a:pt x="17995" y="4178"/>
                    <a:pt x="17780" y="3962"/>
                  </a:cubicBezTo>
                  <a:close/>
                  <a:moveTo>
                    <a:pt x="18238" y="3998"/>
                  </a:moveTo>
                  <a:cubicBezTo>
                    <a:pt x="18201" y="4025"/>
                    <a:pt x="18283" y="4136"/>
                    <a:pt x="18326" y="4131"/>
                  </a:cubicBezTo>
                  <a:cubicBezTo>
                    <a:pt x="18302" y="4086"/>
                    <a:pt x="18302" y="4047"/>
                    <a:pt x="18238" y="3998"/>
                  </a:cubicBezTo>
                  <a:close/>
                  <a:moveTo>
                    <a:pt x="3700" y="4027"/>
                  </a:moveTo>
                  <a:cubicBezTo>
                    <a:pt x="3694" y="4022"/>
                    <a:pt x="3681" y="4025"/>
                    <a:pt x="3673" y="4033"/>
                  </a:cubicBezTo>
                  <a:cubicBezTo>
                    <a:pt x="3662" y="4046"/>
                    <a:pt x="3654" y="4056"/>
                    <a:pt x="3644" y="4066"/>
                  </a:cubicBezTo>
                  <a:cubicBezTo>
                    <a:pt x="3633" y="4076"/>
                    <a:pt x="3620" y="4087"/>
                    <a:pt x="3605" y="4104"/>
                  </a:cubicBezTo>
                  <a:cubicBezTo>
                    <a:pt x="3598" y="4112"/>
                    <a:pt x="3597" y="4122"/>
                    <a:pt x="3602" y="4128"/>
                  </a:cubicBezTo>
                  <a:cubicBezTo>
                    <a:pt x="3608" y="4133"/>
                    <a:pt x="3618" y="4130"/>
                    <a:pt x="3626" y="4122"/>
                  </a:cubicBezTo>
                  <a:cubicBezTo>
                    <a:pt x="3639" y="4107"/>
                    <a:pt x="3648" y="4099"/>
                    <a:pt x="3658" y="4089"/>
                  </a:cubicBezTo>
                  <a:cubicBezTo>
                    <a:pt x="3670" y="4079"/>
                    <a:pt x="3684" y="4069"/>
                    <a:pt x="3697" y="4054"/>
                  </a:cubicBezTo>
                  <a:cubicBezTo>
                    <a:pt x="3704" y="4045"/>
                    <a:pt x="3706" y="4032"/>
                    <a:pt x="3700" y="4027"/>
                  </a:cubicBezTo>
                  <a:close/>
                  <a:moveTo>
                    <a:pt x="4226" y="4098"/>
                  </a:moveTo>
                  <a:cubicBezTo>
                    <a:pt x="4231" y="4125"/>
                    <a:pt x="4116" y="4206"/>
                    <a:pt x="4081" y="4178"/>
                  </a:cubicBezTo>
                  <a:lnTo>
                    <a:pt x="4075" y="4175"/>
                  </a:lnTo>
                  <a:cubicBezTo>
                    <a:pt x="4085" y="4167"/>
                    <a:pt x="4098" y="4160"/>
                    <a:pt x="4107" y="4151"/>
                  </a:cubicBezTo>
                  <a:cubicBezTo>
                    <a:pt x="4116" y="4144"/>
                    <a:pt x="4123" y="4137"/>
                    <a:pt x="4131" y="4131"/>
                  </a:cubicBezTo>
                  <a:cubicBezTo>
                    <a:pt x="4161" y="4145"/>
                    <a:pt x="4194" y="4107"/>
                    <a:pt x="4226" y="4098"/>
                  </a:cubicBezTo>
                  <a:close/>
                  <a:moveTo>
                    <a:pt x="18834" y="4110"/>
                  </a:moveTo>
                  <a:cubicBezTo>
                    <a:pt x="18824" y="4109"/>
                    <a:pt x="18817" y="4119"/>
                    <a:pt x="18820" y="4131"/>
                  </a:cubicBezTo>
                  <a:lnTo>
                    <a:pt x="18829" y="4160"/>
                  </a:lnTo>
                  <a:lnTo>
                    <a:pt x="18843" y="4166"/>
                  </a:lnTo>
                  <a:cubicBezTo>
                    <a:pt x="18875" y="4178"/>
                    <a:pt x="18894" y="4203"/>
                    <a:pt x="18920" y="4246"/>
                  </a:cubicBezTo>
                  <a:cubicBezTo>
                    <a:pt x="18938" y="4274"/>
                    <a:pt x="18956" y="4301"/>
                    <a:pt x="18982" y="4326"/>
                  </a:cubicBezTo>
                  <a:cubicBezTo>
                    <a:pt x="18992" y="4335"/>
                    <a:pt x="19003" y="4336"/>
                    <a:pt x="19009" y="4329"/>
                  </a:cubicBezTo>
                  <a:cubicBezTo>
                    <a:pt x="19015" y="4321"/>
                    <a:pt x="19013" y="4308"/>
                    <a:pt x="19003" y="4299"/>
                  </a:cubicBezTo>
                  <a:cubicBezTo>
                    <a:pt x="18983" y="4281"/>
                    <a:pt x="18969" y="4256"/>
                    <a:pt x="18953" y="4231"/>
                  </a:cubicBezTo>
                  <a:cubicBezTo>
                    <a:pt x="18930" y="4194"/>
                    <a:pt x="18905" y="4153"/>
                    <a:pt x="18861" y="4131"/>
                  </a:cubicBezTo>
                  <a:cubicBezTo>
                    <a:pt x="18857" y="4120"/>
                    <a:pt x="18845" y="4110"/>
                    <a:pt x="18834" y="4110"/>
                  </a:cubicBezTo>
                  <a:close/>
                  <a:moveTo>
                    <a:pt x="19162" y="4116"/>
                  </a:moveTo>
                  <a:cubicBezTo>
                    <a:pt x="19152" y="4124"/>
                    <a:pt x="19154" y="4143"/>
                    <a:pt x="19165" y="4157"/>
                  </a:cubicBezTo>
                  <a:cubicBezTo>
                    <a:pt x="19208" y="4208"/>
                    <a:pt x="19244" y="4261"/>
                    <a:pt x="19281" y="4320"/>
                  </a:cubicBezTo>
                  <a:cubicBezTo>
                    <a:pt x="19310" y="4367"/>
                    <a:pt x="19339" y="4417"/>
                    <a:pt x="19372" y="4464"/>
                  </a:cubicBezTo>
                  <a:lnTo>
                    <a:pt x="19375" y="4467"/>
                  </a:lnTo>
                  <a:cubicBezTo>
                    <a:pt x="19386" y="4481"/>
                    <a:pt x="19403" y="4488"/>
                    <a:pt x="19414" y="4482"/>
                  </a:cubicBezTo>
                  <a:cubicBezTo>
                    <a:pt x="19425" y="4476"/>
                    <a:pt x="19425" y="4456"/>
                    <a:pt x="19414" y="4441"/>
                  </a:cubicBezTo>
                  <a:cubicBezTo>
                    <a:pt x="19382" y="4396"/>
                    <a:pt x="19354" y="4348"/>
                    <a:pt x="19325" y="4302"/>
                  </a:cubicBezTo>
                  <a:cubicBezTo>
                    <a:pt x="19288" y="4244"/>
                    <a:pt x="19250" y="4183"/>
                    <a:pt x="19204" y="4128"/>
                  </a:cubicBezTo>
                  <a:cubicBezTo>
                    <a:pt x="19192" y="4114"/>
                    <a:pt x="19173" y="4108"/>
                    <a:pt x="19162" y="4116"/>
                  </a:cubicBezTo>
                  <a:close/>
                  <a:moveTo>
                    <a:pt x="2462" y="4139"/>
                  </a:moveTo>
                  <a:cubicBezTo>
                    <a:pt x="2452" y="4128"/>
                    <a:pt x="2432" y="4132"/>
                    <a:pt x="2417" y="4148"/>
                  </a:cubicBezTo>
                  <a:cubicBezTo>
                    <a:pt x="2404" y="4163"/>
                    <a:pt x="2391" y="4176"/>
                    <a:pt x="2376" y="4196"/>
                  </a:cubicBezTo>
                  <a:cubicBezTo>
                    <a:pt x="2336" y="4172"/>
                    <a:pt x="2285" y="4210"/>
                    <a:pt x="2237" y="4266"/>
                  </a:cubicBezTo>
                  <a:cubicBezTo>
                    <a:pt x="2189" y="4323"/>
                    <a:pt x="2145" y="4399"/>
                    <a:pt x="2116" y="4450"/>
                  </a:cubicBezTo>
                  <a:cubicBezTo>
                    <a:pt x="2161" y="4410"/>
                    <a:pt x="2242" y="4424"/>
                    <a:pt x="2243" y="4476"/>
                  </a:cubicBezTo>
                  <a:cubicBezTo>
                    <a:pt x="2320" y="4339"/>
                    <a:pt x="2406" y="4298"/>
                    <a:pt x="2417" y="4231"/>
                  </a:cubicBezTo>
                  <a:cubicBezTo>
                    <a:pt x="2430" y="4215"/>
                    <a:pt x="2443" y="4201"/>
                    <a:pt x="2456" y="4187"/>
                  </a:cubicBezTo>
                  <a:cubicBezTo>
                    <a:pt x="2457" y="4185"/>
                    <a:pt x="2458" y="4185"/>
                    <a:pt x="2459" y="4184"/>
                  </a:cubicBezTo>
                  <a:cubicBezTo>
                    <a:pt x="2470" y="4169"/>
                    <a:pt x="2471" y="4150"/>
                    <a:pt x="2462" y="4139"/>
                  </a:cubicBezTo>
                  <a:close/>
                  <a:moveTo>
                    <a:pt x="2902" y="4172"/>
                  </a:moveTo>
                  <a:lnTo>
                    <a:pt x="2855" y="4231"/>
                  </a:lnTo>
                  <a:lnTo>
                    <a:pt x="2899" y="4266"/>
                  </a:lnTo>
                  <a:lnTo>
                    <a:pt x="2949" y="4204"/>
                  </a:lnTo>
                  <a:lnTo>
                    <a:pt x="2902" y="4172"/>
                  </a:lnTo>
                  <a:close/>
                  <a:moveTo>
                    <a:pt x="18693" y="4231"/>
                  </a:moveTo>
                  <a:cubicBezTo>
                    <a:pt x="18791" y="4415"/>
                    <a:pt x="18844" y="4283"/>
                    <a:pt x="18693" y="4231"/>
                  </a:cubicBezTo>
                  <a:close/>
                  <a:moveTo>
                    <a:pt x="4022" y="4243"/>
                  </a:moveTo>
                  <a:cubicBezTo>
                    <a:pt x="4030" y="4255"/>
                    <a:pt x="4027" y="4272"/>
                    <a:pt x="4022" y="4287"/>
                  </a:cubicBezTo>
                  <a:cubicBezTo>
                    <a:pt x="4002" y="4295"/>
                    <a:pt x="3985" y="4308"/>
                    <a:pt x="3969" y="4320"/>
                  </a:cubicBezTo>
                  <a:cubicBezTo>
                    <a:pt x="3960" y="4326"/>
                    <a:pt x="3952" y="4330"/>
                    <a:pt x="3945" y="4334"/>
                  </a:cubicBezTo>
                  <a:cubicBezTo>
                    <a:pt x="3938" y="4334"/>
                    <a:pt x="3931" y="4328"/>
                    <a:pt x="3924" y="4320"/>
                  </a:cubicBezTo>
                  <a:cubicBezTo>
                    <a:pt x="3931" y="4314"/>
                    <a:pt x="3938" y="4308"/>
                    <a:pt x="3945" y="4302"/>
                  </a:cubicBezTo>
                  <a:cubicBezTo>
                    <a:pt x="3958" y="4291"/>
                    <a:pt x="3975" y="4280"/>
                    <a:pt x="3989" y="4266"/>
                  </a:cubicBezTo>
                  <a:cubicBezTo>
                    <a:pt x="4000" y="4267"/>
                    <a:pt x="4010" y="4260"/>
                    <a:pt x="4022" y="4243"/>
                  </a:cubicBezTo>
                  <a:close/>
                  <a:moveTo>
                    <a:pt x="5346" y="4275"/>
                  </a:moveTo>
                  <a:cubicBezTo>
                    <a:pt x="5364" y="4275"/>
                    <a:pt x="5382" y="4284"/>
                    <a:pt x="5396" y="4302"/>
                  </a:cubicBezTo>
                  <a:cubicBezTo>
                    <a:pt x="5341" y="4322"/>
                    <a:pt x="5282" y="4362"/>
                    <a:pt x="5230" y="4358"/>
                  </a:cubicBezTo>
                  <a:cubicBezTo>
                    <a:pt x="5228" y="4338"/>
                    <a:pt x="5291" y="4275"/>
                    <a:pt x="5346" y="4275"/>
                  </a:cubicBezTo>
                  <a:close/>
                  <a:moveTo>
                    <a:pt x="2589" y="4290"/>
                  </a:moveTo>
                  <a:lnTo>
                    <a:pt x="2571" y="4302"/>
                  </a:lnTo>
                  <a:cubicBezTo>
                    <a:pt x="2556" y="4313"/>
                    <a:pt x="2542" y="4324"/>
                    <a:pt x="2524" y="4346"/>
                  </a:cubicBezTo>
                  <a:cubicBezTo>
                    <a:pt x="2510" y="4363"/>
                    <a:pt x="2507" y="4386"/>
                    <a:pt x="2518" y="4396"/>
                  </a:cubicBezTo>
                  <a:cubicBezTo>
                    <a:pt x="2529" y="4407"/>
                    <a:pt x="2548" y="4401"/>
                    <a:pt x="2562" y="4385"/>
                  </a:cubicBezTo>
                  <a:cubicBezTo>
                    <a:pt x="2572" y="4373"/>
                    <a:pt x="2582" y="4364"/>
                    <a:pt x="2595" y="4355"/>
                  </a:cubicBezTo>
                  <a:cubicBezTo>
                    <a:pt x="2601" y="4350"/>
                    <a:pt x="2606" y="4346"/>
                    <a:pt x="2612" y="4340"/>
                  </a:cubicBezTo>
                  <a:cubicBezTo>
                    <a:pt x="2616" y="4337"/>
                    <a:pt x="2618" y="4335"/>
                    <a:pt x="2621" y="4331"/>
                  </a:cubicBezTo>
                  <a:cubicBezTo>
                    <a:pt x="2631" y="4319"/>
                    <a:pt x="2635" y="4301"/>
                    <a:pt x="2630" y="4290"/>
                  </a:cubicBezTo>
                  <a:cubicBezTo>
                    <a:pt x="2623" y="4276"/>
                    <a:pt x="2605" y="4277"/>
                    <a:pt x="2589" y="4290"/>
                  </a:cubicBezTo>
                  <a:close/>
                  <a:moveTo>
                    <a:pt x="3567" y="4293"/>
                  </a:moveTo>
                  <a:cubicBezTo>
                    <a:pt x="3542" y="4319"/>
                    <a:pt x="3537" y="4342"/>
                    <a:pt x="3531" y="4364"/>
                  </a:cubicBezTo>
                  <a:cubicBezTo>
                    <a:pt x="3522" y="4357"/>
                    <a:pt x="3499" y="4367"/>
                    <a:pt x="3514" y="4385"/>
                  </a:cubicBezTo>
                  <a:cubicBezTo>
                    <a:pt x="3531" y="4372"/>
                    <a:pt x="3545" y="4370"/>
                    <a:pt x="3561" y="4388"/>
                  </a:cubicBezTo>
                  <a:cubicBezTo>
                    <a:pt x="3579" y="4363"/>
                    <a:pt x="3615" y="4337"/>
                    <a:pt x="3599" y="4320"/>
                  </a:cubicBezTo>
                  <a:cubicBezTo>
                    <a:pt x="3575" y="4340"/>
                    <a:pt x="3570" y="4316"/>
                    <a:pt x="3567" y="4293"/>
                  </a:cubicBezTo>
                  <a:close/>
                  <a:moveTo>
                    <a:pt x="2840" y="4326"/>
                  </a:moveTo>
                  <a:cubicBezTo>
                    <a:pt x="2766" y="4291"/>
                    <a:pt x="2687" y="4448"/>
                    <a:pt x="2612" y="4491"/>
                  </a:cubicBezTo>
                  <a:cubicBezTo>
                    <a:pt x="2649" y="4526"/>
                    <a:pt x="2687" y="4477"/>
                    <a:pt x="2725" y="4512"/>
                  </a:cubicBezTo>
                  <a:cubicBezTo>
                    <a:pt x="2766" y="4448"/>
                    <a:pt x="2838" y="4375"/>
                    <a:pt x="2840" y="4326"/>
                  </a:cubicBezTo>
                  <a:close/>
                  <a:moveTo>
                    <a:pt x="4057" y="4331"/>
                  </a:moveTo>
                  <a:lnTo>
                    <a:pt x="4057" y="4334"/>
                  </a:lnTo>
                  <a:cubicBezTo>
                    <a:pt x="4070" y="4401"/>
                    <a:pt x="4079" y="4507"/>
                    <a:pt x="4057" y="4603"/>
                  </a:cubicBezTo>
                  <a:cubicBezTo>
                    <a:pt x="4035" y="4700"/>
                    <a:pt x="3979" y="4786"/>
                    <a:pt x="3850" y="4819"/>
                  </a:cubicBezTo>
                  <a:cubicBezTo>
                    <a:pt x="3838" y="4803"/>
                    <a:pt x="3844" y="4783"/>
                    <a:pt x="3850" y="4763"/>
                  </a:cubicBezTo>
                  <a:cubicBezTo>
                    <a:pt x="3856" y="4759"/>
                    <a:pt x="3862" y="4755"/>
                    <a:pt x="3868" y="4751"/>
                  </a:cubicBezTo>
                  <a:cubicBezTo>
                    <a:pt x="3872" y="4749"/>
                    <a:pt x="3874" y="4746"/>
                    <a:pt x="3877" y="4742"/>
                  </a:cubicBezTo>
                  <a:cubicBezTo>
                    <a:pt x="3884" y="4733"/>
                    <a:pt x="3886" y="4722"/>
                    <a:pt x="3883" y="4713"/>
                  </a:cubicBezTo>
                  <a:cubicBezTo>
                    <a:pt x="3878" y="4699"/>
                    <a:pt x="3865" y="4695"/>
                    <a:pt x="3850" y="4704"/>
                  </a:cubicBezTo>
                  <a:cubicBezTo>
                    <a:pt x="3841" y="4709"/>
                    <a:pt x="3832" y="4713"/>
                    <a:pt x="3824" y="4719"/>
                  </a:cubicBezTo>
                  <a:lnTo>
                    <a:pt x="3824" y="4716"/>
                  </a:lnTo>
                  <a:cubicBezTo>
                    <a:pt x="3777" y="4629"/>
                    <a:pt x="3716" y="4784"/>
                    <a:pt x="3661" y="4837"/>
                  </a:cubicBezTo>
                  <a:cubicBezTo>
                    <a:pt x="3572" y="4921"/>
                    <a:pt x="3463" y="4999"/>
                    <a:pt x="3395" y="5082"/>
                  </a:cubicBezTo>
                  <a:cubicBezTo>
                    <a:pt x="3373" y="5049"/>
                    <a:pt x="3463" y="4960"/>
                    <a:pt x="3487" y="4955"/>
                  </a:cubicBezTo>
                  <a:cubicBezTo>
                    <a:pt x="3482" y="4905"/>
                    <a:pt x="3467" y="4943"/>
                    <a:pt x="3431" y="4914"/>
                  </a:cubicBezTo>
                  <a:cubicBezTo>
                    <a:pt x="3495" y="4859"/>
                    <a:pt x="3544" y="4783"/>
                    <a:pt x="3593" y="4707"/>
                  </a:cubicBezTo>
                  <a:cubicBezTo>
                    <a:pt x="3642" y="4630"/>
                    <a:pt x="3691" y="4554"/>
                    <a:pt x="3747" y="4509"/>
                  </a:cubicBezTo>
                  <a:cubicBezTo>
                    <a:pt x="3733" y="4495"/>
                    <a:pt x="3705" y="4518"/>
                    <a:pt x="3720" y="4488"/>
                  </a:cubicBezTo>
                  <a:lnTo>
                    <a:pt x="3715" y="4482"/>
                  </a:lnTo>
                  <a:cubicBezTo>
                    <a:pt x="3768" y="4463"/>
                    <a:pt x="3807" y="4421"/>
                    <a:pt x="3842" y="4385"/>
                  </a:cubicBezTo>
                  <a:cubicBezTo>
                    <a:pt x="3851" y="4375"/>
                    <a:pt x="3859" y="4364"/>
                    <a:pt x="3868" y="4355"/>
                  </a:cubicBezTo>
                  <a:cubicBezTo>
                    <a:pt x="3869" y="4355"/>
                    <a:pt x="3870" y="4355"/>
                    <a:pt x="3871" y="4355"/>
                  </a:cubicBezTo>
                  <a:cubicBezTo>
                    <a:pt x="3886" y="4377"/>
                    <a:pt x="3905" y="4401"/>
                    <a:pt x="3945" y="4394"/>
                  </a:cubicBezTo>
                  <a:lnTo>
                    <a:pt x="3957" y="4391"/>
                  </a:lnTo>
                  <a:cubicBezTo>
                    <a:pt x="3971" y="4383"/>
                    <a:pt x="3983" y="4373"/>
                    <a:pt x="3995" y="4364"/>
                  </a:cubicBezTo>
                  <a:cubicBezTo>
                    <a:pt x="4012" y="4351"/>
                    <a:pt x="4028" y="4339"/>
                    <a:pt x="4042" y="4337"/>
                  </a:cubicBezTo>
                  <a:cubicBezTo>
                    <a:pt x="4048" y="4337"/>
                    <a:pt x="4053" y="4335"/>
                    <a:pt x="4057" y="4331"/>
                  </a:cubicBezTo>
                  <a:close/>
                  <a:moveTo>
                    <a:pt x="3425" y="4346"/>
                  </a:moveTo>
                  <a:cubicBezTo>
                    <a:pt x="3395" y="4364"/>
                    <a:pt x="3367" y="4400"/>
                    <a:pt x="3348" y="4447"/>
                  </a:cubicBezTo>
                  <a:cubicBezTo>
                    <a:pt x="3345" y="4454"/>
                    <a:pt x="3348" y="4461"/>
                    <a:pt x="3354" y="4461"/>
                  </a:cubicBezTo>
                  <a:cubicBezTo>
                    <a:pt x="3359" y="4461"/>
                    <a:pt x="3365" y="4457"/>
                    <a:pt x="3369" y="4453"/>
                  </a:cubicBezTo>
                  <a:cubicBezTo>
                    <a:pt x="3370" y="4451"/>
                    <a:pt x="3371" y="4449"/>
                    <a:pt x="3372" y="4447"/>
                  </a:cubicBezTo>
                  <a:cubicBezTo>
                    <a:pt x="3388" y="4408"/>
                    <a:pt x="3412" y="4380"/>
                    <a:pt x="3434" y="4367"/>
                  </a:cubicBezTo>
                  <a:cubicBezTo>
                    <a:pt x="3441" y="4363"/>
                    <a:pt x="3444" y="4355"/>
                    <a:pt x="3443" y="4349"/>
                  </a:cubicBezTo>
                  <a:cubicBezTo>
                    <a:pt x="3441" y="4343"/>
                    <a:pt x="3432" y="4342"/>
                    <a:pt x="3425" y="4346"/>
                  </a:cubicBezTo>
                  <a:close/>
                  <a:moveTo>
                    <a:pt x="18852" y="4373"/>
                  </a:moveTo>
                  <a:cubicBezTo>
                    <a:pt x="18757" y="4373"/>
                    <a:pt x="18879" y="4497"/>
                    <a:pt x="18911" y="4459"/>
                  </a:cubicBezTo>
                  <a:cubicBezTo>
                    <a:pt x="18878" y="4427"/>
                    <a:pt x="18902" y="4407"/>
                    <a:pt x="18852" y="4373"/>
                  </a:cubicBezTo>
                  <a:close/>
                  <a:moveTo>
                    <a:pt x="17753" y="4382"/>
                  </a:moveTo>
                  <a:cubicBezTo>
                    <a:pt x="17776" y="4411"/>
                    <a:pt x="17811" y="4435"/>
                    <a:pt x="17848" y="4461"/>
                  </a:cubicBezTo>
                  <a:cubicBezTo>
                    <a:pt x="17900" y="4500"/>
                    <a:pt x="17959" y="4545"/>
                    <a:pt x="17989" y="4618"/>
                  </a:cubicBezTo>
                  <a:cubicBezTo>
                    <a:pt x="17984" y="4626"/>
                    <a:pt x="17977" y="4629"/>
                    <a:pt x="17972" y="4633"/>
                  </a:cubicBezTo>
                  <a:cubicBezTo>
                    <a:pt x="17970" y="4624"/>
                    <a:pt x="17969" y="4618"/>
                    <a:pt x="17969" y="4609"/>
                  </a:cubicBezTo>
                  <a:cubicBezTo>
                    <a:pt x="17899" y="4555"/>
                    <a:pt x="17827" y="4485"/>
                    <a:pt x="17756" y="4420"/>
                  </a:cubicBezTo>
                  <a:lnTo>
                    <a:pt x="17753" y="4417"/>
                  </a:lnTo>
                  <a:cubicBezTo>
                    <a:pt x="17754" y="4407"/>
                    <a:pt x="17753" y="4394"/>
                    <a:pt x="17753" y="4382"/>
                  </a:cubicBezTo>
                  <a:close/>
                  <a:moveTo>
                    <a:pt x="2994" y="4399"/>
                  </a:moveTo>
                  <a:cubicBezTo>
                    <a:pt x="2965" y="4454"/>
                    <a:pt x="2868" y="4533"/>
                    <a:pt x="2887" y="4571"/>
                  </a:cubicBezTo>
                  <a:cubicBezTo>
                    <a:pt x="2931" y="4552"/>
                    <a:pt x="2981" y="4450"/>
                    <a:pt x="2994" y="4399"/>
                  </a:cubicBezTo>
                  <a:close/>
                  <a:moveTo>
                    <a:pt x="18598" y="4429"/>
                  </a:moveTo>
                  <a:cubicBezTo>
                    <a:pt x="18584" y="4422"/>
                    <a:pt x="18574" y="4429"/>
                    <a:pt x="18571" y="4441"/>
                  </a:cubicBezTo>
                  <a:cubicBezTo>
                    <a:pt x="18569" y="4453"/>
                    <a:pt x="18576" y="4467"/>
                    <a:pt x="18589" y="4473"/>
                  </a:cubicBezTo>
                  <a:cubicBezTo>
                    <a:pt x="18614" y="4485"/>
                    <a:pt x="18625" y="4511"/>
                    <a:pt x="18639" y="4550"/>
                  </a:cubicBezTo>
                  <a:cubicBezTo>
                    <a:pt x="18648" y="4573"/>
                    <a:pt x="18657" y="4596"/>
                    <a:pt x="18672" y="4618"/>
                  </a:cubicBezTo>
                  <a:cubicBezTo>
                    <a:pt x="18673" y="4620"/>
                    <a:pt x="18674" y="4620"/>
                    <a:pt x="18675" y="4621"/>
                  </a:cubicBezTo>
                  <a:cubicBezTo>
                    <a:pt x="18683" y="4631"/>
                    <a:pt x="18695" y="4635"/>
                    <a:pt x="18704" y="4630"/>
                  </a:cubicBezTo>
                  <a:cubicBezTo>
                    <a:pt x="18715" y="4624"/>
                    <a:pt x="18716" y="4610"/>
                    <a:pt x="18707" y="4597"/>
                  </a:cubicBezTo>
                  <a:cubicBezTo>
                    <a:pt x="18698" y="4583"/>
                    <a:pt x="18691" y="4564"/>
                    <a:pt x="18684" y="4544"/>
                  </a:cubicBezTo>
                  <a:cubicBezTo>
                    <a:pt x="18669" y="4505"/>
                    <a:pt x="18650" y="4454"/>
                    <a:pt x="18598" y="4429"/>
                  </a:cubicBezTo>
                  <a:close/>
                  <a:moveTo>
                    <a:pt x="3954" y="4453"/>
                  </a:moveTo>
                  <a:cubicBezTo>
                    <a:pt x="3952" y="4452"/>
                    <a:pt x="3952" y="4460"/>
                    <a:pt x="3954" y="4479"/>
                  </a:cubicBezTo>
                  <a:cubicBezTo>
                    <a:pt x="3972" y="4499"/>
                    <a:pt x="3929" y="4528"/>
                    <a:pt x="3907" y="4556"/>
                  </a:cubicBezTo>
                  <a:cubicBezTo>
                    <a:pt x="3926" y="4615"/>
                    <a:pt x="4024" y="4500"/>
                    <a:pt x="3998" y="4485"/>
                  </a:cubicBezTo>
                  <a:cubicBezTo>
                    <a:pt x="3983" y="4519"/>
                    <a:pt x="3961" y="4454"/>
                    <a:pt x="3954" y="4453"/>
                  </a:cubicBezTo>
                  <a:close/>
                  <a:moveTo>
                    <a:pt x="2864" y="4494"/>
                  </a:moveTo>
                  <a:cubicBezTo>
                    <a:pt x="2831" y="4531"/>
                    <a:pt x="2799" y="4504"/>
                    <a:pt x="2766" y="4541"/>
                  </a:cubicBezTo>
                  <a:cubicBezTo>
                    <a:pt x="2795" y="4570"/>
                    <a:pt x="2796" y="4599"/>
                    <a:pt x="2831" y="4642"/>
                  </a:cubicBezTo>
                  <a:cubicBezTo>
                    <a:pt x="2836" y="4648"/>
                    <a:pt x="2842" y="4655"/>
                    <a:pt x="2849" y="4662"/>
                  </a:cubicBezTo>
                  <a:cubicBezTo>
                    <a:pt x="2906" y="4589"/>
                    <a:pt x="2874" y="4545"/>
                    <a:pt x="2864" y="4494"/>
                  </a:cubicBezTo>
                  <a:close/>
                  <a:moveTo>
                    <a:pt x="2831" y="4642"/>
                  </a:moveTo>
                  <a:cubicBezTo>
                    <a:pt x="2825" y="4635"/>
                    <a:pt x="2813" y="4635"/>
                    <a:pt x="2804" y="4645"/>
                  </a:cubicBezTo>
                  <a:cubicBezTo>
                    <a:pt x="2795" y="4655"/>
                    <a:pt x="2790" y="4670"/>
                    <a:pt x="2796" y="4677"/>
                  </a:cubicBezTo>
                  <a:lnTo>
                    <a:pt x="2801" y="4686"/>
                  </a:lnTo>
                  <a:cubicBezTo>
                    <a:pt x="2801" y="4695"/>
                    <a:pt x="2795" y="4707"/>
                    <a:pt x="2778" y="4727"/>
                  </a:cubicBezTo>
                  <a:cubicBezTo>
                    <a:pt x="2766" y="4742"/>
                    <a:pt x="2753" y="4755"/>
                    <a:pt x="2745" y="4772"/>
                  </a:cubicBezTo>
                  <a:cubicBezTo>
                    <a:pt x="2739" y="4784"/>
                    <a:pt x="2742" y="4796"/>
                    <a:pt x="2751" y="4798"/>
                  </a:cubicBezTo>
                  <a:cubicBezTo>
                    <a:pt x="2760" y="4801"/>
                    <a:pt x="2772" y="4793"/>
                    <a:pt x="2778" y="4781"/>
                  </a:cubicBezTo>
                  <a:cubicBezTo>
                    <a:pt x="2782" y="4772"/>
                    <a:pt x="2793" y="4759"/>
                    <a:pt x="2801" y="4748"/>
                  </a:cubicBezTo>
                  <a:cubicBezTo>
                    <a:pt x="2808" y="4741"/>
                    <a:pt x="2813" y="4733"/>
                    <a:pt x="2819" y="4724"/>
                  </a:cubicBezTo>
                  <a:cubicBezTo>
                    <a:pt x="2833" y="4705"/>
                    <a:pt x="2844" y="4683"/>
                    <a:pt x="2840" y="4659"/>
                  </a:cubicBezTo>
                  <a:lnTo>
                    <a:pt x="2831" y="4642"/>
                  </a:lnTo>
                  <a:close/>
                  <a:moveTo>
                    <a:pt x="3239" y="4568"/>
                  </a:moveTo>
                  <a:cubicBezTo>
                    <a:pt x="3227" y="4568"/>
                    <a:pt x="3214" y="4580"/>
                    <a:pt x="3209" y="4594"/>
                  </a:cubicBezTo>
                  <a:cubicBezTo>
                    <a:pt x="3202" y="4617"/>
                    <a:pt x="3186" y="4639"/>
                    <a:pt x="3168" y="4662"/>
                  </a:cubicBezTo>
                  <a:cubicBezTo>
                    <a:pt x="3145" y="4693"/>
                    <a:pt x="3118" y="4727"/>
                    <a:pt x="3109" y="4769"/>
                  </a:cubicBezTo>
                  <a:cubicBezTo>
                    <a:pt x="3105" y="4783"/>
                    <a:pt x="3114" y="4791"/>
                    <a:pt x="3126" y="4789"/>
                  </a:cubicBezTo>
                  <a:cubicBezTo>
                    <a:pt x="3134" y="4788"/>
                    <a:pt x="3142" y="4785"/>
                    <a:pt x="3147" y="4778"/>
                  </a:cubicBezTo>
                  <a:cubicBezTo>
                    <a:pt x="3150" y="4773"/>
                    <a:pt x="3155" y="4768"/>
                    <a:pt x="3156" y="4763"/>
                  </a:cubicBezTo>
                  <a:cubicBezTo>
                    <a:pt x="3161" y="4737"/>
                    <a:pt x="3177" y="4713"/>
                    <a:pt x="3197" y="4686"/>
                  </a:cubicBezTo>
                  <a:cubicBezTo>
                    <a:pt x="3218" y="4659"/>
                    <a:pt x="3242" y="4630"/>
                    <a:pt x="3254" y="4594"/>
                  </a:cubicBezTo>
                  <a:cubicBezTo>
                    <a:pt x="3258" y="4580"/>
                    <a:pt x="3251" y="4567"/>
                    <a:pt x="3239" y="4568"/>
                  </a:cubicBezTo>
                  <a:close/>
                  <a:moveTo>
                    <a:pt x="2137" y="4583"/>
                  </a:moveTo>
                  <a:cubicBezTo>
                    <a:pt x="2120" y="4618"/>
                    <a:pt x="2021" y="4681"/>
                    <a:pt x="2066" y="4698"/>
                  </a:cubicBezTo>
                  <a:cubicBezTo>
                    <a:pt x="2081" y="4662"/>
                    <a:pt x="2180" y="4600"/>
                    <a:pt x="2137" y="4583"/>
                  </a:cubicBezTo>
                  <a:close/>
                  <a:moveTo>
                    <a:pt x="18970" y="4583"/>
                  </a:moveTo>
                  <a:cubicBezTo>
                    <a:pt x="18959" y="4585"/>
                    <a:pt x="18956" y="4604"/>
                    <a:pt x="18961" y="4624"/>
                  </a:cubicBezTo>
                  <a:cubicBezTo>
                    <a:pt x="18963" y="4629"/>
                    <a:pt x="18965" y="4635"/>
                    <a:pt x="18967" y="4639"/>
                  </a:cubicBezTo>
                  <a:cubicBezTo>
                    <a:pt x="18974" y="4651"/>
                    <a:pt x="18983" y="4659"/>
                    <a:pt x="18991" y="4656"/>
                  </a:cubicBezTo>
                  <a:cubicBezTo>
                    <a:pt x="19005" y="4653"/>
                    <a:pt x="19015" y="4659"/>
                    <a:pt x="19024" y="4668"/>
                  </a:cubicBezTo>
                  <a:cubicBezTo>
                    <a:pt x="19035" y="4681"/>
                    <a:pt x="19048" y="4678"/>
                    <a:pt x="19053" y="4662"/>
                  </a:cubicBezTo>
                  <a:cubicBezTo>
                    <a:pt x="19057" y="4647"/>
                    <a:pt x="19050" y="4621"/>
                    <a:pt x="19038" y="4609"/>
                  </a:cubicBezTo>
                  <a:cubicBezTo>
                    <a:pt x="19016" y="4585"/>
                    <a:pt x="18994" y="4576"/>
                    <a:pt x="18970" y="4583"/>
                  </a:cubicBezTo>
                  <a:close/>
                  <a:moveTo>
                    <a:pt x="4509" y="4591"/>
                  </a:moveTo>
                  <a:cubicBezTo>
                    <a:pt x="4479" y="4626"/>
                    <a:pt x="4447" y="4658"/>
                    <a:pt x="4418" y="4686"/>
                  </a:cubicBezTo>
                  <a:cubicBezTo>
                    <a:pt x="4417" y="4684"/>
                    <a:pt x="4416" y="4685"/>
                    <a:pt x="4415" y="4683"/>
                  </a:cubicBezTo>
                  <a:cubicBezTo>
                    <a:pt x="4445" y="4648"/>
                    <a:pt x="4479" y="4607"/>
                    <a:pt x="4509" y="4591"/>
                  </a:cubicBezTo>
                  <a:close/>
                  <a:moveTo>
                    <a:pt x="19195" y="4591"/>
                  </a:moveTo>
                  <a:cubicBezTo>
                    <a:pt x="19225" y="4626"/>
                    <a:pt x="19201" y="4649"/>
                    <a:pt x="19224" y="4683"/>
                  </a:cubicBezTo>
                  <a:lnTo>
                    <a:pt x="19289" y="4645"/>
                  </a:lnTo>
                  <a:cubicBezTo>
                    <a:pt x="19257" y="4620"/>
                    <a:pt x="19224" y="4580"/>
                    <a:pt x="19195" y="4591"/>
                  </a:cubicBezTo>
                  <a:close/>
                  <a:moveTo>
                    <a:pt x="4557" y="4665"/>
                  </a:moveTo>
                  <a:cubicBezTo>
                    <a:pt x="4553" y="4676"/>
                    <a:pt x="4547" y="4686"/>
                    <a:pt x="4539" y="4698"/>
                  </a:cubicBezTo>
                  <a:cubicBezTo>
                    <a:pt x="4539" y="4688"/>
                    <a:pt x="4546" y="4674"/>
                    <a:pt x="4557" y="4665"/>
                  </a:cubicBezTo>
                  <a:close/>
                  <a:moveTo>
                    <a:pt x="1945" y="4674"/>
                  </a:moveTo>
                  <a:cubicBezTo>
                    <a:pt x="1898" y="4708"/>
                    <a:pt x="1807" y="4744"/>
                    <a:pt x="1806" y="4831"/>
                  </a:cubicBezTo>
                  <a:cubicBezTo>
                    <a:pt x="1865" y="4884"/>
                    <a:pt x="1968" y="4737"/>
                    <a:pt x="1945" y="4674"/>
                  </a:cubicBezTo>
                  <a:close/>
                  <a:moveTo>
                    <a:pt x="4802" y="4730"/>
                  </a:moveTo>
                  <a:cubicBezTo>
                    <a:pt x="4831" y="4720"/>
                    <a:pt x="4861" y="4726"/>
                    <a:pt x="4888" y="4751"/>
                  </a:cubicBezTo>
                  <a:cubicBezTo>
                    <a:pt x="4859" y="4832"/>
                    <a:pt x="4777" y="4882"/>
                    <a:pt x="4716" y="4813"/>
                  </a:cubicBezTo>
                  <a:cubicBezTo>
                    <a:pt x="4746" y="4770"/>
                    <a:pt x="4773" y="4741"/>
                    <a:pt x="4802" y="4730"/>
                  </a:cubicBezTo>
                  <a:close/>
                  <a:moveTo>
                    <a:pt x="18805" y="4736"/>
                  </a:moveTo>
                  <a:cubicBezTo>
                    <a:pt x="18798" y="4741"/>
                    <a:pt x="18800" y="4749"/>
                    <a:pt x="18808" y="4754"/>
                  </a:cubicBezTo>
                  <a:cubicBezTo>
                    <a:pt x="18829" y="4769"/>
                    <a:pt x="18844" y="4790"/>
                    <a:pt x="18858" y="4816"/>
                  </a:cubicBezTo>
                  <a:cubicBezTo>
                    <a:pt x="18859" y="4818"/>
                    <a:pt x="18861" y="4820"/>
                    <a:pt x="18864" y="4822"/>
                  </a:cubicBezTo>
                  <a:cubicBezTo>
                    <a:pt x="18870" y="4826"/>
                    <a:pt x="18875" y="4831"/>
                    <a:pt x="18882" y="4831"/>
                  </a:cubicBezTo>
                  <a:cubicBezTo>
                    <a:pt x="18892" y="4830"/>
                    <a:pt x="18898" y="4823"/>
                    <a:pt x="18894" y="4816"/>
                  </a:cubicBezTo>
                  <a:cubicBezTo>
                    <a:pt x="18881" y="4792"/>
                    <a:pt x="18868" y="4761"/>
                    <a:pt x="18834" y="4739"/>
                  </a:cubicBezTo>
                  <a:cubicBezTo>
                    <a:pt x="18826" y="4734"/>
                    <a:pt x="18812" y="4732"/>
                    <a:pt x="18805" y="4736"/>
                  </a:cubicBezTo>
                  <a:close/>
                  <a:moveTo>
                    <a:pt x="17428" y="4775"/>
                  </a:moveTo>
                  <a:cubicBezTo>
                    <a:pt x="17446" y="4794"/>
                    <a:pt x="17462" y="4813"/>
                    <a:pt x="17478" y="4834"/>
                  </a:cubicBezTo>
                  <a:cubicBezTo>
                    <a:pt x="17494" y="4853"/>
                    <a:pt x="17508" y="4871"/>
                    <a:pt x="17522" y="4890"/>
                  </a:cubicBezTo>
                  <a:cubicBezTo>
                    <a:pt x="17524" y="4909"/>
                    <a:pt x="17529" y="4930"/>
                    <a:pt x="17537" y="4952"/>
                  </a:cubicBezTo>
                  <a:cubicBezTo>
                    <a:pt x="17558" y="4952"/>
                    <a:pt x="17572" y="4963"/>
                    <a:pt x="17585" y="4979"/>
                  </a:cubicBezTo>
                  <a:cubicBezTo>
                    <a:pt x="17588" y="4983"/>
                    <a:pt x="17591" y="4987"/>
                    <a:pt x="17593" y="4990"/>
                  </a:cubicBezTo>
                  <a:cubicBezTo>
                    <a:pt x="17603" y="5004"/>
                    <a:pt x="17612" y="5019"/>
                    <a:pt x="17620" y="5035"/>
                  </a:cubicBezTo>
                  <a:cubicBezTo>
                    <a:pt x="17609" y="5042"/>
                    <a:pt x="17598" y="5054"/>
                    <a:pt x="17590" y="5067"/>
                  </a:cubicBezTo>
                  <a:lnTo>
                    <a:pt x="17587" y="5061"/>
                  </a:lnTo>
                  <a:cubicBezTo>
                    <a:pt x="17555" y="5018"/>
                    <a:pt x="17505" y="4962"/>
                    <a:pt x="17455" y="4905"/>
                  </a:cubicBezTo>
                  <a:cubicBezTo>
                    <a:pt x="17441" y="4864"/>
                    <a:pt x="17431" y="4823"/>
                    <a:pt x="17428" y="4775"/>
                  </a:cubicBezTo>
                  <a:close/>
                  <a:moveTo>
                    <a:pt x="19369" y="4804"/>
                  </a:moveTo>
                  <a:cubicBezTo>
                    <a:pt x="19357" y="4804"/>
                    <a:pt x="19351" y="4817"/>
                    <a:pt x="19354" y="4831"/>
                  </a:cubicBezTo>
                  <a:cubicBezTo>
                    <a:pt x="19374" y="4900"/>
                    <a:pt x="19418" y="4949"/>
                    <a:pt x="19461" y="4999"/>
                  </a:cubicBezTo>
                  <a:cubicBezTo>
                    <a:pt x="19499" y="5043"/>
                    <a:pt x="19534" y="5086"/>
                    <a:pt x="19549" y="5138"/>
                  </a:cubicBezTo>
                  <a:cubicBezTo>
                    <a:pt x="19551" y="5142"/>
                    <a:pt x="19553" y="5144"/>
                    <a:pt x="19555" y="5147"/>
                  </a:cubicBezTo>
                  <a:cubicBezTo>
                    <a:pt x="19562" y="5155"/>
                    <a:pt x="19570" y="5162"/>
                    <a:pt x="19579" y="5162"/>
                  </a:cubicBezTo>
                  <a:cubicBezTo>
                    <a:pt x="19591" y="5161"/>
                    <a:pt x="19598" y="5149"/>
                    <a:pt x="19594" y="5135"/>
                  </a:cubicBezTo>
                  <a:cubicBezTo>
                    <a:pt x="19574" y="5068"/>
                    <a:pt x="19529" y="5018"/>
                    <a:pt x="19487" y="4970"/>
                  </a:cubicBezTo>
                  <a:cubicBezTo>
                    <a:pt x="19448" y="4925"/>
                    <a:pt x="19414" y="4883"/>
                    <a:pt x="19399" y="4831"/>
                  </a:cubicBezTo>
                  <a:cubicBezTo>
                    <a:pt x="19395" y="4817"/>
                    <a:pt x="19382" y="4805"/>
                    <a:pt x="19369" y="4804"/>
                  </a:cubicBezTo>
                  <a:close/>
                  <a:moveTo>
                    <a:pt x="2642" y="4810"/>
                  </a:moveTo>
                  <a:cubicBezTo>
                    <a:pt x="2615" y="4874"/>
                    <a:pt x="2586" y="4847"/>
                    <a:pt x="2559" y="4899"/>
                  </a:cubicBezTo>
                  <a:cubicBezTo>
                    <a:pt x="2604" y="4918"/>
                    <a:pt x="2683" y="4898"/>
                    <a:pt x="2683" y="4840"/>
                  </a:cubicBezTo>
                  <a:lnTo>
                    <a:pt x="2642" y="4810"/>
                  </a:lnTo>
                  <a:close/>
                  <a:moveTo>
                    <a:pt x="4314" y="4819"/>
                  </a:moveTo>
                  <a:cubicBezTo>
                    <a:pt x="4267" y="4896"/>
                    <a:pt x="4266" y="4964"/>
                    <a:pt x="4214" y="5044"/>
                  </a:cubicBezTo>
                  <a:cubicBezTo>
                    <a:pt x="4182" y="5065"/>
                    <a:pt x="4151" y="5088"/>
                    <a:pt x="4122" y="5114"/>
                  </a:cubicBezTo>
                  <a:cubicBezTo>
                    <a:pt x="4114" y="5117"/>
                    <a:pt x="4105" y="5118"/>
                    <a:pt x="4096" y="5120"/>
                  </a:cubicBezTo>
                  <a:cubicBezTo>
                    <a:pt x="4095" y="5127"/>
                    <a:pt x="4092" y="5135"/>
                    <a:pt x="4090" y="5144"/>
                  </a:cubicBezTo>
                  <a:cubicBezTo>
                    <a:pt x="4035" y="5199"/>
                    <a:pt x="3986" y="5261"/>
                    <a:pt x="3939" y="5324"/>
                  </a:cubicBezTo>
                  <a:cubicBezTo>
                    <a:pt x="3926" y="5342"/>
                    <a:pt x="3913" y="5360"/>
                    <a:pt x="3901" y="5377"/>
                  </a:cubicBezTo>
                  <a:cubicBezTo>
                    <a:pt x="3885" y="5378"/>
                    <a:pt x="3871" y="5372"/>
                    <a:pt x="3856" y="5360"/>
                  </a:cubicBezTo>
                  <a:cubicBezTo>
                    <a:pt x="3872" y="5330"/>
                    <a:pt x="3893" y="5301"/>
                    <a:pt x="3910" y="5271"/>
                  </a:cubicBezTo>
                  <a:cubicBezTo>
                    <a:pt x="3952" y="5235"/>
                    <a:pt x="4010" y="5200"/>
                    <a:pt x="4057" y="5144"/>
                  </a:cubicBezTo>
                  <a:cubicBezTo>
                    <a:pt x="4079" y="5118"/>
                    <a:pt x="4065" y="5082"/>
                    <a:pt x="4081" y="5058"/>
                  </a:cubicBezTo>
                  <a:cubicBezTo>
                    <a:pt x="4126" y="4989"/>
                    <a:pt x="4179" y="4926"/>
                    <a:pt x="4229" y="4881"/>
                  </a:cubicBezTo>
                  <a:cubicBezTo>
                    <a:pt x="4230" y="4883"/>
                    <a:pt x="4230" y="4885"/>
                    <a:pt x="4232" y="4887"/>
                  </a:cubicBezTo>
                  <a:cubicBezTo>
                    <a:pt x="4240" y="4877"/>
                    <a:pt x="4250" y="4868"/>
                    <a:pt x="4258" y="4857"/>
                  </a:cubicBezTo>
                  <a:cubicBezTo>
                    <a:pt x="4278" y="4843"/>
                    <a:pt x="4296" y="4828"/>
                    <a:pt x="4314" y="4819"/>
                  </a:cubicBezTo>
                  <a:close/>
                  <a:moveTo>
                    <a:pt x="18908" y="4890"/>
                  </a:moveTo>
                  <a:cubicBezTo>
                    <a:pt x="18927" y="5086"/>
                    <a:pt x="19112" y="4922"/>
                    <a:pt x="18908" y="4890"/>
                  </a:cubicBezTo>
                  <a:close/>
                  <a:moveTo>
                    <a:pt x="18554" y="4946"/>
                  </a:moveTo>
                  <a:cubicBezTo>
                    <a:pt x="18614" y="4995"/>
                    <a:pt x="18591" y="5058"/>
                    <a:pt x="18648" y="5035"/>
                  </a:cubicBezTo>
                  <a:cubicBezTo>
                    <a:pt x="18635" y="5004"/>
                    <a:pt x="18633" y="4976"/>
                    <a:pt x="18619" y="4946"/>
                  </a:cubicBezTo>
                  <a:cubicBezTo>
                    <a:pt x="18598" y="4972"/>
                    <a:pt x="18576" y="4946"/>
                    <a:pt x="18554" y="4946"/>
                  </a:cubicBezTo>
                  <a:close/>
                  <a:moveTo>
                    <a:pt x="2290" y="4952"/>
                  </a:moveTo>
                  <a:cubicBezTo>
                    <a:pt x="2069" y="5073"/>
                    <a:pt x="2324" y="5083"/>
                    <a:pt x="2290" y="4952"/>
                  </a:cubicBezTo>
                  <a:close/>
                  <a:moveTo>
                    <a:pt x="3986" y="4955"/>
                  </a:moveTo>
                  <a:cubicBezTo>
                    <a:pt x="3989" y="5001"/>
                    <a:pt x="3949" y="5085"/>
                    <a:pt x="3895" y="5046"/>
                  </a:cubicBezTo>
                  <a:cubicBezTo>
                    <a:pt x="3892" y="4988"/>
                    <a:pt x="3950" y="4968"/>
                    <a:pt x="3986" y="4955"/>
                  </a:cubicBezTo>
                  <a:close/>
                  <a:moveTo>
                    <a:pt x="19733" y="4979"/>
                  </a:moveTo>
                  <a:cubicBezTo>
                    <a:pt x="19741" y="5024"/>
                    <a:pt x="19777" y="5153"/>
                    <a:pt x="19842" y="5135"/>
                  </a:cubicBezTo>
                  <a:cubicBezTo>
                    <a:pt x="19805" y="5079"/>
                    <a:pt x="19811" y="4963"/>
                    <a:pt x="19733" y="4979"/>
                  </a:cubicBezTo>
                  <a:close/>
                  <a:moveTo>
                    <a:pt x="1732" y="4984"/>
                  </a:moveTo>
                  <a:cubicBezTo>
                    <a:pt x="1714" y="4983"/>
                    <a:pt x="1692" y="4996"/>
                    <a:pt x="1685" y="5014"/>
                  </a:cubicBezTo>
                  <a:cubicBezTo>
                    <a:pt x="1675" y="5035"/>
                    <a:pt x="1665" y="5053"/>
                    <a:pt x="1658" y="5082"/>
                  </a:cubicBezTo>
                  <a:cubicBezTo>
                    <a:pt x="1653" y="5099"/>
                    <a:pt x="1666" y="5113"/>
                    <a:pt x="1685" y="5111"/>
                  </a:cubicBezTo>
                  <a:cubicBezTo>
                    <a:pt x="1698" y="5110"/>
                    <a:pt x="1711" y="5101"/>
                    <a:pt x="1720" y="5091"/>
                  </a:cubicBezTo>
                  <a:cubicBezTo>
                    <a:pt x="1724" y="5087"/>
                    <a:pt x="1728" y="5081"/>
                    <a:pt x="1729" y="5076"/>
                  </a:cubicBezTo>
                  <a:cubicBezTo>
                    <a:pt x="1735" y="5052"/>
                    <a:pt x="1741" y="5036"/>
                    <a:pt x="1750" y="5017"/>
                  </a:cubicBezTo>
                  <a:cubicBezTo>
                    <a:pt x="1757" y="4999"/>
                    <a:pt x="1750" y="4986"/>
                    <a:pt x="1732" y="4984"/>
                  </a:cubicBezTo>
                  <a:close/>
                  <a:moveTo>
                    <a:pt x="2066" y="4987"/>
                  </a:moveTo>
                  <a:cubicBezTo>
                    <a:pt x="2054" y="4979"/>
                    <a:pt x="2033" y="4987"/>
                    <a:pt x="2021" y="5005"/>
                  </a:cubicBezTo>
                  <a:cubicBezTo>
                    <a:pt x="1950" y="5113"/>
                    <a:pt x="1888" y="5204"/>
                    <a:pt x="1829" y="5289"/>
                  </a:cubicBezTo>
                  <a:cubicBezTo>
                    <a:pt x="1792" y="5267"/>
                    <a:pt x="1823" y="5237"/>
                    <a:pt x="1773" y="5256"/>
                  </a:cubicBezTo>
                  <a:cubicBezTo>
                    <a:pt x="1720" y="5343"/>
                    <a:pt x="1769" y="5437"/>
                    <a:pt x="1817" y="5425"/>
                  </a:cubicBezTo>
                  <a:lnTo>
                    <a:pt x="1865" y="5339"/>
                  </a:lnTo>
                  <a:lnTo>
                    <a:pt x="1862" y="5339"/>
                  </a:lnTo>
                  <a:cubicBezTo>
                    <a:pt x="1924" y="5249"/>
                    <a:pt x="1990" y="5152"/>
                    <a:pt x="2066" y="5038"/>
                  </a:cubicBezTo>
                  <a:lnTo>
                    <a:pt x="2066" y="5035"/>
                  </a:lnTo>
                  <a:cubicBezTo>
                    <a:pt x="2077" y="5017"/>
                    <a:pt x="2077" y="4996"/>
                    <a:pt x="2066" y="4987"/>
                  </a:cubicBezTo>
                  <a:close/>
                  <a:moveTo>
                    <a:pt x="19032" y="4987"/>
                  </a:moveTo>
                  <a:cubicBezTo>
                    <a:pt x="18950" y="5011"/>
                    <a:pt x="18951" y="5045"/>
                    <a:pt x="18991" y="5082"/>
                  </a:cubicBezTo>
                  <a:cubicBezTo>
                    <a:pt x="19074" y="5058"/>
                    <a:pt x="19072" y="5025"/>
                    <a:pt x="19032" y="4987"/>
                  </a:cubicBezTo>
                  <a:close/>
                  <a:moveTo>
                    <a:pt x="18574" y="5014"/>
                  </a:moveTo>
                  <a:cubicBezTo>
                    <a:pt x="18489" y="5037"/>
                    <a:pt x="18567" y="5131"/>
                    <a:pt x="18631" y="5103"/>
                  </a:cubicBezTo>
                  <a:cubicBezTo>
                    <a:pt x="18627" y="5043"/>
                    <a:pt x="18578" y="5073"/>
                    <a:pt x="18574" y="5014"/>
                  </a:cubicBezTo>
                  <a:close/>
                  <a:moveTo>
                    <a:pt x="3632" y="5026"/>
                  </a:moveTo>
                  <a:cubicBezTo>
                    <a:pt x="3639" y="5032"/>
                    <a:pt x="3648" y="5036"/>
                    <a:pt x="3655" y="5038"/>
                  </a:cubicBezTo>
                  <a:cubicBezTo>
                    <a:pt x="3653" y="5047"/>
                    <a:pt x="3646" y="5057"/>
                    <a:pt x="3638" y="5067"/>
                  </a:cubicBezTo>
                  <a:cubicBezTo>
                    <a:pt x="3631" y="5055"/>
                    <a:pt x="3627" y="5042"/>
                    <a:pt x="3632" y="5026"/>
                  </a:cubicBezTo>
                  <a:close/>
                  <a:moveTo>
                    <a:pt x="17641" y="5073"/>
                  </a:moveTo>
                  <a:cubicBezTo>
                    <a:pt x="17645" y="5080"/>
                    <a:pt x="17650" y="5086"/>
                    <a:pt x="17655" y="5091"/>
                  </a:cubicBezTo>
                  <a:cubicBezTo>
                    <a:pt x="17660" y="5087"/>
                    <a:pt x="17663" y="5080"/>
                    <a:pt x="17667" y="5073"/>
                  </a:cubicBezTo>
                  <a:cubicBezTo>
                    <a:pt x="17715" y="5089"/>
                    <a:pt x="17726" y="5109"/>
                    <a:pt x="17782" y="5123"/>
                  </a:cubicBezTo>
                  <a:cubicBezTo>
                    <a:pt x="17786" y="5135"/>
                    <a:pt x="17792" y="5147"/>
                    <a:pt x="17797" y="5159"/>
                  </a:cubicBezTo>
                  <a:cubicBezTo>
                    <a:pt x="17801" y="5187"/>
                    <a:pt x="17805" y="5214"/>
                    <a:pt x="17821" y="5244"/>
                  </a:cubicBezTo>
                  <a:lnTo>
                    <a:pt x="17824" y="5239"/>
                  </a:lnTo>
                  <a:cubicBezTo>
                    <a:pt x="17827" y="5253"/>
                    <a:pt x="17828" y="5268"/>
                    <a:pt x="17830" y="5283"/>
                  </a:cubicBezTo>
                  <a:cubicBezTo>
                    <a:pt x="17834" y="5312"/>
                    <a:pt x="17840" y="5339"/>
                    <a:pt x="17848" y="5369"/>
                  </a:cubicBezTo>
                  <a:cubicBezTo>
                    <a:pt x="17824" y="5343"/>
                    <a:pt x="17802" y="5345"/>
                    <a:pt x="17780" y="5369"/>
                  </a:cubicBezTo>
                  <a:cubicBezTo>
                    <a:pt x="17770" y="5308"/>
                    <a:pt x="17733" y="5254"/>
                    <a:pt x="17697" y="5203"/>
                  </a:cubicBezTo>
                  <a:cubicBezTo>
                    <a:pt x="17708" y="5175"/>
                    <a:pt x="17697" y="5142"/>
                    <a:pt x="17694" y="5111"/>
                  </a:cubicBezTo>
                  <a:cubicBezTo>
                    <a:pt x="17676" y="5127"/>
                    <a:pt x="17671" y="5143"/>
                    <a:pt x="17670" y="5162"/>
                  </a:cubicBezTo>
                  <a:cubicBezTo>
                    <a:pt x="17652" y="5135"/>
                    <a:pt x="17637" y="5111"/>
                    <a:pt x="17629" y="5085"/>
                  </a:cubicBezTo>
                  <a:cubicBezTo>
                    <a:pt x="17632" y="5081"/>
                    <a:pt x="17636" y="5076"/>
                    <a:pt x="17641" y="5073"/>
                  </a:cubicBezTo>
                  <a:close/>
                  <a:moveTo>
                    <a:pt x="18232" y="5079"/>
                  </a:moveTo>
                  <a:lnTo>
                    <a:pt x="18300" y="5159"/>
                  </a:lnTo>
                  <a:cubicBezTo>
                    <a:pt x="18301" y="5161"/>
                    <a:pt x="18301" y="5165"/>
                    <a:pt x="18303" y="5168"/>
                  </a:cubicBezTo>
                  <a:cubicBezTo>
                    <a:pt x="18273" y="5172"/>
                    <a:pt x="18253" y="5183"/>
                    <a:pt x="18238" y="5203"/>
                  </a:cubicBezTo>
                  <a:cubicBezTo>
                    <a:pt x="18234" y="5198"/>
                    <a:pt x="18231" y="5195"/>
                    <a:pt x="18229" y="5188"/>
                  </a:cubicBezTo>
                  <a:lnTo>
                    <a:pt x="18235" y="5185"/>
                  </a:lnTo>
                  <a:cubicBezTo>
                    <a:pt x="18259" y="5155"/>
                    <a:pt x="18179" y="5104"/>
                    <a:pt x="18232" y="5079"/>
                  </a:cubicBezTo>
                  <a:close/>
                  <a:moveTo>
                    <a:pt x="2553" y="5111"/>
                  </a:moveTo>
                  <a:cubicBezTo>
                    <a:pt x="2544" y="5102"/>
                    <a:pt x="2527" y="5107"/>
                    <a:pt x="2515" y="5123"/>
                  </a:cubicBezTo>
                  <a:cubicBezTo>
                    <a:pt x="2488" y="5158"/>
                    <a:pt x="2470" y="5194"/>
                    <a:pt x="2453" y="5230"/>
                  </a:cubicBezTo>
                  <a:cubicBezTo>
                    <a:pt x="2438" y="5259"/>
                    <a:pt x="2426" y="5288"/>
                    <a:pt x="2408" y="5312"/>
                  </a:cubicBezTo>
                  <a:cubicBezTo>
                    <a:pt x="2397" y="5328"/>
                    <a:pt x="2395" y="5348"/>
                    <a:pt x="2406" y="5357"/>
                  </a:cubicBezTo>
                  <a:cubicBezTo>
                    <a:pt x="2415" y="5366"/>
                    <a:pt x="2432" y="5358"/>
                    <a:pt x="2444" y="5342"/>
                  </a:cubicBezTo>
                  <a:cubicBezTo>
                    <a:pt x="2450" y="5334"/>
                    <a:pt x="2454" y="5326"/>
                    <a:pt x="2459" y="5318"/>
                  </a:cubicBezTo>
                  <a:cubicBezTo>
                    <a:pt x="2473" y="5294"/>
                    <a:pt x="2485" y="5269"/>
                    <a:pt x="2497" y="5244"/>
                  </a:cubicBezTo>
                  <a:cubicBezTo>
                    <a:pt x="2512" y="5213"/>
                    <a:pt x="2527" y="5184"/>
                    <a:pt x="2547" y="5159"/>
                  </a:cubicBezTo>
                  <a:cubicBezTo>
                    <a:pt x="2560" y="5143"/>
                    <a:pt x="2563" y="5121"/>
                    <a:pt x="2553" y="5111"/>
                  </a:cubicBezTo>
                  <a:close/>
                  <a:moveTo>
                    <a:pt x="18415" y="5117"/>
                  </a:moveTo>
                  <a:lnTo>
                    <a:pt x="18418" y="5120"/>
                  </a:lnTo>
                  <a:cubicBezTo>
                    <a:pt x="18419" y="5122"/>
                    <a:pt x="18420" y="5122"/>
                    <a:pt x="18421" y="5123"/>
                  </a:cubicBezTo>
                  <a:cubicBezTo>
                    <a:pt x="18423" y="5127"/>
                    <a:pt x="18427" y="5131"/>
                    <a:pt x="18430" y="5135"/>
                  </a:cubicBezTo>
                  <a:cubicBezTo>
                    <a:pt x="18421" y="5193"/>
                    <a:pt x="18442" y="5256"/>
                    <a:pt x="18430" y="5312"/>
                  </a:cubicBezTo>
                  <a:cubicBezTo>
                    <a:pt x="18404" y="5273"/>
                    <a:pt x="18369" y="5237"/>
                    <a:pt x="18326" y="5191"/>
                  </a:cubicBezTo>
                  <a:cubicBezTo>
                    <a:pt x="18329" y="5192"/>
                    <a:pt x="18333" y="5192"/>
                    <a:pt x="18335" y="5191"/>
                  </a:cubicBezTo>
                  <a:cubicBezTo>
                    <a:pt x="18341" y="5188"/>
                    <a:pt x="18343" y="5178"/>
                    <a:pt x="18338" y="5171"/>
                  </a:cubicBezTo>
                  <a:cubicBezTo>
                    <a:pt x="18330" y="5158"/>
                    <a:pt x="18321" y="5146"/>
                    <a:pt x="18317" y="5138"/>
                  </a:cubicBezTo>
                  <a:lnTo>
                    <a:pt x="18323" y="5138"/>
                  </a:lnTo>
                  <a:cubicBezTo>
                    <a:pt x="18352" y="5093"/>
                    <a:pt x="18386" y="5162"/>
                    <a:pt x="18415" y="5117"/>
                  </a:cubicBezTo>
                  <a:close/>
                  <a:moveTo>
                    <a:pt x="3788" y="5188"/>
                  </a:moveTo>
                  <a:cubicBezTo>
                    <a:pt x="3775" y="5212"/>
                    <a:pt x="3762" y="5233"/>
                    <a:pt x="3750" y="5253"/>
                  </a:cubicBezTo>
                  <a:cubicBezTo>
                    <a:pt x="3743" y="5251"/>
                    <a:pt x="3735" y="5248"/>
                    <a:pt x="3726" y="5241"/>
                  </a:cubicBezTo>
                  <a:cubicBezTo>
                    <a:pt x="3743" y="5223"/>
                    <a:pt x="3746" y="5209"/>
                    <a:pt x="3738" y="5197"/>
                  </a:cubicBezTo>
                  <a:cubicBezTo>
                    <a:pt x="3763" y="5180"/>
                    <a:pt x="3779" y="5180"/>
                    <a:pt x="3788" y="5188"/>
                  </a:cubicBezTo>
                  <a:close/>
                  <a:moveTo>
                    <a:pt x="18131" y="5191"/>
                  </a:moveTo>
                  <a:cubicBezTo>
                    <a:pt x="18107" y="5163"/>
                    <a:pt x="18191" y="5181"/>
                    <a:pt x="18211" y="5209"/>
                  </a:cubicBezTo>
                  <a:cubicBezTo>
                    <a:pt x="18214" y="5215"/>
                    <a:pt x="18219" y="5220"/>
                    <a:pt x="18223" y="5227"/>
                  </a:cubicBezTo>
                  <a:cubicBezTo>
                    <a:pt x="18213" y="5246"/>
                    <a:pt x="18206" y="5270"/>
                    <a:pt x="18199" y="5292"/>
                  </a:cubicBezTo>
                  <a:cubicBezTo>
                    <a:pt x="18172" y="5248"/>
                    <a:pt x="18147" y="5194"/>
                    <a:pt x="18131" y="5191"/>
                  </a:cubicBezTo>
                  <a:close/>
                  <a:moveTo>
                    <a:pt x="3454" y="5206"/>
                  </a:moveTo>
                  <a:cubicBezTo>
                    <a:pt x="3466" y="5215"/>
                    <a:pt x="3471" y="5226"/>
                    <a:pt x="3472" y="5239"/>
                  </a:cubicBezTo>
                  <a:cubicBezTo>
                    <a:pt x="3471" y="5242"/>
                    <a:pt x="3470" y="5244"/>
                    <a:pt x="3469" y="5247"/>
                  </a:cubicBezTo>
                  <a:cubicBezTo>
                    <a:pt x="3465" y="5258"/>
                    <a:pt x="3465" y="5267"/>
                    <a:pt x="3469" y="5274"/>
                  </a:cubicBezTo>
                  <a:cubicBezTo>
                    <a:pt x="3456" y="5320"/>
                    <a:pt x="3421" y="5369"/>
                    <a:pt x="3463" y="5371"/>
                  </a:cubicBezTo>
                  <a:cubicBezTo>
                    <a:pt x="3419" y="5464"/>
                    <a:pt x="3427" y="5329"/>
                    <a:pt x="3398" y="5380"/>
                  </a:cubicBezTo>
                  <a:lnTo>
                    <a:pt x="3395" y="5386"/>
                  </a:lnTo>
                  <a:cubicBezTo>
                    <a:pt x="3391" y="5385"/>
                    <a:pt x="3388" y="5384"/>
                    <a:pt x="3384" y="5383"/>
                  </a:cubicBezTo>
                  <a:cubicBezTo>
                    <a:pt x="3380" y="5383"/>
                    <a:pt x="3375" y="5381"/>
                    <a:pt x="3372" y="5380"/>
                  </a:cubicBezTo>
                  <a:cubicBezTo>
                    <a:pt x="3381" y="5348"/>
                    <a:pt x="3420" y="5273"/>
                    <a:pt x="3454" y="5206"/>
                  </a:cubicBezTo>
                  <a:close/>
                  <a:moveTo>
                    <a:pt x="4376" y="5265"/>
                  </a:moveTo>
                  <a:cubicBezTo>
                    <a:pt x="4317" y="5391"/>
                    <a:pt x="4230" y="5421"/>
                    <a:pt x="4146" y="5569"/>
                  </a:cubicBezTo>
                  <a:cubicBezTo>
                    <a:pt x="4184" y="5433"/>
                    <a:pt x="4238" y="5296"/>
                    <a:pt x="4376" y="5265"/>
                  </a:cubicBezTo>
                  <a:close/>
                  <a:moveTo>
                    <a:pt x="2772" y="5304"/>
                  </a:moveTo>
                  <a:cubicBezTo>
                    <a:pt x="2734" y="5293"/>
                    <a:pt x="2606" y="5442"/>
                    <a:pt x="2766" y="5380"/>
                  </a:cubicBezTo>
                  <a:cubicBezTo>
                    <a:pt x="2788" y="5327"/>
                    <a:pt x="2785" y="5307"/>
                    <a:pt x="2772" y="5304"/>
                  </a:cubicBezTo>
                  <a:close/>
                  <a:moveTo>
                    <a:pt x="18303" y="5324"/>
                  </a:moveTo>
                  <a:cubicBezTo>
                    <a:pt x="18305" y="5329"/>
                    <a:pt x="18306" y="5334"/>
                    <a:pt x="18308" y="5339"/>
                  </a:cubicBezTo>
                  <a:cubicBezTo>
                    <a:pt x="18298" y="5348"/>
                    <a:pt x="18289" y="5353"/>
                    <a:pt x="18279" y="5354"/>
                  </a:cubicBezTo>
                  <a:cubicBezTo>
                    <a:pt x="18284" y="5344"/>
                    <a:pt x="18291" y="5335"/>
                    <a:pt x="18303" y="5324"/>
                  </a:cubicBezTo>
                  <a:close/>
                  <a:moveTo>
                    <a:pt x="17957" y="5369"/>
                  </a:moveTo>
                  <a:cubicBezTo>
                    <a:pt x="17993" y="5396"/>
                    <a:pt x="18028" y="5407"/>
                    <a:pt x="18063" y="5425"/>
                  </a:cubicBezTo>
                  <a:cubicBezTo>
                    <a:pt x="18058" y="5450"/>
                    <a:pt x="18036" y="5449"/>
                    <a:pt x="18031" y="5490"/>
                  </a:cubicBezTo>
                  <a:cubicBezTo>
                    <a:pt x="18029" y="5491"/>
                    <a:pt x="18026" y="5491"/>
                    <a:pt x="18025" y="5493"/>
                  </a:cubicBezTo>
                  <a:cubicBezTo>
                    <a:pt x="18003" y="5448"/>
                    <a:pt x="17983" y="5403"/>
                    <a:pt x="17957" y="5369"/>
                  </a:cubicBezTo>
                  <a:close/>
                  <a:moveTo>
                    <a:pt x="19582" y="5371"/>
                  </a:moveTo>
                  <a:cubicBezTo>
                    <a:pt x="19512" y="5403"/>
                    <a:pt x="19540" y="5469"/>
                    <a:pt x="19576" y="5540"/>
                  </a:cubicBezTo>
                  <a:cubicBezTo>
                    <a:pt x="19530" y="5564"/>
                    <a:pt x="19525" y="5604"/>
                    <a:pt x="19552" y="5655"/>
                  </a:cubicBezTo>
                  <a:cubicBezTo>
                    <a:pt x="19549" y="5655"/>
                    <a:pt x="19546" y="5654"/>
                    <a:pt x="19544" y="5655"/>
                  </a:cubicBezTo>
                  <a:lnTo>
                    <a:pt x="19529" y="5667"/>
                  </a:lnTo>
                  <a:cubicBezTo>
                    <a:pt x="19523" y="5662"/>
                    <a:pt x="19515" y="5654"/>
                    <a:pt x="19508" y="5646"/>
                  </a:cubicBezTo>
                  <a:cubicBezTo>
                    <a:pt x="19490" y="5626"/>
                    <a:pt x="19461" y="5595"/>
                    <a:pt x="19425" y="5599"/>
                  </a:cubicBezTo>
                  <a:cubicBezTo>
                    <a:pt x="19350" y="5530"/>
                    <a:pt x="19296" y="5464"/>
                    <a:pt x="19260" y="5392"/>
                  </a:cubicBezTo>
                  <a:cubicBezTo>
                    <a:pt x="19253" y="5378"/>
                    <a:pt x="19239" y="5370"/>
                    <a:pt x="19227" y="5374"/>
                  </a:cubicBezTo>
                  <a:cubicBezTo>
                    <a:pt x="19216" y="5379"/>
                    <a:pt x="19211" y="5395"/>
                    <a:pt x="19219" y="5410"/>
                  </a:cubicBezTo>
                  <a:cubicBezTo>
                    <a:pt x="19232" y="5437"/>
                    <a:pt x="19248" y="5461"/>
                    <a:pt x="19266" y="5487"/>
                  </a:cubicBezTo>
                  <a:cubicBezTo>
                    <a:pt x="19302" y="5538"/>
                    <a:pt x="19348" y="5589"/>
                    <a:pt x="19405" y="5640"/>
                  </a:cubicBezTo>
                  <a:cubicBezTo>
                    <a:pt x="19405" y="5672"/>
                    <a:pt x="19415" y="5703"/>
                    <a:pt x="19425" y="5726"/>
                  </a:cubicBezTo>
                  <a:cubicBezTo>
                    <a:pt x="19426" y="5728"/>
                    <a:pt x="19428" y="5730"/>
                    <a:pt x="19428" y="5732"/>
                  </a:cubicBezTo>
                  <a:cubicBezTo>
                    <a:pt x="19436" y="5743"/>
                    <a:pt x="19448" y="5750"/>
                    <a:pt x="19458" y="5747"/>
                  </a:cubicBezTo>
                  <a:cubicBezTo>
                    <a:pt x="19469" y="5743"/>
                    <a:pt x="19473" y="5728"/>
                    <a:pt x="19467" y="5714"/>
                  </a:cubicBezTo>
                  <a:cubicBezTo>
                    <a:pt x="19461" y="5703"/>
                    <a:pt x="19454" y="5681"/>
                    <a:pt x="19452" y="5661"/>
                  </a:cubicBezTo>
                  <a:cubicBezTo>
                    <a:pt x="19457" y="5663"/>
                    <a:pt x="19462" y="5670"/>
                    <a:pt x="19476" y="5685"/>
                  </a:cubicBezTo>
                  <a:cubicBezTo>
                    <a:pt x="19492" y="5703"/>
                    <a:pt x="19512" y="5725"/>
                    <a:pt x="19538" y="5732"/>
                  </a:cubicBezTo>
                  <a:lnTo>
                    <a:pt x="19549" y="5735"/>
                  </a:lnTo>
                  <a:lnTo>
                    <a:pt x="19558" y="5729"/>
                  </a:lnTo>
                  <a:cubicBezTo>
                    <a:pt x="19565" y="5724"/>
                    <a:pt x="19574" y="5719"/>
                    <a:pt x="19582" y="5714"/>
                  </a:cubicBezTo>
                  <a:cubicBezTo>
                    <a:pt x="19584" y="5713"/>
                    <a:pt x="19583" y="5711"/>
                    <a:pt x="19585" y="5708"/>
                  </a:cubicBezTo>
                  <a:cubicBezTo>
                    <a:pt x="19657" y="5711"/>
                    <a:pt x="19698" y="5794"/>
                    <a:pt x="19742" y="5894"/>
                  </a:cubicBezTo>
                  <a:cubicBezTo>
                    <a:pt x="19800" y="5880"/>
                    <a:pt x="19789" y="5836"/>
                    <a:pt x="19804" y="5803"/>
                  </a:cubicBezTo>
                  <a:cubicBezTo>
                    <a:pt x="19745" y="5743"/>
                    <a:pt x="19738" y="5671"/>
                    <a:pt x="19721" y="5596"/>
                  </a:cubicBezTo>
                  <a:cubicBezTo>
                    <a:pt x="19704" y="5521"/>
                    <a:pt x="19678" y="5444"/>
                    <a:pt x="19582" y="5371"/>
                  </a:cubicBezTo>
                  <a:close/>
                  <a:moveTo>
                    <a:pt x="3345" y="5398"/>
                  </a:moveTo>
                  <a:cubicBezTo>
                    <a:pt x="3346" y="5402"/>
                    <a:pt x="3347" y="5405"/>
                    <a:pt x="3351" y="5407"/>
                  </a:cubicBezTo>
                  <a:cubicBezTo>
                    <a:pt x="3358" y="5409"/>
                    <a:pt x="3366" y="5412"/>
                    <a:pt x="3372" y="5413"/>
                  </a:cubicBezTo>
                  <a:cubicBezTo>
                    <a:pt x="3373" y="5413"/>
                    <a:pt x="3373" y="5412"/>
                    <a:pt x="3375" y="5413"/>
                  </a:cubicBezTo>
                  <a:lnTo>
                    <a:pt x="3375" y="5416"/>
                  </a:lnTo>
                  <a:cubicBezTo>
                    <a:pt x="3295" y="5551"/>
                    <a:pt x="3277" y="5573"/>
                    <a:pt x="3206" y="5646"/>
                  </a:cubicBezTo>
                  <a:cubicBezTo>
                    <a:pt x="3213" y="5516"/>
                    <a:pt x="3307" y="5512"/>
                    <a:pt x="3345" y="5398"/>
                  </a:cubicBezTo>
                  <a:close/>
                  <a:moveTo>
                    <a:pt x="1537" y="5416"/>
                  </a:moveTo>
                  <a:cubicBezTo>
                    <a:pt x="1524" y="5409"/>
                    <a:pt x="1505" y="5417"/>
                    <a:pt x="1495" y="5436"/>
                  </a:cubicBezTo>
                  <a:cubicBezTo>
                    <a:pt x="1404" y="5608"/>
                    <a:pt x="1322" y="5760"/>
                    <a:pt x="1244" y="5897"/>
                  </a:cubicBezTo>
                  <a:cubicBezTo>
                    <a:pt x="1234" y="5916"/>
                    <a:pt x="1235" y="5939"/>
                    <a:pt x="1247" y="5948"/>
                  </a:cubicBezTo>
                  <a:cubicBezTo>
                    <a:pt x="1259" y="5956"/>
                    <a:pt x="1278" y="5946"/>
                    <a:pt x="1289" y="5927"/>
                  </a:cubicBezTo>
                  <a:cubicBezTo>
                    <a:pt x="1367" y="5787"/>
                    <a:pt x="1450" y="5636"/>
                    <a:pt x="1543" y="5463"/>
                  </a:cubicBezTo>
                  <a:cubicBezTo>
                    <a:pt x="1553" y="5444"/>
                    <a:pt x="1550" y="5423"/>
                    <a:pt x="1537" y="5416"/>
                  </a:cubicBezTo>
                  <a:close/>
                  <a:moveTo>
                    <a:pt x="2645" y="5463"/>
                  </a:moveTo>
                  <a:cubicBezTo>
                    <a:pt x="2630" y="5477"/>
                    <a:pt x="2615" y="5494"/>
                    <a:pt x="2603" y="5525"/>
                  </a:cubicBezTo>
                  <a:lnTo>
                    <a:pt x="2601" y="5519"/>
                  </a:lnTo>
                  <a:cubicBezTo>
                    <a:pt x="2528" y="5568"/>
                    <a:pt x="2475" y="5715"/>
                    <a:pt x="2441" y="5797"/>
                  </a:cubicBezTo>
                  <a:lnTo>
                    <a:pt x="2512" y="5838"/>
                  </a:lnTo>
                  <a:cubicBezTo>
                    <a:pt x="2543" y="5712"/>
                    <a:pt x="2660" y="5589"/>
                    <a:pt x="2642" y="5519"/>
                  </a:cubicBezTo>
                  <a:cubicBezTo>
                    <a:pt x="2648" y="5509"/>
                    <a:pt x="2653" y="5502"/>
                    <a:pt x="2660" y="5496"/>
                  </a:cubicBezTo>
                  <a:cubicBezTo>
                    <a:pt x="2669" y="5487"/>
                    <a:pt x="2676" y="5472"/>
                    <a:pt x="2671" y="5463"/>
                  </a:cubicBezTo>
                  <a:cubicBezTo>
                    <a:pt x="2667" y="5454"/>
                    <a:pt x="2655" y="5454"/>
                    <a:pt x="2645" y="5463"/>
                  </a:cubicBezTo>
                  <a:close/>
                  <a:moveTo>
                    <a:pt x="18066" y="5510"/>
                  </a:moveTo>
                  <a:lnTo>
                    <a:pt x="18069" y="5519"/>
                  </a:lnTo>
                  <a:cubicBezTo>
                    <a:pt x="18118" y="5589"/>
                    <a:pt x="18180" y="5642"/>
                    <a:pt x="18238" y="5696"/>
                  </a:cubicBezTo>
                  <a:cubicBezTo>
                    <a:pt x="18236" y="5705"/>
                    <a:pt x="18229" y="5712"/>
                    <a:pt x="18220" y="5720"/>
                  </a:cubicBezTo>
                  <a:cubicBezTo>
                    <a:pt x="18147" y="5705"/>
                    <a:pt x="18103" y="5648"/>
                    <a:pt x="18066" y="5578"/>
                  </a:cubicBezTo>
                  <a:cubicBezTo>
                    <a:pt x="18058" y="5563"/>
                    <a:pt x="18050" y="5547"/>
                    <a:pt x="18043" y="5531"/>
                  </a:cubicBezTo>
                  <a:cubicBezTo>
                    <a:pt x="18051" y="5526"/>
                    <a:pt x="18060" y="5518"/>
                    <a:pt x="18066" y="5510"/>
                  </a:cubicBezTo>
                  <a:close/>
                  <a:moveTo>
                    <a:pt x="19818" y="5561"/>
                  </a:moveTo>
                  <a:cubicBezTo>
                    <a:pt x="19805" y="5560"/>
                    <a:pt x="19797" y="5570"/>
                    <a:pt x="19801" y="5581"/>
                  </a:cubicBezTo>
                  <a:cubicBezTo>
                    <a:pt x="19811" y="5615"/>
                    <a:pt x="19828" y="5642"/>
                    <a:pt x="19854" y="5676"/>
                  </a:cubicBezTo>
                  <a:cubicBezTo>
                    <a:pt x="19863" y="5687"/>
                    <a:pt x="19876" y="5692"/>
                    <a:pt x="19886" y="5688"/>
                  </a:cubicBezTo>
                  <a:cubicBezTo>
                    <a:pt x="19897" y="5683"/>
                    <a:pt x="19898" y="5672"/>
                    <a:pt x="19889" y="5661"/>
                  </a:cubicBezTo>
                  <a:cubicBezTo>
                    <a:pt x="19868" y="5633"/>
                    <a:pt x="19856" y="5609"/>
                    <a:pt x="19848" y="5581"/>
                  </a:cubicBezTo>
                  <a:cubicBezTo>
                    <a:pt x="19844" y="5569"/>
                    <a:pt x="19831" y="5561"/>
                    <a:pt x="19818" y="5561"/>
                  </a:cubicBezTo>
                  <a:close/>
                  <a:moveTo>
                    <a:pt x="2447" y="5590"/>
                  </a:moveTo>
                  <a:cubicBezTo>
                    <a:pt x="2428" y="5591"/>
                    <a:pt x="2401" y="5596"/>
                    <a:pt x="2376" y="5637"/>
                  </a:cubicBezTo>
                  <a:cubicBezTo>
                    <a:pt x="2367" y="5651"/>
                    <a:pt x="2366" y="5669"/>
                    <a:pt x="2373" y="5679"/>
                  </a:cubicBezTo>
                  <a:cubicBezTo>
                    <a:pt x="2380" y="5688"/>
                    <a:pt x="2392" y="5687"/>
                    <a:pt x="2400" y="5673"/>
                  </a:cubicBezTo>
                  <a:cubicBezTo>
                    <a:pt x="2408" y="5658"/>
                    <a:pt x="2421" y="5654"/>
                    <a:pt x="2441" y="5652"/>
                  </a:cubicBezTo>
                  <a:cubicBezTo>
                    <a:pt x="2448" y="5651"/>
                    <a:pt x="2455" y="5644"/>
                    <a:pt x="2459" y="5634"/>
                  </a:cubicBezTo>
                  <a:cubicBezTo>
                    <a:pt x="2460" y="5630"/>
                    <a:pt x="2461" y="5625"/>
                    <a:pt x="2462" y="5620"/>
                  </a:cubicBezTo>
                  <a:cubicBezTo>
                    <a:pt x="2464" y="5602"/>
                    <a:pt x="2457" y="5589"/>
                    <a:pt x="2447" y="5590"/>
                  </a:cubicBezTo>
                  <a:close/>
                  <a:moveTo>
                    <a:pt x="19910" y="5753"/>
                  </a:moveTo>
                  <a:cubicBezTo>
                    <a:pt x="19954" y="5790"/>
                    <a:pt x="19927" y="5808"/>
                    <a:pt x="19966" y="5844"/>
                  </a:cubicBezTo>
                  <a:cubicBezTo>
                    <a:pt x="20064" y="5853"/>
                    <a:pt x="19946" y="5730"/>
                    <a:pt x="19910" y="5753"/>
                  </a:cubicBezTo>
                  <a:close/>
                  <a:moveTo>
                    <a:pt x="19263" y="5770"/>
                  </a:moveTo>
                  <a:cubicBezTo>
                    <a:pt x="19251" y="5777"/>
                    <a:pt x="19249" y="5793"/>
                    <a:pt x="19260" y="5806"/>
                  </a:cubicBezTo>
                  <a:lnTo>
                    <a:pt x="19295" y="5847"/>
                  </a:lnTo>
                  <a:cubicBezTo>
                    <a:pt x="19306" y="5860"/>
                    <a:pt x="19324" y="5865"/>
                    <a:pt x="19337" y="5859"/>
                  </a:cubicBezTo>
                  <a:cubicBezTo>
                    <a:pt x="19349" y="5853"/>
                    <a:pt x="19353" y="5836"/>
                    <a:pt x="19343" y="5824"/>
                  </a:cubicBezTo>
                  <a:lnTo>
                    <a:pt x="19304" y="5782"/>
                  </a:lnTo>
                  <a:cubicBezTo>
                    <a:pt x="19294" y="5769"/>
                    <a:pt x="19275" y="5764"/>
                    <a:pt x="19263" y="5770"/>
                  </a:cubicBezTo>
                  <a:close/>
                  <a:moveTo>
                    <a:pt x="17957" y="5800"/>
                  </a:moveTo>
                  <a:cubicBezTo>
                    <a:pt x="17957" y="5807"/>
                    <a:pt x="17955" y="5813"/>
                    <a:pt x="17954" y="5821"/>
                  </a:cubicBezTo>
                  <a:cubicBezTo>
                    <a:pt x="17945" y="5823"/>
                    <a:pt x="17933" y="5824"/>
                    <a:pt x="17924" y="5829"/>
                  </a:cubicBezTo>
                  <a:cubicBezTo>
                    <a:pt x="17914" y="5799"/>
                    <a:pt x="17939" y="5804"/>
                    <a:pt x="17957" y="5800"/>
                  </a:cubicBezTo>
                  <a:close/>
                  <a:moveTo>
                    <a:pt x="18267" y="5812"/>
                  </a:moveTo>
                  <a:cubicBezTo>
                    <a:pt x="18268" y="5819"/>
                    <a:pt x="18273" y="5829"/>
                    <a:pt x="18279" y="5838"/>
                  </a:cubicBezTo>
                  <a:cubicBezTo>
                    <a:pt x="18271" y="5837"/>
                    <a:pt x="18260" y="5839"/>
                    <a:pt x="18252" y="5841"/>
                  </a:cubicBezTo>
                  <a:cubicBezTo>
                    <a:pt x="18252" y="5830"/>
                    <a:pt x="18255" y="5820"/>
                    <a:pt x="18267" y="5812"/>
                  </a:cubicBezTo>
                  <a:close/>
                  <a:moveTo>
                    <a:pt x="20253" y="5812"/>
                  </a:moveTo>
                  <a:cubicBezTo>
                    <a:pt x="20286" y="5849"/>
                    <a:pt x="20290" y="5876"/>
                    <a:pt x="20294" y="5903"/>
                  </a:cubicBezTo>
                  <a:cubicBezTo>
                    <a:pt x="20393" y="5884"/>
                    <a:pt x="20338" y="5790"/>
                    <a:pt x="20253" y="5812"/>
                  </a:cubicBezTo>
                  <a:close/>
                  <a:moveTo>
                    <a:pt x="18781" y="5815"/>
                  </a:moveTo>
                  <a:cubicBezTo>
                    <a:pt x="18784" y="5833"/>
                    <a:pt x="18788" y="5853"/>
                    <a:pt x="18805" y="5877"/>
                  </a:cubicBezTo>
                  <a:cubicBezTo>
                    <a:pt x="18758" y="5867"/>
                    <a:pt x="18787" y="5891"/>
                    <a:pt x="18749" y="5915"/>
                  </a:cubicBezTo>
                  <a:cubicBezTo>
                    <a:pt x="18706" y="5866"/>
                    <a:pt x="18740" y="5839"/>
                    <a:pt x="18781" y="5815"/>
                  </a:cubicBezTo>
                  <a:close/>
                  <a:moveTo>
                    <a:pt x="18288" y="5853"/>
                  </a:moveTo>
                  <a:cubicBezTo>
                    <a:pt x="18313" y="5890"/>
                    <a:pt x="18354" y="5928"/>
                    <a:pt x="18362" y="5939"/>
                  </a:cubicBezTo>
                  <a:cubicBezTo>
                    <a:pt x="18377" y="5994"/>
                    <a:pt x="18296" y="5922"/>
                    <a:pt x="18273" y="5930"/>
                  </a:cubicBezTo>
                  <a:cubicBezTo>
                    <a:pt x="18278" y="5919"/>
                    <a:pt x="18275" y="5908"/>
                    <a:pt x="18270" y="5894"/>
                  </a:cubicBezTo>
                  <a:cubicBezTo>
                    <a:pt x="18280" y="5882"/>
                    <a:pt x="18287" y="5868"/>
                    <a:pt x="18288" y="5853"/>
                  </a:cubicBezTo>
                  <a:close/>
                  <a:moveTo>
                    <a:pt x="19171" y="5889"/>
                  </a:moveTo>
                  <a:cubicBezTo>
                    <a:pt x="19097" y="5907"/>
                    <a:pt x="19117" y="5941"/>
                    <a:pt x="19180" y="5986"/>
                  </a:cubicBezTo>
                  <a:cubicBezTo>
                    <a:pt x="19254" y="5968"/>
                    <a:pt x="19202" y="5927"/>
                    <a:pt x="19171" y="5889"/>
                  </a:cubicBezTo>
                  <a:close/>
                  <a:moveTo>
                    <a:pt x="3824" y="5906"/>
                  </a:moveTo>
                  <a:cubicBezTo>
                    <a:pt x="3826" y="5909"/>
                    <a:pt x="3825" y="5911"/>
                    <a:pt x="3827" y="5915"/>
                  </a:cubicBezTo>
                  <a:lnTo>
                    <a:pt x="3806" y="5951"/>
                  </a:lnTo>
                  <a:cubicBezTo>
                    <a:pt x="3805" y="5949"/>
                    <a:pt x="3804" y="5948"/>
                    <a:pt x="3803" y="5948"/>
                  </a:cubicBezTo>
                  <a:cubicBezTo>
                    <a:pt x="3810" y="5934"/>
                    <a:pt x="3818" y="5920"/>
                    <a:pt x="3824" y="5906"/>
                  </a:cubicBezTo>
                  <a:close/>
                  <a:moveTo>
                    <a:pt x="1844" y="5909"/>
                  </a:moveTo>
                  <a:cubicBezTo>
                    <a:pt x="1829" y="5952"/>
                    <a:pt x="1726" y="6032"/>
                    <a:pt x="1773" y="6051"/>
                  </a:cubicBezTo>
                  <a:cubicBezTo>
                    <a:pt x="1787" y="6008"/>
                    <a:pt x="1891" y="5929"/>
                    <a:pt x="1844" y="5909"/>
                  </a:cubicBezTo>
                  <a:close/>
                  <a:moveTo>
                    <a:pt x="1448" y="5962"/>
                  </a:moveTo>
                  <a:cubicBezTo>
                    <a:pt x="1393" y="5987"/>
                    <a:pt x="1336" y="6084"/>
                    <a:pt x="1342" y="6143"/>
                  </a:cubicBezTo>
                  <a:lnTo>
                    <a:pt x="1345" y="6143"/>
                  </a:lnTo>
                  <a:cubicBezTo>
                    <a:pt x="1310" y="6185"/>
                    <a:pt x="1306" y="6232"/>
                    <a:pt x="1303" y="6270"/>
                  </a:cubicBezTo>
                  <a:cubicBezTo>
                    <a:pt x="1302" y="6289"/>
                    <a:pt x="1302" y="6308"/>
                    <a:pt x="1297" y="6326"/>
                  </a:cubicBezTo>
                  <a:lnTo>
                    <a:pt x="1292" y="6329"/>
                  </a:lnTo>
                  <a:cubicBezTo>
                    <a:pt x="1284" y="6335"/>
                    <a:pt x="1275" y="6342"/>
                    <a:pt x="1268" y="6355"/>
                  </a:cubicBezTo>
                  <a:cubicBezTo>
                    <a:pt x="1261" y="6367"/>
                    <a:pt x="1261" y="6380"/>
                    <a:pt x="1268" y="6385"/>
                  </a:cubicBezTo>
                  <a:cubicBezTo>
                    <a:pt x="1275" y="6390"/>
                    <a:pt x="1288" y="6388"/>
                    <a:pt x="1294" y="6376"/>
                  </a:cubicBezTo>
                  <a:cubicBezTo>
                    <a:pt x="1296" y="6374"/>
                    <a:pt x="1300" y="6370"/>
                    <a:pt x="1303" y="6367"/>
                  </a:cubicBezTo>
                  <a:cubicBezTo>
                    <a:pt x="1309" y="6363"/>
                    <a:pt x="1315" y="6356"/>
                    <a:pt x="1321" y="6349"/>
                  </a:cubicBezTo>
                  <a:lnTo>
                    <a:pt x="1324" y="6346"/>
                  </a:lnTo>
                  <a:lnTo>
                    <a:pt x="1327" y="6341"/>
                  </a:lnTo>
                  <a:cubicBezTo>
                    <a:pt x="1336" y="6313"/>
                    <a:pt x="1337" y="6286"/>
                    <a:pt x="1339" y="6261"/>
                  </a:cubicBezTo>
                  <a:cubicBezTo>
                    <a:pt x="1341" y="6229"/>
                    <a:pt x="1345" y="6205"/>
                    <a:pt x="1359" y="6181"/>
                  </a:cubicBezTo>
                  <a:lnTo>
                    <a:pt x="1362" y="6178"/>
                  </a:lnTo>
                  <a:cubicBezTo>
                    <a:pt x="1363" y="6177"/>
                    <a:pt x="1362" y="6176"/>
                    <a:pt x="1362" y="6175"/>
                  </a:cubicBezTo>
                  <a:cubicBezTo>
                    <a:pt x="1416" y="6161"/>
                    <a:pt x="1455" y="6049"/>
                    <a:pt x="1498" y="5965"/>
                  </a:cubicBezTo>
                  <a:cubicBezTo>
                    <a:pt x="1483" y="5953"/>
                    <a:pt x="1466" y="5954"/>
                    <a:pt x="1448" y="5962"/>
                  </a:cubicBezTo>
                  <a:close/>
                  <a:moveTo>
                    <a:pt x="2349" y="6010"/>
                  </a:moveTo>
                  <a:cubicBezTo>
                    <a:pt x="2303" y="6051"/>
                    <a:pt x="2235" y="6097"/>
                    <a:pt x="2338" y="6104"/>
                  </a:cubicBezTo>
                  <a:cubicBezTo>
                    <a:pt x="2394" y="6061"/>
                    <a:pt x="2386" y="6032"/>
                    <a:pt x="2349" y="6010"/>
                  </a:cubicBezTo>
                  <a:close/>
                  <a:moveTo>
                    <a:pt x="19691" y="6013"/>
                  </a:moveTo>
                  <a:lnTo>
                    <a:pt x="19638" y="6042"/>
                  </a:lnTo>
                  <a:lnTo>
                    <a:pt x="19680" y="6107"/>
                  </a:lnTo>
                  <a:lnTo>
                    <a:pt x="19733" y="6078"/>
                  </a:lnTo>
                  <a:lnTo>
                    <a:pt x="19691" y="6013"/>
                  </a:lnTo>
                  <a:close/>
                  <a:moveTo>
                    <a:pt x="3756" y="6016"/>
                  </a:moveTo>
                  <a:cubicBezTo>
                    <a:pt x="3759" y="6022"/>
                    <a:pt x="3758" y="6033"/>
                    <a:pt x="3753" y="6042"/>
                  </a:cubicBezTo>
                  <a:cubicBezTo>
                    <a:pt x="3751" y="6037"/>
                    <a:pt x="3749" y="6033"/>
                    <a:pt x="3747" y="6027"/>
                  </a:cubicBezTo>
                  <a:cubicBezTo>
                    <a:pt x="3750" y="6025"/>
                    <a:pt x="3753" y="6019"/>
                    <a:pt x="3756" y="6016"/>
                  </a:cubicBezTo>
                  <a:close/>
                  <a:moveTo>
                    <a:pt x="3723" y="6030"/>
                  </a:moveTo>
                  <a:cubicBezTo>
                    <a:pt x="3726" y="6042"/>
                    <a:pt x="3730" y="6053"/>
                    <a:pt x="3735" y="6063"/>
                  </a:cubicBezTo>
                  <a:cubicBezTo>
                    <a:pt x="3723" y="6071"/>
                    <a:pt x="3710" y="6073"/>
                    <a:pt x="3703" y="6054"/>
                  </a:cubicBezTo>
                  <a:cubicBezTo>
                    <a:pt x="3704" y="6051"/>
                    <a:pt x="3704" y="6047"/>
                    <a:pt x="3706" y="6045"/>
                  </a:cubicBezTo>
                  <a:cubicBezTo>
                    <a:pt x="3711" y="6045"/>
                    <a:pt x="3716" y="6042"/>
                    <a:pt x="3720" y="6036"/>
                  </a:cubicBezTo>
                  <a:lnTo>
                    <a:pt x="3723" y="6030"/>
                  </a:lnTo>
                  <a:close/>
                  <a:moveTo>
                    <a:pt x="1744" y="6051"/>
                  </a:moveTo>
                  <a:lnTo>
                    <a:pt x="1693" y="6128"/>
                  </a:lnTo>
                  <a:lnTo>
                    <a:pt x="1741" y="6146"/>
                  </a:lnTo>
                  <a:lnTo>
                    <a:pt x="1788" y="6066"/>
                  </a:lnTo>
                  <a:lnTo>
                    <a:pt x="1744" y="6051"/>
                  </a:lnTo>
                  <a:close/>
                  <a:moveTo>
                    <a:pt x="3351" y="6089"/>
                  </a:moveTo>
                  <a:cubicBezTo>
                    <a:pt x="3365" y="6093"/>
                    <a:pt x="3375" y="6106"/>
                    <a:pt x="3378" y="6125"/>
                  </a:cubicBezTo>
                  <a:cubicBezTo>
                    <a:pt x="3361" y="6138"/>
                    <a:pt x="3344" y="6141"/>
                    <a:pt x="3324" y="6137"/>
                  </a:cubicBezTo>
                  <a:cubicBezTo>
                    <a:pt x="3333" y="6121"/>
                    <a:pt x="3342" y="6105"/>
                    <a:pt x="3351" y="6089"/>
                  </a:cubicBezTo>
                  <a:close/>
                  <a:moveTo>
                    <a:pt x="2757" y="6101"/>
                  </a:moveTo>
                  <a:cubicBezTo>
                    <a:pt x="2767" y="6099"/>
                    <a:pt x="2777" y="6103"/>
                    <a:pt x="2790" y="6119"/>
                  </a:cubicBezTo>
                  <a:cubicBezTo>
                    <a:pt x="2772" y="6178"/>
                    <a:pt x="2739" y="6142"/>
                    <a:pt x="2719" y="6181"/>
                  </a:cubicBezTo>
                  <a:cubicBezTo>
                    <a:pt x="2723" y="6221"/>
                    <a:pt x="2766" y="6212"/>
                    <a:pt x="2825" y="6237"/>
                  </a:cubicBezTo>
                  <a:cubicBezTo>
                    <a:pt x="2799" y="6276"/>
                    <a:pt x="2790" y="6307"/>
                    <a:pt x="2790" y="6335"/>
                  </a:cubicBezTo>
                  <a:cubicBezTo>
                    <a:pt x="2769" y="6357"/>
                    <a:pt x="2757" y="6384"/>
                    <a:pt x="2745" y="6408"/>
                  </a:cubicBezTo>
                  <a:cubicBezTo>
                    <a:pt x="2738" y="6425"/>
                    <a:pt x="2731" y="6440"/>
                    <a:pt x="2722" y="6453"/>
                  </a:cubicBezTo>
                  <a:cubicBezTo>
                    <a:pt x="2701" y="6450"/>
                    <a:pt x="2681" y="6451"/>
                    <a:pt x="2660" y="6450"/>
                  </a:cubicBezTo>
                  <a:cubicBezTo>
                    <a:pt x="2675" y="6393"/>
                    <a:pt x="2735" y="6275"/>
                    <a:pt x="2683" y="6213"/>
                  </a:cubicBezTo>
                  <a:cubicBezTo>
                    <a:pt x="2707" y="6175"/>
                    <a:pt x="2727" y="6107"/>
                    <a:pt x="2757" y="6101"/>
                  </a:cubicBezTo>
                  <a:close/>
                  <a:moveTo>
                    <a:pt x="2258" y="6208"/>
                  </a:moveTo>
                  <a:cubicBezTo>
                    <a:pt x="2240" y="6207"/>
                    <a:pt x="2218" y="6213"/>
                    <a:pt x="2210" y="6222"/>
                  </a:cubicBezTo>
                  <a:cubicBezTo>
                    <a:pt x="2196" y="6241"/>
                    <a:pt x="2193" y="6257"/>
                    <a:pt x="2190" y="6273"/>
                  </a:cubicBezTo>
                  <a:lnTo>
                    <a:pt x="2187" y="6287"/>
                  </a:lnTo>
                  <a:cubicBezTo>
                    <a:pt x="2184" y="6296"/>
                    <a:pt x="2197" y="6301"/>
                    <a:pt x="2216" y="6299"/>
                  </a:cubicBezTo>
                  <a:cubicBezTo>
                    <a:pt x="2230" y="6298"/>
                    <a:pt x="2243" y="6296"/>
                    <a:pt x="2252" y="6290"/>
                  </a:cubicBezTo>
                  <a:cubicBezTo>
                    <a:pt x="2255" y="6288"/>
                    <a:pt x="2258" y="6285"/>
                    <a:pt x="2258" y="6281"/>
                  </a:cubicBezTo>
                  <a:lnTo>
                    <a:pt x="2261" y="6267"/>
                  </a:lnTo>
                  <a:cubicBezTo>
                    <a:pt x="2263" y="6253"/>
                    <a:pt x="2268" y="6240"/>
                    <a:pt x="2278" y="6225"/>
                  </a:cubicBezTo>
                  <a:cubicBezTo>
                    <a:pt x="2285" y="6216"/>
                    <a:pt x="2277" y="6208"/>
                    <a:pt x="2258" y="6208"/>
                  </a:cubicBezTo>
                  <a:close/>
                  <a:moveTo>
                    <a:pt x="1903" y="6225"/>
                  </a:moveTo>
                  <a:cubicBezTo>
                    <a:pt x="1856" y="6281"/>
                    <a:pt x="1844" y="6323"/>
                    <a:pt x="1865" y="6352"/>
                  </a:cubicBezTo>
                  <a:cubicBezTo>
                    <a:pt x="1928" y="6329"/>
                    <a:pt x="1998" y="6234"/>
                    <a:pt x="1903" y="6225"/>
                  </a:cubicBezTo>
                  <a:close/>
                  <a:moveTo>
                    <a:pt x="19414" y="6290"/>
                  </a:moveTo>
                  <a:cubicBezTo>
                    <a:pt x="19394" y="6285"/>
                    <a:pt x="19374" y="6288"/>
                    <a:pt x="19352" y="6308"/>
                  </a:cubicBezTo>
                  <a:cubicBezTo>
                    <a:pt x="19401" y="6357"/>
                    <a:pt x="19375" y="6347"/>
                    <a:pt x="19414" y="6417"/>
                  </a:cubicBezTo>
                  <a:cubicBezTo>
                    <a:pt x="19437" y="6385"/>
                    <a:pt x="19488" y="6364"/>
                    <a:pt x="19470" y="6314"/>
                  </a:cubicBezTo>
                  <a:cubicBezTo>
                    <a:pt x="19451" y="6308"/>
                    <a:pt x="19433" y="6295"/>
                    <a:pt x="19414" y="6290"/>
                  </a:cubicBezTo>
                  <a:close/>
                  <a:moveTo>
                    <a:pt x="1049" y="6367"/>
                  </a:moveTo>
                  <a:cubicBezTo>
                    <a:pt x="1042" y="6362"/>
                    <a:pt x="1032" y="6365"/>
                    <a:pt x="1026" y="6376"/>
                  </a:cubicBezTo>
                  <a:cubicBezTo>
                    <a:pt x="1015" y="6396"/>
                    <a:pt x="1004" y="6412"/>
                    <a:pt x="993" y="6429"/>
                  </a:cubicBezTo>
                  <a:cubicBezTo>
                    <a:pt x="992" y="6432"/>
                    <a:pt x="989" y="6435"/>
                    <a:pt x="987" y="6438"/>
                  </a:cubicBezTo>
                  <a:cubicBezTo>
                    <a:pt x="944" y="6440"/>
                    <a:pt x="915" y="6499"/>
                    <a:pt x="872" y="6500"/>
                  </a:cubicBezTo>
                  <a:cubicBezTo>
                    <a:pt x="846" y="6568"/>
                    <a:pt x="868" y="6600"/>
                    <a:pt x="884" y="6639"/>
                  </a:cubicBezTo>
                  <a:cubicBezTo>
                    <a:pt x="868" y="6688"/>
                    <a:pt x="844" y="6736"/>
                    <a:pt x="819" y="6787"/>
                  </a:cubicBezTo>
                  <a:cubicBezTo>
                    <a:pt x="806" y="6811"/>
                    <a:pt x="795" y="6838"/>
                    <a:pt x="783" y="6863"/>
                  </a:cubicBezTo>
                  <a:cubicBezTo>
                    <a:pt x="689" y="6916"/>
                    <a:pt x="630" y="7064"/>
                    <a:pt x="689" y="7153"/>
                  </a:cubicBezTo>
                  <a:cubicBezTo>
                    <a:pt x="763" y="7106"/>
                    <a:pt x="813" y="7177"/>
                    <a:pt x="845" y="7070"/>
                  </a:cubicBezTo>
                  <a:cubicBezTo>
                    <a:pt x="794" y="7079"/>
                    <a:pt x="816" y="6971"/>
                    <a:pt x="813" y="6896"/>
                  </a:cubicBezTo>
                  <a:lnTo>
                    <a:pt x="804" y="6896"/>
                  </a:lnTo>
                  <a:cubicBezTo>
                    <a:pt x="816" y="6866"/>
                    <a:pt x="830" y="6838"/>
                    <a:pt x="845" y="6807"/>
                  </a:cubicBezTo>
                  <a:cubicBezTo>
                    <a:pt x="867" y="6765"/>
                    <a:pt x="890" y="6722"/>
                    <a:pt x="907" y="6677"/>
                  </a:cubicBezTo>
                  <a:cubicBezTo>
                    <a:pt x="914" y="6661"/>
                    <a:pt x="918" y="6644"/>
                    <a:pt x="922" y="6627"/>
                  </a:cubicBezTo>
                  <a:lnTo>
                    <a:pt x="928" y="6636"/>
                  </a:lnTo>
                  <a:cubicBezTo>
                    <a:pt x="955" y="6582"/>
                    <a:pt x="989" y="6555"/>
                    <a:pt x="1011" y="6473"/>
                  </a:cubicBezTo>
                  <a:lnTo>
                    <a:pt x="1002" y="6473"/>
                  </a:lnTo>
                  <a:cubicBezTo>
                    <a:pt x="1007" y="6465"/>
                    <a:pt x="1012" y="6460"/>
                    <a:pt x="1017" y="6453"/>
                  </a:cubicBezTo>
                  <a:cubicBezTo>
                    <a:pt x="1028" y="6435"/>
                    <a:pt x="1037" y="6419"/>
                    <a:pt x="1049" y="6397"/>
                  </a:cubicBezTo>
                  <a:cubicBezTo>
                    <a:pt x="1050" y="6396"/>
                    <a:pt x="1052" y="6395"/>
                    <a:pt x="1052" y="6394"/>
                  </a:cubicBezTo>
                  <a:cubicBezTo>
                    <a:pt x="1056" y="6383"/>
                    <a:pt x="1055" y="6372"/>
                    <a:pt x="1049" y="6367"/>
                  </a:cubicBezTo>
                  <a:close/>
                  <a:moveTo>
                    <a:pt x="2816" y="6388"/>
                  </a:moveTo>
                  <a:cubicBezTo>
                    <a:pt x="2820" y="6398"/>
                    <a:pt x="2818" y="6410"/>
                    <a:pt x="2807" y="6426"/>
                  </a:cubicBezTo>
                  <a:cubicBezTo>
                    <a:pt x="2841" y="6433"/>
                    <a:pt x="2859" y="6358"/>
                    <a:pt x="2899" y="6400"/>
                  </a:cubicBezTo>
                  <a:cubicBezTo>
                    <a:pt x="2830" y="6465"/>
                    <a:pt x="2802" y="6574"/>
                    <a:pt x="2766" y="6668"/>
                  </a:cubicBezTo>
                  <a:cubicBezTo>
                    <a:pt x="2763" y="6677"/>
                    <a:pt x="2761" y="6684"/>
                    <a:pt x="2757" y="6692"/>
                  </a:cubicBezTo>
                  <a:cubicBezTo>
                    <a:pt x="2752" y="6696"/>
                    <a:pt x="2745" y="6702"/>
                    <a:pt x="2739" y="6704"/>
                  </a:cubicBezTo>
                  <a:cubicBezTo>
                    <a:pt x="2730" y="6728"/>
                    <a:pt x="2723" y="6747"/>
                    <a:pt x="2719" y="6763"/>
                  </a:cubicBezTo>
                  <a:cubicBezTo>
                    <a:pt x="2686" y="6810"/>
                    <a:pt x="2642" y="6844"/>
                    <a:pt x="2571" y="6849"/>
                  </a:cubicBezTo>
                  <a:lnTo>
                    <a:pt x="2568" y="6849"/>
                  </a:lnTo>
                  <a:cubicBezTo>
                    <a:pt x="2585" y="6778"/>
                    <a:pt x="2622" y="6717"/>
                    <a:pt x="2663" y="6654"/>
                  </a:cubicBezTo>
                  <a:cubicBezTo>
                    <a:pt x="2689" y="6613"/>
                    <a:pt x="2715" y="6571"/>
                    <a:pt x="2736" y="6527"/>
                  </a:cubicBezTo>
                  <a:cubicBezTo>
                    <a:pt x="2739" y="6521"/>
                    <a:pt x="2743" y="6515"/>
                    <a:pt x="2745" y="6509"/>
                  </a:cubicBezTo>
                  <a:cubicBezTo>
                    <a:pt x="2768" y="6485"/>
                    <a:pt x="2781" y="6457"/>
                    <a:pt x="2793" y="6432"/>
                  </a:cubicBezTo>
                  <a:cubicBezTo>
                    <a:pt x="2800" y="6416"/>
                    <a:pt x="2807" y="6400"/>
                    <a:pt x="2816" y="6388"/>
                  </a:cubicBezTo>
                  <a:close/>
                  <a:moveTo>
                    <a:pt x="19898" y="6403"/>
                  </a:moveTo>
                  <a:cubicBezTo>
                    <a:pt x="19839" y="6429"/>
                    <a:pt x="19845" y="6485"/>
                    <a:pt x="19812" y="6524"/>
                  </a:cubicBezTo>
                  <a:cubicBezTo>
                    <a:pt x="19872" y="6568"/>
                    <a:pt x="19927" y="6634"/>
                    <a:pt x="19984" y="6692"/>
                  </a:cubicBezTo>
                  <a:cubicBezTo>
                    <a:pt x="19990" y="6705"/>
                    <a:pt x="19994" y="6719"/>
                    <a:pt x="19999" y="6733"/>
                  </a:cubicBezTo>
                  <a:cubicBezTo>
                    <a:pt x="20003" y="6746"/>
                    <a:pt x="20008" y="6760"/>
                    <a:pt x="20013" y="6772"/>
                  </a:cubicBezTo>
                  <a:cubicBezTo>
                    <a:pt x="20018" y="6781"/>
                    <a:pt x="20027" y="6786"/>
                    <a:pt x="20034" y="6784"/>
                  </a:cubicBezTo>
                  <a:cubicBezTo>
                    <a:pt x="20041" y="6781"/>
                    <a:pt x="20044" y="6770"/>
                    <a:pt x="20040" y="6760"/>
                  </a:cubicBezTo>
                  <a:cubicBezTo>
                    <a:pt x="20035" y="6749"/>
                    <a:pt x="20032" y="6738"/>
                    <a:pt x="20028" y="6728"/>
                  </a:cubicBezTo>
                  <a:cubicBezTo>
                    <a:pt x="20022" y="6709"/>
                    <a:pt x="20015" y="6691"/>
                    <a:pt x="20005" y="6671"/>
                  </a:cubicBezTo>
                  <a:lnTo>
                    <a:pt x="20016" y="6671"/>
                  </a:lnTo>
                  <a:cubicBezTo>
                    <a:pt x="20004" y="6599"/>
                    <a:pt x="19966" y="6453"/>
                    <a:pt x="19898" y="6403"/>
                  </a:cubicBezTo>
                  <a:close/>
                  <a:moveTo>
                    <a:pt x="1557" y="6450"/>
                  </a:moveTo>
                  <a:cubicBezTo>
                    <a:pt x="1548" y="6486"/>
                    <a:pt x="1432" y="6560"/>
                    <a:pt x="1498" y="6571"/>
                  </a:cubicBezTo>
                  <a:cubicBezTo>
                    <a:pt x="1570" y="6548"/>
                    <a:pt x="1591" y="6482"/>
                    <a:pt x="1557" y="6450"/>
                  </a:cubicBezTo>
                  <a:close/>
                  <a:moveTo>
                    <a:pt x="2645" y="6506"/>
                  </a:moveTo>
                  <a:cubicBezTo>
                    <a:pt x="2662" y="6507"/>
                    <a:pt x="2677" y="6507"/>
                    <a:pt x="2692" y="6509"/>
                  </a:cubicBezTo>
                  <a:cubicBezTo>
                    <a:pt x="2673" y="6547"/>
                    <a:pt x="2649" y="6585"/>
                    <a:pt x="2624" y="6624"/>
                  </a:cubicBezTo>
                  <a:cubicBezTo>
                    <a:pt x="2585" y="6686"/>
                    <a:pt x="2544" y="6752"/>
                    <a:pt x="2524" y="6828"/>
                  </a:cubicBezTo>
                  <a:cubicBezTo>
                    <a:pt x="2507" y="6855"/>
                    <a:pt x="2485" y="6848"/>
                    <a:pt x="2468" y="6872"/>
                  </a:cubicBezTo>
                  <a:cubicBezTo>
                    <a:pt x="2418" y="6809"/>
                    <a:pt x="2549" y="6695"/>
                    <a:pt x="2598" y="6666"/>
                  </a:cubicBezTo>
                  <a:cubicBezTo>
                    <a:pt x="2564" y="6621"/>
                    <a:pt x="2570" y="6563"/>
                    <a:pt x="2645" y="6506"/>
                  </a:cubicBezTo>
                  <a:close/>
                  <a:moveTo>
                    <a:pt x="20947" y="6512"/>
                  </a:moveTo>
                  <a:cubicBezTo>
                    <a:pt x="20888" y="6543"/>
                    <a:pt x="20942" y="6610"/>
                    <a:pt x="20983" y="6660"/>
                  </a:cubicBezTo>
                  <a:cubicBezTo>
                    <a:pt x="21056" y="6653"/>
                    <a:pt x="20991" y="6535"/>
                    <a:pt x="20947" y="6512"/>
                  </a:cubicBezTo>
                  <a:close/>
                  <a:moveTo>
                    <a:pt x="2343" y="6598"/>
                  </a:moveTo>
                  <a:cubicBezTo>
                    <a:pt x="2322" y="6628"/>
                    <a:pt x="2328" y="6720"/>
                    <a:pt x="2320" y="6796"/>
                  </a:cubicBezTo>
                  <a:cubicBezTo>
                    <a:pt x="2312" y="6871"/>
                    <a:pt x="2291" y="6933"/>
                    <a:pt x="2208" y="6911"/>
                  </a:cubicBezTo>
                  <a:cubicBezTo>
                    <a:pt x="2226" y="6840"/>
                    <a:pt x="2265" y="6860"/>
                    <a:pt x="2252" y="6807"/>
                  </a:cubicBezTo>
                  <a:cubicBezTo>
                    <a:pt x="2199" y="6817"/>
                    <a:pt x="2182" y="6830"/>
                    <a:pt x="2175" y="6899"/>
                  </a:cubicBezTo>
                  <a:cubicBezTo>
                    <a:pt x="2168" y="6886"/>
                    <a:pt x="2167" y="6876"/>
                    <a:pt x="2166" y="6863"/>
                  </a:cubicBezTo>
                  <a:cubicBezTo>
                    <a:pt x="2169" y="6865"/>
                    <a:pt x="2171" y="6863"/>
                    <a:pt x="2175" y="6863"/>
                  </a:cubicBezTo>
                  <a:cubicBezTo>
                    <a:pt x="2188" y="6834"/>
                    <a:pt x="2191" y="6814"/>
                    <a:pt x="2184" y="6798"/>
                  </a:cubicBezTo>
                  <a:cubicBezTo>
                    <a:pt x="2205" y="6758"/>
                    <a:pt x="2236" y="6712"/>
                    <a:pt x="2243" y="6654"/>
                  </a:cubicBezTo>
                  <a:cubicBezTo>
                    <a:pt x="2281" y="6656"/>
                    <a:pt x="2315" y="6636"/>
                    <a:pt x="2343" y="6598"/>
                  </a:cubicBezTo>
                  <a:close/>
                  <a:moveTo>
                    <a:pt x="20539" y="6601"/>
                  </a:moveTo>
                  <a:cubicBezTo>
                    <a:pt x="20526" y="6605"/>
                    <a:pt x="20522" y="6621"/>
                    <a:pt x="20531" y="6636"/>
                  </a:cubicBezTo>
                  <a:cubicBezTo>
                    <a:pt x="20533" y="6641"/>
                    <a:pt x="20536" y="6650"/>
                    <a:pt x="20539" y="6660"/>
                  </a:cubicBezTo>
                  <a:cubicBezTo>
                    <a:pt x="20547" y="6679"/>
                    <a:pt x="20556" y="6701"/>
                    <a:pt x="20569" y="6725"/>
                  </a:cubicBezTo>
                  <a:cubicBezTo>
                    <a:pt x="20575" y="6739"/>
                    <a:pt x="20594" y="6750"/>
                    <a:pt x="20607" y="6745"/>
                  </a:cubicBezTo>
                  <a:cubicBezTo>
                    <a:pt x="20620" y="6740"/>
                    <a:pt x="20625" y="6725"/>
                    <a:pt x="20616" y="6710"/>
                  </a:cubicBezTo>
                  <a:cubicBezTo>
                    <a:pt x="20606" y="6691"/>
                    <a:pt x="20596" y="6668"/>
                    <a:pt x="20590" y="6651"/>
                  </a:cubicBezTo>
                  <a:cubicBezTo>
                    <a:pt x="20584" y="6637"/>
                    <a:pt x="20582" y="6626"/>
                    <a:pt x="20578" y="6618"/>
                  </a:cubicBezTo>
                  <a:cubicBezTo>
                    <a:pt x="20569" y="6604"/>
                    <a:pt x="20553" y="6596"/>
                    <a:pt x="20539" y="6601"/>
                  </a:cubicBezTo>
                  <a:close/>
                  <a:moveTo>
                    <a:pt x="3032" y="6633"/>
                  </a:moveTo>
                  <a:cubicBezTo>
                    <a:pt x="3049" y="6687"/>
                    <a:pt x="3010" y="6767"/>
                    <a:pt x="2964" y="6813"/>
                  </a:cubicBezTo>
                  <a:cubicBezTo>
                    <a:pt x="2911" y="6765"/>
                    <a:pt x="3005" y="6689"/>
                    <a:pt x="3032" y="6633"/>
                  </a:cubicBezTo>
                  <a:close/>
                  <a:moveTo>
                    <a:pt x="19532" y="6663"/>
                  </a:moveTo>
                  <a:cubicBezTo>
                    <a:pt x="19523" y="6694"/>
                    <a:pt x="19490" y="6721"/>
                    <a:pt x="19570" y="6775"/>
                  </a:cubicBezTo>
                  <a:cubicBezTo>
                    <a:pt x="19650" y="6770"/>
                    <a:pt x="19606" y="6659"/>
                    <a:pt x="19532" y="6663"/>
                  </a:cubicBezTo>
                  <a:close/>
                  <a:moveTo>
                    <a:pt x="19984" y="6816"/>
                  </a:moveTo>
                  <a:cubicBezTo>
                    <a:pt x="19916" y="6824"/>
                    <a:pt x="19886" y="6914"/>
                    <a:pt x="19972" y="6917"/>
                  </a:cubicBezTo>
                  <a:cubicBezTo>
                    <a:pt x="19950" y="6875"/>
                    <a:pt x="20065" y="6874"/>
                    <a:pt x="19984" y="6816"/>
                  </a:cubicBezTo>
                  <a:close/>
                  <a:moveTo>
                    <a:pt x="3218" y="6858"/>
                  </a:moveTo>
                  <a:cubicBezTo>
                    <a:pt x="3253" y="6860"/>
                    <a:pt x="3250" y="6880"/>
                    <a:pt x="3259" y="6896"/>
                  </a:cubicBezTo>
                  <a:cubicBezTo>
                    <a:pt x="3239" y="6960"/>
                    <a:pt x="3201" y="7046"/>
                    <a:pt x="3159" y="7138"/>
                  </a:cubicBezTo>
                  <a:cubicBezTo>
                    <a:pt x="3149" y="7159"/>
                    <a:pt x="3139" y="7180"/>
                    <a:pt x="3129" y="7200"/>
                  </a:cubicBezTo>
                  <a:cubicBezTo>
                    <a:pt x="3117" y="7185"/>
                    <a:pt x="3107" y="7165"/>
                    <a:pt x="3106" y="7141"/>
                  </a:cubicBezTo>
                  <a:cubicBezTo>
                    <a:pt x="3106" y="7145"/>
                    <a:pt x="3132" y="7016"/>
                    <a:pt x="3138" y="6988"/>
                  </a:cubicBezTo>
                  <a:cubicBezTo>
                    <a:pt x="3232" y="7038"/>
                    <a:pt x="3168" y="6917"/>
                    <a:pt x="3218" y="6858"/>
                  </a:cubicBezTo>
                  <a:close/>
                  <a:moveTo>
                    <a:pt x="20253" y="6858"/>
                  </a:moveTo>
                  <a:lnTo>
                    <a:pt x="20241" y="6872"/>
                  </a:lnTo>
                  <a:lnTo>
                    <a:pt x="20241" y="6878"/>
                  </a:lnTo>
                  <a:cubicBezTo>
                    <a:pt x="20247" y="6895"/>
                    <a:pt x="20251" y="6914"/>
                    <a:pt x="20256" y="6931"/>
                  </a:cubicBezTo>
                  <a:cubicBezTo>
                    <a:pt x="20265" y="6968"/>
                    <a:pt x="20276" y="7004"/>
                    <a:pt x="20294" y="7041"/>
                  </a:cubicBezTo>
                  <a:cubicBezTo>
                    <a:pt x="20299" y="7051"/>
                    <a:pt x="20305" y="7062"/>
                    <a:pt x="20312" y="7073"/>
                  </a:cubicBezTo>
                  <a:cubicBezTo>
                    <a:pt x="20316" y="7080"/>
                    <a:pt x="20324" y="7083"/>
                    <a:pt x="20330" y="7079"/>
                  </a:cubicBezTo>
                  <a:cubicBezTo>
                    <a:pt x="20335" y="7076"/>
                    <a:pt x="20337" y="7068"/>
                    <a:pt x="20333" y="7061"/>
                  </a:cubicBezTo>
                  <a:cubicBezTo>
                    <a:pt x="20306" y="7019"/>
                    <a:pt x="20294" y="6974"/>
                    <a:pt x="20282" y="6928"/>
                  </a:cubicBezTo>
                  <a:cubicBezTo>
                    <a:pt x="20278" y="6913"/>
                    <a:pt x="20272" y="6900"/>
                    <a:pt x="20268" y="6884"/>
                  </a:cubicBezTo>
                  <a:lnTo>
                    <a:pt x="20273" y="6878"/>
                  </a:lnTo>
                  <a:cubicBezTo>
                    <a:pt x="20277" y="6873"/>
                    <a:pt x="20277" y="6863"/>
                    <a:pt x="20270" y="6858"/>
                  </a:cubicBezTo>
                  <a:cubicBezTo>
                    <a:pt x="20265" y="6852"/>
                    <a:pt x="20257" y="6853"/>
                    <a:pt x="20253" y="6858"/>
                  </a:cubicBezTo>
                  <a:close/>
                  <a:moveTo>
                    <a:pt x="1699" y="6875"/>
                  </a:moveTo>
                  <a:cubicBezTo>
                    <a:pt x="1705" y="6863"/>
                    <a:pt x="1696" y="6870"/>
                    <a:pt x="1655" y="6917"/>
                  </a:cubicBezTo>
                  <a:cubicBezTo>
                    <a:pt x="1574" y="7050"/>
                    <a:pt x="1615" y="7003"/>
                    <a:pt x="1655" y="6946"/>
                  </a:cubicBezTo>
                  <a:cubicBezTo>
                    <a:pt x="1676" y="6918"/>
                    <a:pt x="1694" y="6887"/>
                    <a:pt x="1699" y="6875"/>
                  </a:cubicBezTo>
                  <a:close/>
                  <a:moveTo>
                    <a:pt x="19254" y="6887"/>
                  </a:moveTo>
                  <a:cubicBezTo>
                    <a:pt x="19268" y="6885"/>
                    <a:pt x="19278" y="6894"/>
                    <a:pt x="19287" y="6917"/>
                  </a:cubicBezTo>
                  <a:lnTo>
                    <a:pt x="19289" y="6914"/>
                  </a:lnTo>
                  <a:cubicBezTo>
                    <a:pt x="19293" y="6924"/>
                    <a:pt x="19296" y="6935"/>
                    <a:pt x="19298" y="6946"/>
                  </a:cubicBezTo>
                  <a:cubicBezTo>
                    <a:pt x="19304" y="6969"/>
                    <a:pt x="19310" y="6993"/>
                    <a:pt x="19322" y="7017"/>
                  </a:cubicBezTo>
                  <a:cubicBezTo>
                    <a:pt x="19325" y="7023"/>
                    <a:pt x="19330" y="7029"/>
                    <a:pt x="19334" y="7035"/>
                  </a:cubicBezTo>
                  <a:lnTo>
                    <a:pt x="19328" y="7035"/>
                  </a:lnTo>
                  <a:cubicBezTo>
                    <a:pt x="19333" y="7061"/>
                    <a:pt x="19327" y="7082"/>
                    <a:pt x="19301" y="7094"/>
                  </a:cubicBezTo>
                  <a:cubicBezTo>
                    <a:pt x="19295" y="7047"/>
                    <a:pt x="19221" y="6949"/>
                    <a:pt x="19254" y="6887"/>
                  </a:cubicBezTo>
                  <a:close/>
                  <a:moveTo>
                    <a:pt x="2408" y="6923"/>
                  </a:moveTo>
                  <a:cubicBezTo>
                    <a:pt x="2450" y="6930"/>
                    <a:pt x="2427" y="6974"/>
                    <a:pt x="2479" y="6976"/>
                  </a:cubicBezTo>
                  <a:cubicBezTo>
                    <a:pt x="2470" y="7015"/>
                    <a:pt x="2461" y="7055"/>
                    <a:pt x="2459" y="7091"/>
                  </a:cubicBezTo>
                  <a:cubicBezTo>
                    <a:pt x="2458" y="7091"/>
                    <a:pt x="2457" y="7091"/>
                    <a:pt x="2456" y="7091"/>
                  </a:cubicBezTo>
                  <a:cubicBezTo>
                    <a:pt x="2445" y="7091"/>
                    <a:pt x="2437" y="7101"/>
                    <a:pt x="2435" y="7115"/>
                  </a:cubicBezTo>
                  <a:cubicBezTo>
                    <a:pt x="2433" y="7128"/>
                    <a:pt x="2440" y="7139"/>
                    <a:pt x="2450" y="7138"/>
                  </a:cubicBezTo>
                  <a:cubicBezTo>
                    <a:pt x="2452" y="7138"/>
                    <a:pt x="2453" y="7138"/>
                    <a:pt x="2456" y="7138"/>
                  </a:cubicBezTo>
                  <a:cubicBezTo>
                    <a:pt x="2457" y="7138"/>
                    <a:pt x="2458" y="7138"/>
                    <a:pt x="2459" y="7138"/>
                  </a:cubicBezTo>
                  <a:cubicBezTo>
                    <a:pt x="2462" y="7185"/>
                    <a:pt x="2479" y="7224"/>
                    <a:pt x="2518" y="7251"/>
                  </a:cubicBezTo>
                  <a:cubicBezTo>
                    <a:pt x="2502" y="7265"/>
                    <a:pt x="2434" y="7322"/>
                    <a:pt x="2485" y="7286"/>
                  </a:cubicBezTo>
                  <a:cubicBezTo>
                    <a:pt x="2476" y="7361"/>
                    <a:pt x="2398" y="7411"/>
                    <a:pt x="2335" y="7481"/>
                  </a:cubicBezTo>
                  <a:cubicBezTo>
                    <a:pt x="2335" y="7464"/>
                    <a:pt x="2331" y="7448"/>
                    <a:pt x="2323" y="7437"/>
                  </a:cubicBezTo>
                  <a:cubicBezTo>
                    <a:pt x="2301" y="7481"/>
                    <a:pt x="2266" y="7510"/>
                    <a:pt x="2290" y="7540"/>
                  </a:cubicBezTo>
                  <a:cubicBezTo>
                    <a:pt x="2283" y="7552"/>
                    <a:pt x="2275" y="7565"/>
                    <a:pt x="2270" y="7578"/>
                  </a:cubicBezTo>
                  <a:cubicBezTo>
                    <a:pt x="2242" y="7461"/>
                    <a:pt x="2178" y="7366"/>
                    <a:pt x="2196" y="7221"/>
                  </a:cubicBezTo>
                  <a:cubicBezTo>
                    <a:pt x="2292" y="7175"/>
                    <a:pt x="2354" y="6989"/>
                    <a:pt x="2408" y="6923"/>
                  </a:cubicBezTo>
                  <a:close/>
                  <a:moveTo>
                    <a:pt x="19869" y="6926"/>
                  </a:moveTo>
                  <a:cubicBezTo>
                    <a:pt x="19860" y="6931"/>
                    <a:pt x="19859" y="6943"/>
                    <a:pt x="19866" y="6955"/>
                  </a:cubicBezTo>
                  <a:cubicBezTo>
                    <a:pt x="19875" y="6972"/>
                    <a:pt x="19882" y="6993"/>
                    <a:pt x="19889" y="7014"/>
                  </a:cubicBezTo>
                  <a:cubicBezTo>
                    <a:pt x="19895" y="7032"/>
                    <a:pt x="19899" y="7049"/>
                    <a:pt x="19907" y="7067"/>
                  </a:cubicBezTo>
                  <a:cubicBezTo>
                    <a:pt x="19913" y="7080"/>
                    <a:pt x="19922" y="7094"/>
                    <a:pt x="19931" y="7106"/>
                  </a:cubicBezTo>
                  <a:lnTo>
                    <a:pt x="19928" y="7106"/>
                  </a:lnTo>
                  <a:cubicBezTo>
                    <a:pt x="19883" y="7161"/>
                    <a:pt x="19883" y="7018"/>
                    <a:pt x="19839" y="7073"/>
                  </a:cubicBezTo>
                  <a:cubicBezTo>
                    <a:pt x="19869" y="7139"/>
                    <a:pt x="19899" y="7205"/>
                    <a:pt x="19928" y="7271"/>
                  </a:cubicBezTo>
                  <a:cubicBezTo>
                    <a:pt x="19959" y="7203"/>
                    <a:pt x="19963" y="7231"/>
                    <a:pt x="20028" y="7253"/>
                  </a:cubicBezTo>
                  <a:cubicBezTo>
                    <a:pt x="20015" y="7194"/>
                    <a:pt x="20071" y="7172"/>
                    <a:pt x="20037" y="7103"/>
                  </a:cubicBezTo>
                  <a:cubicBezTo>
                    <a:pt x="20005" y="7110"/>
                    <a:pt x="19983" y="7066"/>
                    <a:pt x="19951" y="7070"/>
                  </a:cubicBezTo>
                  <a:cubicBezTo>
                    <a:pt x="19940" y="7052"/>
                    <a:pt x="19933" y="7030"/>
                    <a:pt x="19925" y="7005"/>
                  </a:cubicBezTo>
                  <a:cubicBezTo>
                    <a:pt x="19917" y="6982"/>
                    <a:pt x="19911" y="6957"/>
                    <a:pt x="19898" y="6934"/>
                  </a:cubicBezTo>
                  <a:cubicBezTo>
                    <a:pt x="19892" y="6923"/>
                    <a:pt x="19878" y="6920"/>
                    <a:pt x="19869" y="6926"/>
                  </a:cubicBezTo>
                  <a:close/>
                  <a:moveTo>
                    <a:pt x="18684" y="6943"/>
                  </a:moveTo>
                  <a:lnTo>
                    <a:pt x="18710" y="6993"/>
                  </a:lnTo>
                  <a:lnTo>
                    <a:pt x="18681" y="7008"/>
                  </a:lnTo>
                  <a:lnTo>
                    <a:pt x="18654" y="6958"/>
                  </a:lnTo>
                  <a:lnTo>
                    <a:pt x="18684" y="6943"/>
                  </a:lnTo>
                  <a:close/>
                  <a:moveTo>
                    <a:pt x="2881" y="6958"/>
                  </a:moveTo>
                  <a:cubicBezTo>
                    <a:pt x="2907" y="6975"/>
                    <a:pt x="2902" y="7007"/>
                    <a:pt x="2878" y="7050"/>
                  </a:cubicBezTo>
                  <a:cubicBezTo>
                    <a:pt x="2863" y="7046"/>
                    <a:pt x="2853" y="7041"/>
                    <a:pt x="2849" y="7032"/>
                  </a:cubicBezTo>
                  <a:cubicBezTo>
                    <a:pt x="2848" y="7023"/>
                    <a:pt x="2847" y="7014"/>
                    <a:pt x="2846" y="7005"/>
                  </a:cubicBezTo>
                  <a:cubicBezTo>
                    <a:pt x="2849" y="6987"/>
                    <a:pt x="2863" y="6966"/>
                    <a:pt x="2881" y="6958"/>
                  </a:cubicBezTo>
                  <a:close/>
                  <a:moveTo>
                    <a:pt x="644" y="6999"/>
                  </a:moveTo>
                  <a:cubicBezTo>
                    <a:pt x="628" y="7013"/>
                    <a:pt x="525" y="7080"/>
                    <a:pt x="588" y="7097"/>
                  </a:cubicBezTo>
                  <a:cubicBezTo>
                    <a:pt x="604" y="7083"/>
                    <a:pt x="707" y="7017"/>
                    <a:pt x="644" y="6999"/>
                  </a:cubicBezTo>
                  <a:close/>
                  <a:moveTo>
                    <a:pt x="1856" y="7008"/>
                  </a:moveTo>
                  <a:cubicBezTo>
                    <a:pt x="1857" y="7020"/>
                    <a:pt x="1862" y="7031"/>
                    <a:pt x="1868" y="7041"/>
                  </a:cubicBezTo>
                  <a:cubicBezTo>
                    <a:pt x="1844" y="7093"/>
                    <a:pt x="1823" y="7146"/>
                    <a:pt x="1803" y="7200"/>
                  </a:cubicBezTo>
                  <a:cubicBezTo>
                    <a:pt x="1802" y="7198"/>
                    <a:pt x="1799" y="7196"/>
                    <a:pt x="1797" y="7194"/>
                  </a:cubicBezTo>
                  <a:cubicBezTo>
                    <a:pt x="1794" y="7192"/>
                    <a:pt x="1791" y="7189"/>
                    <a:pt x="1788" y="7186"/>
                  </a:cubicBezTo>
                  <a:cubicBezTo>
                    <a:pt x="1802" y="7127"/>
                    <a:pt x="1829" y="7066"/>
                    <a:pt x="1856" y="7008"/>
                  </a:cubicBezTo>
                  <a:close/>
                  <a:moveTo>
                    <a:pt x="1005" y="7017"/>
                  </a:moveTo>
                  <a:cubicBezTo>
                    <a:pt x="995" y="7015"/>
                    <a:pt x="985" y="7027"/>
                    <a:pt x="981" y="7041"/>
                  </a:cubicBezTo>
                  <a:cubicBezTo>
                    <a:pt x="969" y="7087"/>
                    <a:pt x="951" y="7124"/>
                    <a:pt x="925" y="7156"/>
                  </a:cubicBezTo>
                  <a:lnTo>
                    <a:pt x="925" y="7150"/>
                  </a:lnTo>
                  <a:cubicBezTo>
                    <a:pt x="887" y="7172"/>
                    <a:pt x="846" y="7180"/>
                    <a:pt x="822" y="7251"/>
                  </a:cubicBezTo>
                  <a:cubicBezTo>
                    <a:pt x="834" y="7277"/>
                    <a:pt x="855" y="7296"/>
                    <a:pt x="896" y="7301"/>
                  </a:cubicBezTo>
                  <a:cubicBezTo>
                    <a:pt x="918" y="7277"/>
                    <a:pt x="939" y="7243"/>
                    <a:pt x="952" y="7186"/>
                  </a:cubicBezTo>
                  <a:cubicBezTo>
                    <a:pt x="975" y="7154"/>
                    <a:pt x="994" y="7120"/>
                    <a:pt x="1008" y="7079"/>
                  </a:cubicBezTo>
                  <a:cubicBezTo>
                    <a:pt x="1011" y="7069"/>
                    <a:pt x="1014" y="7058"/>
                    <a:pt x="1017" y="7047"/>
                  </a:cubicBezTo>
                  <a:cubicBezTo>
                    <a:pt x="1021" y="7033"/>
                    <a:pt x="1015" y="7019"/>
                    <a:pt x="1005" y="7017"/>
                  </a:cubicBezTo>
                  <a:close/>
                  <a:moveTo>
                    <a:pt x="2843" y="7109"/>
                  </a:moveTo>
                  <a:cubicBezTo>
                    <a:pt x="2864" y="7128"/>
                    <a:pt x="2861" y="7207"/>
                    <a:pt x="2828" y="7212"/>
                  </a:cubicBezTo>
                  <a:cubicBezTo>
                    <a:pt x="2803" y="7193"/>
                    <a:pt x="2806" y="7172"/>
                    <a:pt x="2810" y="7153"/>
                  </a:cubicBezTo>
                  <a:cubicBezTo>
                    <a:pt x="2812" y="7154"/>
                    <a:pt x="2814" y="7156"/>
                    <a:pt x="2816" y="7156"/>
                  </a:cubicBezTo>
                  <a:cubicBezTo>
                    <a:pt x="2824" y="7158"/>
                    <a:pt x="2830" y="7151"/>
                    <a:pt x="2834" y="7141"/>
                  </a:cubicBezTo>
                  <a:cubicBezTo>
                    <a:pt x="2834" y="7140"/>
                    <a:pt x="2834" y="7139"/>
                    <a:pt x="2834" y="7138"/>
                  </a:cubicBezTo>
                  <a:cubicBezTo>
                    <a:pt x="2837" y="7128"/>
                    <a:pt x="2841" y="7119"/>
                    <a:pt x="2843" y="7109"/>
                  </a:cubicBezTo>
                  <a:close/>
                  <a:moveTo>
                    <a:pt x="20791" y="7118"/>
                  </a:moveTo>
                  <a:cubicBezTo>
                    <a:pt x="20759" y="7125"/>
                    <a:pt x="20735" y="7160"/>
                    <a:pt x="20720" y="7239"/>
                  </a:cubicBezTo>
                  <a:lnTo>
                    <a:pt x="20728" y="7242"/>
                  </a:lnTo>
                  <a:cubicBezTo>
                    <a:pt x="20720" y="7261"/>
                    <a:pt x="20707" y="7297"/>
                    <a:pt x="20717" y="7333"/>
                  </a:cubicBezTo>
                  <a:cubicBezTo>
                    <a:pt x="20717" y="7335"/>
                    <a:pt x="20716" y="7338"/>
                    <a:pt x="20717" y="7339"/>
                  </a:cubicBezTo>
                  <a:cubicBezTo>
                    <a:pt x="20722" y="7354"/>
                    <a:pt x="20735" y="7364"/>
                    <a:pt x="20746" y="7363"/>
                  </a:cubicBezTo>
                  <a:cubicBezTo>
                    <a:pt x="20759" y="7361"/>
                    <a:pt x="20765" y="7344"/>
                    <a:pt x="20761" y="7327"/>
                  </a:cubicBezTo>
                  <a:cubicBezTo>
                    <a:pt x="20760" y="7322"/>
                    <a:pt x="20759" y="7309"/>
                    <a:pt x="20764" y="7295"/>
                  </a:cubicBezTo>
                  <a:lnTo>
                    <a:pt x="20776" y="7292"/>
                  </a:lnTo>
                  <a:cubicBezTo>
                    <a:pt x="20804" y="7311"/>
                    <a:pt x="20823" y="7361"/>
                    <a:pt x="20841" y="7416"/>
                  </a:cubicBezTo>
                  <a:lnTo>
                    <a:pt x="20888" y="7401"/>
                  </a:lnTo>
                  <a:lnTo>
                    <a:pt x="20891" y="7398"/>
                  </a:lnTo>
                  <a:cubicBezTo>
                    <a:pt x="20892" y="7415"/>
                    <a:pt x="20898" y="7432"/>
                    <a:pt x="20900" y="7448"/>
                  </a:cubicBezTo>
                  <a:cubicBezTo>
                    <a:pt x="20903" y="7466"/>
                    <a:pt x="20905" y="7485"/>
                    <a:pt x="20906" y="7502"/>
                  </a:cubicBezTo>
                  <a:cubicBezTo>
                    <a:pt x="20906" y="7504"/>
                    <a:pt x="20905" y="7506"/>
                    <a:pt x="20906" y="7508"/>
                  </a:cubicBezTo>
                  <a:cubicBezTo>
                    <a:pt x="20908" y="7513"/>
                    <a:pt x="20913" y="7518"/>
                    <a:pt x="20918" y="7519"/>
                  </a:cubicBezTo>
                  <a:cubicBezTo>
                    <a:pt x="20924" y="7521"/>
                    <a:pt x="20930" y="7513"/>
                    <a:pt x="20929" y="7505"/>
                  </a:cubicBezTo>
                  <a:cubicBezTo>
                    <a:pt x="20929" y="7486"/>
                    <a:pt x="20923" y="7467"/>
                    <a:pt x="20921" y="7448"/>
                  </a:cubicBezTo>
                  <a:cubicBezTo>
                    <a:pt x="20918" y="7430"/>
                    <a:pt x="20916" y="7416"/>
                    <a:pt x="20915" y="7398"/>
                  </a:cubicBezTo>
                  <a:cubicBezTo>
                    <a:pt x="20914" y="7391"/>
                    <a:pt x="20911" y="7383"/>
                    <a:pt x="20906" y="7381"/>
                  </a:cubicBezTo>
                  <a:cubicBezTo>
                    <a:pt x="20899" y="7304"/>
                    <a:pt x="20941" y="7260"/>
                    <a:pt x="20906" y="7165"/>
                  </a:cubicBezTo>
                  <a:cubicBezTo>
                    <a:pt x="20863" y="7131"/>
                    <a:pt x="20822" y="7110"/>
                    <a:pt x="20791" y="7118"/>
                  </a:cubicBezTo>
                  <a:close/>
                  <a:moveTo>
                    <a:pt x="1767" y="7203"/>
                  </a:moveTo>
                  <a:cubicBezTo>
                    <a:pt x="1771" y="7209"/>
                    <a:pt x="1775" y="7214"/>
                    <a:pt x="1779" y="7218"/>
                  </a:cubicBezTo>
                  <a:cubicBezTo>
                    <a:pt x="1818" y="7293"/>
                    <a:pt x="1706" y="7419"/>
                    <a:pt x="1673" y="7525"/>
                  </a:cubicBezTo>
                  <a:cubicBezTo>
                    <a:pt x="1698" y="7633"/>
                    <a:pt x="1667" y="7733"/>
                    <a:pt x="1625" y="7833"/>
                  </a:cubicBezTo>
                  <a:cubicBezTo>
                    <a:pt x="1584" y="7932"/>
                    <a:pt x="1532" y="8032"/>
                    <a:pt x="1516" y="8137"/>
                  </a:cubicBezTo>
                  <a:cubicBezTo>
                    <a:pt x="1455" y="8165"/>
                    <a:pt x="1434" y="8240"/>
                    <a:pt x="1424" y="8326"/>
                  </a:cubicBezTo>
                  <a:cubicBezTo>
                    <a:pt x="1415" y="8412"/>
                    <a:pt x="1416" y="8510"/>
                    <a:pt x="1395" y="8589"/>
                  </a:cubicBezTo>
                  <a:cubicBezTo>
                    <a:pt x="1390" y="8607"/>
                    <a:pt x="1356" y="8635"/>
                    <a:pt x="1345" y="8675"/>
                  </a:cubicBezTo>
                  <a:cubicBezTo>
                    <a:pt x="1309" y="8803"/>
                    <a:pt x="1275" y="8849"/>
                    <a:pt x="1244" y="8943"/>
                  </a:cubicBezTo>
                  <a:cubicBezTo>
                    <a:pt x="1248" y="9031"/>
                    <a:pt x="1275" y="9095"/>
                    <a:pt x="1277" y="9186"/>
                  </a:cubicBezTo>
                  <a:cubicBezTo>
                    <a:pt x="1271" y="9201"/>
                    <a:pt x="1265" y="9218"/>
                    <a:pt x="1259" y="9233"/>
                  </a:cubicBezTo>
                  <a:cubicBezTo>
                    <a:pt x="1258" y="9233"/>
                    <a:pt x="1257" y="9233"/>
                    <a:pt x="1256" y="9233"/>
                  </a:cubicBezTo>
                  <a:cubicBezTo>
                    <a:pt x="1246" y="9240"/>
                    <a:pt x="1242" y="9254"/>
                    <a:pt x="1244" y="9268"/>
                  </a:cubicBezTo>
                  <a:cubicBezTo>
                    <a:pt x="1216" y="9342"/>
                    <a:pt x="1186" y="9420"/>
                    <a:pt x="1167" y="9499"/>
                  </a:cubicBezTo>
                  <a:cubicBezTo>
                    <a:pt x="1168" y="9426"/>
                    <a:pt x="1144" y="9355"/>
                    <a:pt x="1150" y="9280"/>
                  </a:cubicBezTo>
                  <a:cubicBezTo>
                    <a:pt x="1157" y="9173"/>
                    <a:pt x="1224" y="9054"/>
                    <a:pt x="1197" y="8943"/>
                  </a:cubicBezTo>
                  <a:cubicBezTo>
                    <a:pt x="1198" y="8938"/>
                    <a:pt x="1199" y="8934"/>
                    <a:pt x="1200" y="8929"/>
                  </a:cubicBezTo>
                  <a:cubicBezTo>
                    <a:pt x="1233" y="8917"/>
                    <a:pt x="1231" y="8825"/>
                    <a:pt x="1265" y="8816"/>
                  </a:cubicBezTo>
                  <a:cubicBezTo>
                    <a:pt x="1255" y="8759"/>
                    <a:pt x="1266" y="8680"/>
                    <a:pt x="1268" y="8613"/>
                  </a:cubicBezTo>
                  <a:cubicBezTo>
                    <a:pt x="1324" y="8393"/>
                    <a:pt x="1395" y="8179"/>
                    <a:pt x="1469" y="7971"/>
                  </a:cubicBezTo>
                  <a:cubicBezTo>
                    <a:pt x="1559" y="7717"/>
                    <a:pt x="1662" y="7460"/>
                    <a:pt x="1767" y="7203"/>
                  </a:cubicBezTo>
                  <a:close/>
                  <a:moveTo>
                    <a:pt x="19387" y="7236"/>
                  </a:moveTo>
                  <a:cubicBezTo>
                    <a:pt x="19450" y="7354"/>
                    <a:pt x="19447" y="7450"/>
                    <a:pt x="19425" y="7487"/>
                  </a:cubicBezTo>
                  <a:cubicBezTo>
                    <a:pt x="19387" y="7389"/>
                    <a:pt x="19311" y="7275"/>
                    <a:pt x="19387" y="7236"/>
                  </a:cubicBezTo>
                  <a:close/>
                  <a:moveTo>
                    <a:pt x="1575" y="7277"/>
                  </a:moveTo>
                  <a:lnTo>
                    <a:pt x="1543" y="7354"/>
                  </a:lnTo>
                  <a:lnTo>
                    <a:pt x="1605" y="7372"/>
                  </a:lnTo>
                  <a:lnTo>
                    <a:pt x="1637" y="7295"/>
                  </a:lnTo>
                  <a:lnTo>
                    <a:pt x="1575" y="7277"/>
                  </a:lnTo>
                  <a:close/>
                  <a:moveTo>
                    <a:pt x="18817" y="7307"/>
                  </a:moveTo>
                  <a:cubicBezTo>
                    <a:pt x="18857" y="7316"/>
                    <a:pt x="18864" y="7364"/>
                    <a:pt x="18873" y="7407"/>
                  </a:cubicBezTo>
                  <a:cubicBezTo>
                    <a:pt x="18872" y="7407"/>
                    <a:pt x="18868" y="7408"/>
                    <a:pt x="18867" y="7407"/>
                  </a:cubicBezTo>
                  <a:cubicBezTo>
                    <a:pt x="18853" y="7416"/>
                    <a:pt x="18850" y="7429"/>
                    <a:pt x="18849" y="7446"/>
                  </a:cubicBezTo>
                  <a:cubicBezTo>
                    <a:pt x="18812" y="7418"/>
                    <a:pt x="18807" y="7362"/>
                    <a:pt x="18817" y="7307"/>
                  </a:cubicBezTo>
                  <a:close/>
                  <a:moveTo>
                    <a:pt x="20383" y="7307"/>
                  </a:moveTo>
                  <a:cubicBezTo>
                    <a:pt x="20369" y="7308"/>
                    <a:pt x="20360" y="7319"/>
                    <a:pt x="20365" y="7330"/>
                  </a:cubicBezTo>
                  <a:cubicBezTo>
                    <a:pt x="20374" y="7349"/>
                    <a:pt x="20378" y="7366"/>
                    <a:pt x="20383" y="7386"/>
                  </a:cubicBezTo>
                  <a:cubicBezTo>
                    <a:pt x="20388" y="7412"/>
                    <a:pt x="20396" y="7439"/>
                    <a:pt x="20409" y="7466"/>
                  </a:cubicBezTo>
                  <a:lnTo>
                    <a:pt x="20409" y="7469"/>
                  </a:lnTo>
                  <a:cubicBezTo>
                    <a:pt x="20416" y="7479"/>
                    <a:pt x="20429" y="7486"/>
                    <a:pt x="20442" y="7484"/>
                  </a:cubicBezTo>
                  <a:cubicBezTo>
                    <a:pt x="20455" y="7482"/>
                    <a:pt x="20462" y="7472"/>
                    <a:pt x="20457" y="7460"/>
                  </a:cubicBezTo>
                  <a:cubicBezTo>
                    <a:pt x="20445" y="7438"/>
                    <a:pt x="20442" y="7414"/>
                    <a:pt x="20436" y="7389"/>
                  </a:cubicBezTo>
                  <a:cubicBezTo>
                    <a:pt x="20431" y="7368"/>
                    <a:pt x="20425" y="7346"/>
                    <a:pt x="20415" y="7324"/>
                  </a:cubicBezTo>
                  <a:cubicBezTo>
                    <a:pt x="20410" y="7313"/>
                    <a:pt x="20396" y="7305"/>
                    <a:pt x="20383" y="7307"/>
                  </a:cubicBezTo>
                  <a:close/>
                  <a:moveTo>
                    <a:pt x="1043" y="7318"/>
                  </a:moveTo>
                  <a:cubicBezTo>
                    <a:pt x="1027" y="7405"/>
                    <a:pt x="974" y="7403"/>
                    <a:pt x="955" y="7481"/>
                  </a:cubicBezTo>
                  <a:cubicBezTo>
                    <a:pt x="1013" y="7527"/>
                    <a:pt x="1071" y="7332"/>
                    <a:pt x="1043" y="7318"/>
                  </a:cubicBezTo>
                  <a:close/>
                  <a:moveTo>
                    <a:pt x="2270" y="7321"/>
                  </a:moveTo>
                  <a:cubicBezTo>
                    <a:pt x="2328" y="7339"/>
                    <a:pt x="2239" y="7393"/>
                    <a:pt x="2225" y="7404"/>
                  </a:cubicBezTo>
                  <a:cubicBezTo>
                    <a:pt x="2351" y="7456"/>
                    <a:pt x="2334" y="7271"/>
                    <a:pt x="2270" y="7321"/>
                  </a:cubicBezTo>
                  <a:close/>
                  <a:moveTo>
                    <a:pt x="863" y="7345"/>
                  </a:moveTo>
                  <a:cubicBezTo>
                    <a:pt x="824" y="7397"/>
                    <a:pt x="765" y="7443"/>
                    <a:pt x="715" y="7502"/>
                  </a:cubicBezTo>
                  <a:cubicBezTo>
                    <a:pt x="665" y="7560"/>
                    <a:pt x="624" y="7629"/>
                    <a:pt x="627" y="7726"/>
                  </a:cubicBezTo>
                  <a:cubicBezTo>
                    <a:pt x="676" y="7627"/>
                    <a:pt x="719" y="7744"/>
                    <a:pt x="783" y="7744"/>
                  </a:cubicBezTo>
                  <a:cubicBezTo>
                    <a:pt x="867" y="7647"/>
                    <a:pt x="891" y="7447"/>
                    <a:pt x="863" y="7345"/>
                  </a:cubicBezTo>
                  <a:close/>
                  <a:moveTo>
                    <a:pt x="20064" y="7386"/>
                  </a:moveTo>
                  <a:cubicBezTo>
                    <a:pt x="20044" y="7387"/>
                    <a:pt x="20035" y="7399"/>
                    <a:pt x="20040" y="7410"/>
                  </a:cubicBezTo>
                  <a:cubicBezTo>
                    <a:pt x="20045" y="7421"/>
                    <a:pt x="20049" y="7428"/>
                    <a:pt x="20052" y="7437"/>
                  </a:cubicBezTo>
                  <a:cubicBezTo>
                    <a:pt x="20055" y="7446"/>
                    <a:pt x="20058" y="7454"/>
                    <a:pt x="20064" y="7463"/>
                  </a:cubicBezTo>
                  <a:cubicBezTo>
                    <a:pt x="20064" y="7464"/>
                    <a:pt x="20066" y="7468"/>
                    <a:pt x="20067" y="7469"/>
                  </a:cubicBezTo>
                  <a:cubicBezTo>
                    <a:pt x="20074" y="7478"/>
                    <a:pt x="20091" y="7482"/>
                    <a:pt x="20108" y="7481"/>
                  </a:cubicBezTo>
                  <a:cubicBezTo>
                    <a:pt x="20127" y="7480"/>
                    <a:pt x="20137" y="7471"/>
                    <a:pt x="20132" y="7460"/>
                  </a:cubicBezTo>
                  <a:cubicBezTo>
                    <a:pt x="20127" y="7452"/>
                    <a:pt x="20126" y="7445"/>
                    <a:pt x="20123" y="7437"/>
                  </a:cubicBezTo>
                  <a:cubicBezTo>
                    <a:pt x="20120" y="7427"/>
                    <a:pt x="20113" y="7416"/>
                    <a:pt x="20108" y="7404"/>
                  </a:cubicBezTo>
                  <a:cubicBezTo>
                    <a:pt x="20103" y="7393"/>
                    <a:pt x="20083" y="7385"/>
                    <a:pt x="20064" y="7386"/>
                  </a:cubicBezTo>
                  <a:close/>
                  <a:moveTo>
                    <a:pt x="556" y="7413"/>
                  </a:moveTo>
                  <a:cubicBezTo>
                    <a:pt x="522" y="7498"/>
                    <a:pt x="480" y="7475"/>
                    <a:pt x="470" y="7522"/>
                  </a:cubicBezTo>
                  <a:cubicBezTo>
                    <a:pt x="460" y="7480"/>
                    <a:pt x="426" y="7458"/>
                    <a:pt x="384" y="7443"/>
                  </a:cubicBezTo>
                  <a:cubicBezTo>
                    <a:pt x="283" y="7599"/>
                    <a:pt x="357" y="7644"/>
                    <a:pt x="426" y="7673"/>
                  </a:cubicBezTo>
                  <a:cubicBezTo>
                    <a:pt x="412" y="7768"/>
                    <a:pt x="364" y="7760"/>
                    <a:pt x="346" y="7841"/>
                  </a:cubicBezTo>
                  <a:cubicBezTo>
                    <a:pt x="433" y="7894"/>
                    <a:pt x="519" y="7773"/>
                    <a:pt x="574" y="7658"/>
                  </a:cubicBezTo>
                  <a:cubicBezTo>
                    <a:pt x="540" y="7558"/>
                    <a:pt x="611" y="7489"/>
                    <a:pt x="556" y="7413"/>
                  </a:cubicBezTo>
                  <a:close/>
                  <a:moveTo>
                    <a:pt x="20259" y="7454"/>
                  </a:moveTo>
                  <a:cubicBezTo>
                    <a:pt x="20286" y="7495"/>
                    <a:pt x="20295" y="7581"/>
                    <a:pt x="20353" y="7537"/>
                  </a:cubicBezTo>
                  <a:cubicBezTo>
                    <a:pt x="20333" y="7481"/>
                    <a:pt x="20302" y="7448"/>
                    <a:pt x="20259" y="7454"/>
                  </a:cubicBezTo>
                  <a:close/>
                  <a:moveTo>
                    <a:pt x="975" y="7511"/>
                  </a:moveTo>
                  <a:cubicBezTo>
                    <a:pt x="940" y="7551"/>
                    <a:pt x="872" y="7615"/>
                    <a:pt x="890" y="7670"/>
                  </a:cubicBezTo>
                  <a:cubicBezTo>
                    <a:pt x="934" y="7690"/>
                    <a:pt x="1002" y="7549"/>
                    <a:pt x="975" y="7511"/>
                  </a:cubicBezTo>
                  <a:close/>
                  <a:moveTo>
                    <a:pt x="19165" y="7511"/>
                  </a:moveTo>
                  <a:cubicBezTo>
                    <a:pt x="19164" y="7513"/>
                    <a:pt x="19167" y="7521"/>
                    <a:pt x="19165" y="7522"/>
                  </a:cubicBezTo>
                  <a:cubicBezTo>
                    <a:pt x="19165" y="7519"/>
                    <a:pt x="19163" y="7517"/>
                    <a:pt x="19162" y="7513"/>
                  </a:cubicBezTo>
                  <a:cubicBezTo>
                    <a:pt x="19164" y="7513"/>
                    <a:pt x="19165" y="7511"/>
                    <a:pt x="19165" y="7511"/>
                  </a:cubicBezTo>
                  <a:close/>
                  <a:moveTo>
                    <a:pt x="20672" y="7552"/>
                  </a:moveTo>
                  <a:cubicBezTo>
                    <a:pt x="20693" y="7605"/>
                    <a:pt x="20611" y="7611"/>
                    <a:pt x="20661" y="7676"/>
                  </a:cubicBezTo>
                  <a:cubicBezTo>
                    <a:pt x="20744" y="7665"/>
                    <a:pt x="20778" y="7550"/>
                    <a:pt x="20672" y="7552"/>
                  </a:cubicBezTo>
                  <a:close/>
                  <a:moveTo>
                    <a:pt x="2039" y="7620"/>
                  </a:moveTo>
                  <a:cubicBezTo>
                    <a:pt x="2108" y="7635"/>
                    <a:pt x="2036" y="7709"/>
                    <a:pt x="2063" y="7720"/>
                  </a:cubicBezTo>
                  <a:lnTo>
                    <a:pt x="2066" y="7720"/>
                  </a:lnTo>
                  <a:cubicBezTo>
                    <a:pt x="2060" y="7733"/>
                    <a:pt x="2055" y="7747"/>
                    <a:pt x="2051" y="7759"/>
                  </a:cubicBezTo>
                  <a:lnTo>
                    <a:pt x="2045" y="7773"/>
                  </a:lnTo>
                  <a:cubicBezTo>
                    <a:pt x="2043" y="7778"/>
                    <a:pt x="2042" y="7781"/>
                    <a:pt x="2042" y="7785"/>
                  </a:cubicBezTo>
                  <a:cubicBezTo>
                    <a:pt x="2017" y="7785"/>
                    <a:pt x="2003" y="7808"/>
                    <a:pt x="1971" y="7788"/>
                  </a:cubicBezTo>
                  <a:lnTo>
                    <a:pt x="1971" y="7794"/>
                  </a:lnTo>
                  <a:cubicBezTo>
                    <a:pt x="1965" y="7789"/>
                    <a:pt x="1955" y="7784"/>
                    <a:pt x="1948" y="7779"/>
                  </a:cubicBezTo>
                  <a:cubicBezTo>
                    <a:pt x="1939" y="7772"/>
                    <a:pt x="1937" y="7756"/>
                    <a:pt x="1927" y="7750"/>
                  </a:cubicBezTo>
                  <a:cubicBezTo>
                    <a:pt x="1963" y="7730"/>
                    <a:pt x="1982" y="7668"/>
                    <a:pt x="2039" y="7620"/>
                  </a:cubicBezTo>
                  <a:close/>
                  <a:moveTo>
                    <a:pt x="20915" y="7655"/>
                  </a:moveTo>
                  <a:cubicBezTo>
                    <a:pt x="21010" y="7704"/>
                    <a:pt x="20879" y="7764"/>
                    <a:pt x="21006" y="7768"/>
                  </a:cubicBezTo>
                  <a:cubicBezTo>
                    <a:pt x="21018" y="7751"/>
                    <a:pt x="21009" y="7649"/>
                    <a:pt x="20915" y="7655"/>
                  </a:cubicBezTo>
                  <a:close/>
                  <a:moveTo>
                    <a:pt x="2169" y="7738"/>
                  </a:moveTo>
                  <a:cubicBezTo>
                    <a:pt x="2186" y="7742"/>
                    <a:pt x="2196" y="7761"/>
                    <a:pt x="2181" y="7806"/>
                  </a:cubicBezTo>
                  <a:cubicBezTo>
                    <a:pt x="2132" y="7797"/>
                    <a:pt x="2111" y="7815"/>
                    <a:pt x="2098" y="7782"/>
                  </a:cubicBezTo>
                  <a:lnTo>
                    <a:pt x="2098" y="7779"/>
                  </a:lnTo>
                  <a:cubicBezTo>
                    <a:pt x="2101" y="7771"/>
                    <a:pt x="2104" y="7763"/>
                    <a:pt x="2107" y="7756"/>
                  </a:cubicBezTo>
                  <a:cubicBezTo>
                    <a:pt x="2126" y="7743"/>
                    <a:pt x="2152" y="7734"/>
                    <a:pt x="2169" y="7738"/>
                  </a:cubicBezTo>
                  <a:close/>
                  <a:moveTo>
                    <a:pt x="1776" y="7776"/>
                  </a:moveTo>
                  <a:cubicBezTo>
                    <a:pt x="1809" y="7787"/>
                    <a:pt x="1780" y="7841"/>
                    <a:pt x="1829" y="7838"/>
                  </a:cubicBezTo>
                  <a:cubicBezTo>
                    <a:pt x="1824" y="7871"/>
                    <a:pt x="1818" y="7893"/>
                    <a:pt x="1815" y="7906"/>
                  </a:cubicBezTo>
                  <a:lnTo>
                    <a:pt x="1803" y="7927"/>
                  </a:lnTo>
                  <a:lnTo>
                    <a:pt x="1791" y="7948"/>
                  </a:lnTo>
                  <a:cubicBezTo>
                    <a:pt x="1791" y="7949"/>
                    <a:pt x="1791" y="7950"/>
                    <a:pt x="1791" y="7951"/>
                  </a:cubicBezTo>
                  <a:cubicBezTo>
                    <a:pt x="1773" y="7947"/>
                    <a:pt x="1740" y="7947"/>
                    <a:pt x="1685" y="7966"/>
                  </a:cubicBezTo>
                  <a:cubicBezTo>
                    <a:pt x="1672" y="7871"/>
                    <a:pt x="1740" y="7852"/>
                    <a:pt x="1776" y="7776"/>
                  </a:cubicBezTo>
                  <a:close/>
                  <a:moveTo>
                    <a:pt x="19242" y="7779"/>
                  </a:moveTo>
                  <a:cubicBezTo>
                    <a:pt x="19271" y="7773"/>
                    <a:pt x="19289" y="7798"/>
                    <a:pt x="19301" y="7841"/>
                  </a:cubicBezTo>
                  <a:cubicBezTo>
                    <a:pt x="19282" y="7845"/>
                    <a:pt x="19275" y="7855"/>
                    <a:pt x="19278" y="7871"/>
                  </a:cubicBezTo>
                  <a:cubicBezTo>
                    <a:pt x="19276" y="7871"/>
                    <a:pt x="19273" y="7871"/>
                    <a:pt x="19272" y="7871"/>
                  </a:cubicBezTo>
                  <a:cubicBezTo>
                    <a:pt x="19262" y="7841"/>
                    <a:pt x="19253" y="7811"/>
                    <a:pt x="19242" y="7779"/>
                  </a:cubicBezTo>
                  <a:close/>
                  <a:moveTo>
                    <a:pt x="1111" y="7821"/>
                  </a:moveTo>
                  <a:cubicBezTo>
                    <a:pt x="1101" y="7823"/>
                    <a:pt x="1094" y="7837"/>
                    <a:pt x="1094" y="7850"/>
                  </a:cubicBezTo>
                  <a:cubicBezTo>
                    <a:pt x="1094" y="7886"/>
                    <a:pt x="1077" y="7920"/>
                    <a:pt x="1061" y="7957"/>
                  </a:cubicBezTo>
                  <a:cubicBezTo>
                    <a:pt x="1044" y="7995"/>
                    <a:pt x="1026" y="8036"/>
                    <a:pt x="1023" y="8084"/>
                  </a:cubicBezTo>
                  <a:cubicBezTo>
                    <a:pt x="1022" y="8098"/>
                    <a:pt x="1030" y="8109"/>
                    <a:pt x="1040" y="8107"/>
                  </a:cubicBezTo>
                  <a:cubicBezTo>
                    <a:pt x="1050" y="8106"/>
                    <a:pt x="1060" y="8092"/>
                    <a:pt x="1061" y="8078"/>
                  </a:cubicBezTo>
                  <a:cubicBezTo>
                    <a:pt x="1063" y="8043"/>
                    <a:pt x="1075" y="8011"/>
                    <a:pt x="1091" y="7977"/>
                  </a:cubicBezTo>
                  <a:cubicBezTo>
                    <a:pt x="1102" y="7952"/>
                    <a:pt x="1116" y="7926"/>
                    <a:pt x="1123" y="7898"/>
                  </a:cubicBezTo>
                  <a:cubicBezTo>
                    <a:pt x="1128" y="7880"/>
                    <a:pt x="1129" y="7862"/>
                    <a:pt x="1129" y="7841"/>
                  </a:cubicBezTo>
                  <a:cubicBezTo>
                    <a:pt x="1129" y="7828"/>
                    <a:pt x="1122" y="7818"/>
                    <a:pt x="1111" y="7821"/>
                  </a:cubicBezTo>
                  <a:close/>
                  <a:moveTo>
                    <a:pt x="1924" y="7821"/>
                  </a:moveTo>
                  <a:cubicBezTo>
                    <a:pt x="1925" y="7822"/>
                    <a:pt x="1928" y="7823"/>
                    <a:pt x="1930" y="7824"/>
                  </a:cubicBezTo>
                  <a:cubicBezTo>
                    <a:pt x="1934" y="7826"/>
                    <a:pt x="1938" y="7827"/>
                    <a:pt x="1942" y="7830"/>
                  </a:cubicBezTo>
                  <a:cubicBezTo>
                    <a:pt x="1926" y="7942"/>
                    <a:pt x="1902" y="7961"/>
                    <a:pt x="1868" y="8087"/>
                  </a:cubicBezTo>
                  <a:lnTo>
                    <a:pt x="1871" y="8087"/>
                  </a:lnTo>
                  <a:cubicBezTo>
                    <a:pt x="1865" y="8095"/>
                    <a:pt x="1860" y="8099"/>
                    <a:pt x="1856" y="8104"/>
                  </a:cubicBezTo>
                  <a:cubicBezTo>
                    <a:pt x="1848" y="8113"/>
                    <a:pt x="1848" y="8128"/>
                    <a:pt x="1853" y="8137"/>
                  </a:cubicBezTo>
                  <a:cubicBezTo>
                    <a:pt x="1858" y="8145"/>
                    <a:pt x="1869" y="8145"/>
                    <a:pt x="1877" y="8137"/>
                  </a:cubicBezTo>
                  <a:cubicBezTo>
                    <a:pt x="1882" y="8132"/>
                    <a:pt x="1888" y="8125"/>
                    <a:pt x="1894" y="8116"/>
                  </a:cubicBezTo>
                  <a:cubicBezTo>
                    <a:pt x="1920" y="8148"/>
                    <a:pt x="1967" y="8164"/>
                    <a:pt x="2001" y="8190"/>
                  </a:cubicBezTo>
                  <a:cubicBezTo>
                    <a:pt x="2022" y="8152"/>
                    <a:pt x="2055" y="8141"/>
                    <a:pt x="2089" y="8134"/>
                  </a:cubicBezTo>
                  <a:cubicBezTo>
                    <a:pt x="2089" y="8135"/>
                    <a:pt x="2087" y="8138"/>
                    <a:pt x="2086" y="8140"/>
                  </a:cubicBezTo>
                  <a:lnTo>
                    <a:pt x="2086" y="8146"/>
                  </a:lnTo>
                  <a:cubicBezTo>
                    <a:pt x="2076" y="8201"/>
                    <a:pt x="2057" y="8294"/>
                    <a:pt x="2116" y="8323"/>
                  </a:cubicBezTo>
                  <a:cubicBezTo>
                    <a:pt x="2117" y="8324"/>
                    <a:pt x="2120" y="8323"/>
                    <a:pt x="2122" y="8323"/>
                  </a:cubicBezTo>
                  <a:cubicBezTo>
                    <a:pt x="2110" y="8374"/>
                    <a:pt x="2096" y="8422"/>
                    <a:pt x="2078" y="8462"/>
                  </a:cubicBezTo>
                  <a:cubicBezTo>
                    <a:pt x="2068" y="8453"/>
                    <a:pt x="2062" y="8437"/>
                    <a:pt x="2057" y="8403"/>
                  </a:cubicBezTo>
                  <a:cubicBezTo>
                    <a:pt x="2065" y="8375"/>
                    <a:pt x="2070" y="8347"/>
                    <a:pt x="2083" y="8326"/>
                  </a:cubicBezTo>
                  <a:cubicBezTo>
                    <a:pt x="2085" y="8323"/>
                    <a:pt x="2089" y="8321"/>
                    <a:pt x="2089" y="8317"/>
                  </a:cubicBezTo>
                  <a:cubicBezTo>
                    <a:pt x="2092" y="8307"/>
                    <a:pt x="2087" y="8294"/>
                    <a:pt x="2080" y="8288"/>
                  </a:cubicBezTo>
                  <a:cubicBezTo>
                    <a:pt x="2071" y="8279"/>
                    <a:pt x="2059" y="8284"/>
                    <a:pt x="2051" y="8296"/>
                  </a:cubicBezTo>
                  <a:cubicBezTo>
                    <a:pt x="2033" y="8326"/>
                    <a:pt x="2022" y="8359"/>
                    <a:pt x="2013" y="8391"/>
                  </a:cubicBezTo>
                  <a:cubicBezTo>
                    <a:pt x="2007" y="8410"/>
                    <a:pt x="2002" y="8430"/>
                    <a:pt x="1995" y="8447"/>
                  </a:cubicBezTo>
                  <a:lnTo>
                    <a:pt x="1992" y="8441"/>
                  </a:lnTo>
                  <a:cubicBezTo>
                    <a:pt x="1964" y="8457"/>
                    <a:pt x="1944" y="8490"/>
                    <a:pt x="1921" y="8515"/>
                  </a:cubicBezTo>
                  <a:cubicBezTo>
                    <a:pt x="1914" y="8507"/>
                    <a:pt x="1906" y="8502"/>
                    <a:pt x="1897" y="8497"/>
                  </a:cubicBezTo>
                  <a:cubicBezTo>
                    <a:pt x="1899" y="8480"/>
                    <a:pt x="1898" y="8467"/>
                    <a:pt x="1888" y="8459"/>
                  </a:cubicBezTo>
                  <a:cubicBezTo>
                    <a:pt x="1885" y="8470"/>
                    <a:pt x="1880" y="8481"/>
                    <a:pt x="1877" y="8491"/>
                  </a:cubicBezTo>
                  <a:cubicBezTo>
                    <a:pt x="1853" y="8488"/>
                    <a:pt x="1830" y="8493"/>
                    <a:pt x="1815" y="8497"/>
                  </a:cubicBezTo>
                  <a:cubicBezTo>
                    <a:pt x="1807" y="8499"/>
                    <a:pt x="1802" y="8508"/>
                    <a:pt x="1803" y="8518"/>
                  </a:cubicBezTo>
                  <a:cubicBezTo>
                    <a:pt x="1803" y="8527"/>
                    <a:pt x="1810" y="8535"/>
                    <a:pt x="1817" y="8533"/>
                  </a:cubicBezTo>
                  <a:cubicBezTo>
                    <a:pt x="1835" y="8528"/>
                    <a:pt x="1851" y="8524"/>
                    <a:pt x="1865" y="8524"/>
                  </a:cubicBezTo>
                  <a:cubicBezTo>
                    <a:pt x="1846" y="8570"/>
                    <a:pt x="1833" y="8613"/>
                    <a:pt x="1862" y="8648"/>
                  </a:cubicBezTo>
                  <a:cubicBezTo>
                    <a:pt x="1863" y="8617"/>
                    <a:pt x="1881" y="8571"/>
                    <a:pt x="1891" y="8533"/>
                  </a:cubicBezTo>
                  <a:cubicBezTo>
                    <a:pt x="1896" y="8536"/>
                    <a:pt x="1897" y="8537"/>
                    <a:pt x="1900" y="8542"/>
                  </a:cubicBezTo>
                  <a:cubicBezTo>
                    <a:pt x="1910" y="8618"/>
                    <a:pt x="1930" y="8643"/>
                    <a:pt x="1924" y="8763"/>
                  </a:cubicBezTo>
                  <a:cubicBezTo>
                    <a:pt x="1944" y="8762"/>
                    <a:pt x="1954" y="8746"/>
                    <a:pt x="1965" y="8728"/>
                  </a:cubicBezTo>
                  <a:cubicBezTo>
                    <a:pt x="1982" y="8811"/>
                    <a:pt x="1955" y="8828"/>
                    <a:pt x="1924" y="8849"/>
                  </a:cubicBezTo>
                  <a:cubicBezTo>
                    <a:pt x="1893" y="8870"/>
                    <a:pt x="1858" y="8895"/>
                    <a:pt x="1862" y="9000"/>
                  </a:cubicBezTo>
                  <a:lnTo>
                    <a:pt x="1868" y="8997"/>
                  </a:lnTo>
                  <a:cubicBezTo>
                    <a:pt x="1864" y="9031"/>
                    <a:pt x="1852" y="9066"/>
                    <a:pt x="1838" y="9100"/>
                  </a:cubicBezTo>
                  <a:cubicBezTo>
                    <a:pt x="1818" y="9149"/>
                    <a:pt x="1798" y="9200"/>
                    <a:pt x="1809" y="9260"/>
                  </a:cubicBezTo>
                  <a:lnTo>
                    <a:pt x="1806" y="9260"/>
                  </a:lnTo>
                  <a:cubicBezTo>
                    <a:pt x="1785" y="9270"/>
                    <a:pt x="1777" y="9338"/>
                    <a:pt x="1767" y="9390"/>
                  </a:cubicBezTo>
                  <a:cubicBezTo>
                    <a:pt x="1758" y="9440"/>
                    <a:pt x="1747" y="9478"/>
                    <a:pt x="1717" y="9431"/>
                  </a:cubicBezTo>
                  <a:cubicBezTo>
                    <a:pt x="1729" y="9411"/>
                    <a:pt x="1735" y="9389"/>
                    <a:pt x="1738" y="9366"/>
                  </a:cubicBezTo>
                  <a:cubicBezTo>
                    <a:pt x="1741" y="9341"/>
                    <a:pt x="1741" y="9316"/>
                    <a:pt x="1741" y="9292"/>
                  </a:cubicBezTo>
                  <a:cubicBezTo>
                    <a:pt x="1740" y="9252"/>
                    <a:pt x="1738" y="9215"/>
                    <a:pt x="1755" y="9186"/>
                  </a:cubicBezTo>
                  <a:cubicBezTo>
                    <a:pt x="1762" y="9175"/>
                    <a:pt x="1760" y="9161"/>
                    <a:pt x="1752" y="9153"/>
                  </a:cubicBezTo>
                  <a:cubicBezTo>
                    <a:pt x="1744" y="9146"/>
                    <a:pt x="1732" y="9148"/>
                    <a:pt x="1726" y="9159"/>
                  </a:cubicBezTo>
                  <a:cubicBezTo>
                    <a:pt x="1700" y="9202"/>
                    <a:pt x="1701" y="9251"/>
                    <a:pt x="1702" y="9295"/>
                  </a:cubicBezTo>
                  <a:cubicBezTo>
                    <a:pt x="1704" y="9342"/>
                    <a:pt x="1701" y="9375"/>
                    <a:pt x="1685" y="9401"/>
                  </a:cubicBezTo>
                  <a:cubicBezTo>
                    <a:pt x="1675" y="9383"/>
                    <a:pt x="1589" y="9330"/>
                    <a:pt x="1596" y="9413"/>
                  </a:cubicBezTo>
                  <a:cubicBezTo>
                    <a:pt x="1559" y="9396"/>
                    <a:pt x="1593" y="9331"/>
                    <a:pt x="1628" y="9266"/>
                  </a:cubicBezTo>
                  <a:cubicBezTo>
                    <a:pt x="1663" y="9200"/>
                    <a:pt x="1698" y="9133"/>
                    <a:pt x="1655" y="9103"/>
                  </a:cubicBezTo>
                  <a:cubicBezTo>
                    <a:pt x="1665" y="8990"/>
                    <a:pt x="1686" y="8819"/>
                    <a:pt x="1708" y="8633"/>
                  </a:cubicBezTo>
                  <a:cubicBezTo>
                    <a:pt x="1709" y="8634"/>
                    <a:pt x="1711" y="8635"/>
                    <a:pt x="1711" y="8636"/>
                  </a:cubicBezTo>
                  <a:cubicBezTo>
                    <a:pt x="1723" y="8610"/>
                    <a:pt x="1730" y="8589"/>
                    <a:pt x="1735" y="8568"/>
                  </a:cubicBezTo>
                  <a:cubicBezTo>
                    <a:pt x="1768" y="8571"/>
                    <a:pt x="1773" y="8525"/>
                    <a:pt x="1773" y="8462"/>
                  </a:cubicBezTo>
                  <a:cubicBezTo>
                    <a:pt x="1773" y="8390"/>
                    <a:pt x="1767" y="8294"/>
                    <a:pt x="1779" y="8226"/>
                  </a:cubicBezTo>
                  <a:cubicBezTo>
                    <a:pt x="1800" y="8103"/>
                    <a:pt x="1866" y="8039"/>
                    <a:pt x="1847" y="7963"/>
                  </a:cubicBezTo>
                  <a:cubicBezTo>
                    <a:pt x="1884" y="7945"/>
                    <a:pt x="1892" y="7853"/>
                    <a:pt x="1924" y="7821"/>
                  </a:cubicBezTo>
                  <a:close/>
                  <a:moveTo>
                    <a:pt x="851" y="7865"/>
                  </a:moveTo>
                  <a:cubicBezTo>
                    <a:pt x="841" y="7867"/>
                    <a:pt x="831" y="7881"/>
                    <a:pt x="831" y="7895"/>
                  </a:cubicBezTo>
                  <a:cubicBezTo>
                    <a:pt x="829" y="7927"/>
                    <a:pt x="818" y="7956"/>
                    <a:pt x="804" y="7986"/>
                  </a:cubicBezTo>
                  <a:cubicBezTo>
                    <a:pt x="791" y="8015"/>
                    <a:pt x="778" y="8045"/>
                    <a:pt x="774" y="8081"/>
                  </a:cubicBezTo>
                  <a:lnTo>
                    <a:pt x="769" y="8078"/>
                  </a:lnTo>
                  <a:cubicBezTo>
                    <a:pt x="745" y="8165"/>
                    <a:pt x="648" y="8252"/>
                    <a:pt x="736" y="8302"/>
                  </a:cubicBezTo>
                  <a:cubicBezTo>
                    <a:pt x="799" y="8308"/>
                    <a:pt x="847" y="8122"/>
                    <a:pt x="813" y="8066"/>
                  </a:cubicBezTo>
                  <a:cubicBezTo>
                    <a:pt x="817" y="8047"/>
                    <a:pt x="824" y="8028"/>
                    <a:pt x="834" y="8007"/>
                  </a:cubicBezTo>
                  <a:cubicBezTo>
                    <a:pt x="844" y="7985"/>
                    <a:pt x="856" y="7960"/>
                    <a:pt x="863" y="7933"/>
                  </a:cubicBezTo>
                  <a:cubicBezTo>
                    <a:pt x="867" y="7919"/>
                    <a:pt x="869" y="7905"/>
                    <a:pt x="869" y="7889"/>
                  </a:cubicBezTo>
                  <a:cubicBezTo>
                    <a:pt x="869" y="7875"/>
                    <a:pt x="861" y="7863"/>
                    <a:pt x="851" y="7865"/>
                  </a:cubicBezTo>
                  <a:close/>
                  <a:moveTo>
                    <a:pt x="19901" y="7960"/>
                  </a:moveTo>
                  <a:cubicBezTo>
                    <a:pt x="19938" y="7993"/>
                    <a:pt x="19877" y="8072"/>
                    <a:pt x="19990" y="8078"/>
                  </a:cubicBezTo>
                  <a:cubicBezTo>
                    <a:pt x="20007" y="8060"/>
                    <a:pt x="19985" y="7956"/>
                    <a:pt x="19901" y="7960"/>
                  </a:cubicBezTo>
                  <a:close/>
                  <a:moveTo>
                    <a:pt x="20214" y="7995"/>
                  </a:moveTo>
                  <a:cubicBezTo>
                    <a:pt x="20172" y="8037"/>
                    <a:pt x="20141" y="8105"/>
                    <a:pt x="20259" y="8125"/>
                  </a:cubicBezTo>
                  <a:cubicBezTo>
                    <a:pt x="20247" y="8092"/>
                    <a:pt x="20317" y="8008"/>
                    <a:pt x="20214" y="7995"/>
                  </a:cubicBezTo>
                  <a:close/>
                  <a:moveTo>
                    <a:pt x="20932" y="8004"/>
                  </a:moveTo>
                  <a:cubicBezTo>
                    <a:pt x="20887" y="8088"/>
                    <a:pt x="20832" y="8161"/>
                    <a:pt x="20867" y="8311"/>
                  </a:cubicBezTo>
                  <a:cubicBezTo>
                    <a:pt x="20921" y="8338"/>
                    <a:pt x="20922" y="8281"/>
                    <a:pt x="20974" y="8332"/>
                  </a:cubicBezTo>
                  <a:cubicBezTo>
                    <a:pt x="20950" y="8221"/>
                    <a:pt x="20993" y="8087"/>
                    <a:pt x="20932" y="8004"/>
                  </a:cubicBezTo>
                  <a:close/>
                  <a:moveTo>
                    <a:pt x="19083" y="8007"/>
                  </a:moveTo>
                  <a:cubicBezTo>
                    <a:pt x="19074" y="8103"/>
                    <a:pt x="19147" y="8198"/>
                    <a:pt x="19118" y="8258"/>
                  </a:cubicBezTo>
                  <a:cubicBezTo>
                    <a:pt x="19054" y="8215"/>
                    <a:pt x="19069" y="8141"/>
                    <a:pt x="19035" y="8125"/>
                  </a:cubicBezTo>
                  <a:cubicBezTo>
                    <a:pt x="19052" y="8101"/>
                    <a:pt x="19046" y="8081"/>
                    <a:pt x="19047" y="8060"/>
                  </a:cubicBezTo>
                  <a:cubicBezTo>
                    <a:pt x="19050" y="8052"/>
                    <a:pt x="19051" y="8045"/>
                    <a:pt x="19053" y="8036"/>
                  </a:cubicBezTo>
                  <a:cubicBezTo>
                    <a:pt x="19058" y="8027"/>
                    <a:pt x="19069" y="8017"/>
                    <a:pt x="19083" y="8007"/>
                  </a:cubicBezTo>
                  <a:close/>
                  <a:moveTo>
                    <a:pt x="19307" y="8093"/>
                  </a:moveTo>
                  <a:lnTo>
                    <a:pt x="19319" y="8128"/>
                  </a:lnTo>
                  <a:cubicBezTo>
                    <a:pt x="19316" y="8127"/>
                    <a:pt x="19311" y="8126"/>
                    <a:pt x="19307" y="8128"/>
                  </a:cubicBezTo>
                  <a:cubicBezTo>
                    <a:pt x="19304" y="8130"/>
                    <a:pt x="19301" y="8133"/>
                    <a:pt x="19298" y="8134"/>
                  </a:cubicBezTo>
                  <a:cubicBezTo>
                    <a:pt x="19302" y="8121"/>
                    <a:pt x="19306" y="8106"/>
                    <a:pt x="19307" y="8093"/>
                  </a:cubicBezTo>
                  <a:close/>
                  <a:moveTo>
                    <a:pt x="20631" y="8096"/>
                  </a:moveTo>
                  <a:cubicBezTo>
                    <a:pt x="20590" y="8089"/>
                    <a:pt x="20543" y="8117"/>
                    <a:pt x="20522" y="8169"/>
                  </a:cubicBezTo>
                  <a:cubicBezTo>
                    <a:pt x="20500" y="8222"/>
                    <a:pt x="20504" y="8297"/>
                    <a:pt x="20563" y="8394"/>
                  </a:cubicBezTo>
                  <a:cubicBezTo>
                    <a:pt x="20569" y="8409"/>
                    <a:pt x="20573" y="8425"/>
                    <a:pt x="20575" y="8444"/>
                  </a:cubicBezTo>
                  <a:cubicBezTo>
                    <a:pt x="20578" y="8472"/>
                    <a:pt x="20583" y="8506"/>
                    <a:pt x="20601" y="8533"/>
                  </a:cubicBezTo>
                  <a:cubicBezTo>
                    <a:pt x="20608" y="8542"/>
                    <a:pt x="20619" y="8542"/>
                    <a:pt x="20625" y="8536"/>
                  </a:cubicBezTo>
                  <a:cubicBezTo>
                    <a:pt x="20631" y="8529"/>
                    <a:pt x="20631" y="8515"/>
                    <a:pt x="20625" y="8506"/>
                  </a:cubicBezTo>
                  <a:cubicBezTo>
                    <a:pt x="20614" y="8490"/>
                    <a:pt x="20610" y="8469"/>
                    <a:pt x="20607" y="8444"/>
                  </a:cubicBezTo>
                  <a:cubicBezTo>
                    <a:pt x="20604" y="8418"/>
                    <a:pt x="20599" y="8390"/>
                    <a:pt x="20584" y="8364"/>
                  </a:cubicBezTo>
                  <a:lnTo>
                    <a:pt x="20590" y="8364"/>
                  </a:lnTo>
                  <a:lnTo>
                    <a:pt x="20566" y="8279"/>
                  </a:lnTo>
                  <a:cubicBezTo>
                    <a:pt x="20619" y="8280"/>
                    <a:pt x="20601" y="8284"/>
                    <a:pt x="20646" y="8255"/>
                  </a:cubicBezTo>
                  <a:cubicBezTo>
                    <a:pt x="20642" y="8164"/>
                    <a:pt x="20650" y="8183"/>
                    <a:pt x="20631" y="8096"/>
                  </a:cubicBezTo>
                  <a:close/>
                  <a:moveTo>
                    <a:pt x="1611" y="8113"/>
                  </a:moveTo>
                  <a:cubicBezTo>
                    <a:pt x="1625" y="8117"/>
                    <a:pt x="1626" y="8134"/>
                    <a:pt x="1634" y="8143"/>
                  </a:cubicBezTo>
                  <a:cubicBezTo>
                    <a:pt x="1624" y="8177"/>
                    <a:pt x="1619" y="8187"/>
                    <a:pt x="1617" y="8190"/>
                  </a:cubicBezTo>
                  <a:lnTo>
                    <a:pt x="1611" y="8184"/>
                  </a:lnTo>
                  <a:lnTo>
                    <a:pt x="1605" y="8208"/>
                  </a:lnTo>
                  <a:cubicBezTo>
                    <a:pt x="1567" y="8192"/>
                    <a:pt x="1582" y="8137"/>
                    <a:pt x="1611" y="8113"/>
                  </a:cubicBezTo>
                  <a:close/>
                  <a:moveTo>
                    <a:pt x="2160" y="8119"/>
                  </a:moveTo>
                  <a:cubicBezTo>
                    <a:pt x="2151" y="8164"/>
                    <a:pt x="2143" y="8210"/>
                    <a:pt x="2134" y="8255"/>
                  </a:cubicBezTo>
                  <a:cubicBezTo>
                    <a:pt x="2119" y="8241"/>
                    <a:pt x="2122" y="8207"/>
                    <a:pt x="2134" y="8149"/>
                  </a:cubicBezTo>
                  <a:lnTo>
                    <a:pt x="2134" y="8143"/>
                  </a:lnTo>
                  <a:cubicBezTo>
                    <a:pt x="2135" y="8137"/>
                    <a:pt x="2135" y="8131"/>
                    <a:pt x="2134" y="8125"/>
                  </a:cubicBezTo>
                  <a:cubicBezTo>
                    <a:pt x="2143" y="8124"/>
                    <a:pt x="2152" y="8121"/>
                    <a:pt x="2160" y="8119"/>
                  </a:cubicBezTo>
                  <a:close/>
                  <a:moveTo>
                    <a:pt x="1658" y="8149"/>
                  </a:moveTo>
                  <a:lnTo>
                    <a:pt x="1723" y="8166"/>
                  </a:lnTo>
                  <a:cubicBezTo>
                    <a:pt x="1667" y="8265"/>
                    <a:pt x="1629" y="8443"/>
                    <a:pt x="1581" y="8462"/>
                  </a:cubicBezTo>
                  <a:cubicBezTo>
                    <a:pt x="1585" y="8378"/>
                    <a:pt x="1611" y="8316"/>
                    <a:pt x="1643" y="8193"/>
                  </a:cubicBezTo>
                  <a:lnTo>
                    <a:pt x="1640" y="8193"/>
                  </a:lnTo>
                  <a:cubicBezTo>
                    <a:pt x="1644" y="8184"/>
                    <a:pt x="1651" y="8170"/>
                    <a:pt x="1658" y="8149"/>
                  </a:cubicBezTo>
                  <a:close/>
                  <a:moveTo>
                    <a:pt x="384" y="8152"/>
                  </a:moveTo>
                  <a:cubicBezTo>
                    <a:pt x="342" y="8179"/>
                    <a:pt x="321" y="8275"/>
                    <a:pt x="358" y="8276"/>
                  </a:cubicBezTo>
                  <a:cubicBezTo>
                    <a:pt x="440" y="8231"/>
                    <a:pt x="364" y="8192"/>
                    <a:pt x="435" y="8155"/>
                  </a:cubicBezTo>
                  <a:cubicBezTo>
                    <a:pt x="417" y="8142"/>
                    <a:pt x="399" y="8143"/>
                    <a:pt x="384" y="8152"/>
                  </a:cubicBezTo>
                  <a:close/>
                  <a:moveTo>
                    <a:pt x="19313" y="8172"/>
                  </a:moveTo>
                  <a:cubicBezTo>
                    <a:pt x="19314" y="8172"/>
                    <a:pt x="19315" y="8173"/>
                    <a:pt x="19316" y="8172"/>
                  </a:cubicBezTo>
                  <a:cubicBezTo>
                    <a:pt x="19349" y="8213"/>
                    <a:pt x="19390" y="8233"/>
                    <a:pt x="19419" y="8282"/>
                  </a:cubicBezTo>
                  <a:cubicBezTo>
                    <a:pt x="19420" y="8286"/>
                    <a:pt x="19422" y="8290"/>
                    <a:pt x="19425" y="8293"/>
                  </a:cubicBezTo>
                  <a:cubicBezTo>
                    <a:pt x="19426" y="8295"/>
                    <a:pt x="19428" y="8295"/>
                    <a:pt x="19428" y="8296"/>
                  </a:cubicBezTo>
                  <a:cubicBezTo>
                    <a:pt x="19434" y="8308"/>
                    <a:pt x="19439" y="8320"/>
                    <a:pt x="19443" y="8335"/>
                  </a:cubicBezTo>
                  <a:cubicBezTo>
                    <a:pt x="19444" y="8345"/>
                    <a:pt x="19444" y="8357"/>
                    <a:pt x="19443" y="8370"/>
                  </a:cubicBezTo>
                  <a:cubicBezTo>
                    <a:pt x="19443" y="8373"/>
                    <a:pt x="19443" y="8373"/>
                    <a:pt x="19443" y="8376"/>
                  </a:cubicBezTo>
                  <a:cubicBezTo>
                    <a:pt x="19402" y="8407"/>
                    <a:pt x="19383" y="8495"/>
                    <a:pt x="19437" y="8500"/>
                  </a:cubicBezTo>
                  <a:lnTo>
                    <a:pt x="19440" y="8503"/>
                  </a:lnTo>
                  <a:cubicBezTo>
                    <a:pt x="19435" y="8510"/>
                    <a:pt x="19431" y="8519"/>
                    <a:pt x="19425" y="8527"/>
                  </a:cubicBezTo>
                  <a:cubicBezTo>
                    <a:pt x="19423" y="8531"/>
                    <a:pt x="19420" y="8534"/>
                    <a:pt x="19417" y="8539"/>
                  </a:cubicBezTo>
                  <a:cubicBezTo>
                    <a:pt x="19413" y="8527"/>
                    <a:pt x="19406" y="8519"/>
                    <a:pt x="19396" y="8512"/>
                  </a:cubicBezTo>
                  <a:cubicBezTo>
                    <a:pt x="19381" y="8409"/>
                    <a:pt x="19365" y="8307"/>
                    <a:pt x="19360" y="8223"/>
                  </a:cubicBezTo>
                  <a:cubicBezTo>
                    <a:pt x="19343" y="8200"/>
                    <a:pt x="19315" y="8205"/>
                    <a:pt x="19298" y="8181"/>
                  </a:cubicBezTo>
                  <a:cubicBezTo>
                    <a:pt x="19303" y="8178"/>
                    <a:pt x="19308" y="8175"/>
                    <a:pt x="19313" y="8172"/>
                  </a:cubicBezTo>
                  <a:close/>
                  <a:moveTo>
                    <a:pt x="20808" y="8282"/>
                  </a:moveTo>
                  <a:cubicBezTo>
                    <a:pt x="20771" y="8293"/>
                    <a:pt x="20749" y="8255"/>
                    <a:pt x="20705" y="8285"/>
                  </a:cubicBezTo>
                  <a:cubicBezTo>
                    <a:pt x="20719" y="8335"/>
                    <a:pt x="20733" y="8387"/>
                    <a:pt x="20746" y="8438"/>
                  </a:cubicBezTo>
                  <a:cubicBezTo>
                    <a:pt x="20788" y="8407"/>
                    <a:pt x="20794" y="8394"/>
                    <a:pt x="20832" y="8438"/>
                  </a:cubicBezTo>
                  <a:cubicBezTo>
                    <a:pt x="20799" y="8365"/>
                    <a:pt x="20835" y="8349"/>
                    <a:pt x="20808" y="8282"/>
                  </a:cubicBezTo>
                  <a:close/>
                  <a:moveTo>
                    <a:pt x="19222" y="8285"/>
                  </a:moveTo>
                  <a:cubicBezTo>
                    <a:pt x="19222" y="8286"/>
                    <a:pt x="19224" y="8286"/>
                    <a:pt x="19224" y="8288"/>
                  </a:cubicBezTo>
                  <a:cubicBezTo>
                    <a:pt x="19252" y="8374"/>
                    <a:pt x="19257" y="8454"/>
                    <a:pt x="19189" y="8497"/>
                  </a:cubicBezTo>
                  <a:cubicBezTo>
                    <a:pt x="19187" y="8497"/>
                    <a:pt x="19185" y="8497"/>
                    <a:pt x="19183" y="8497"/>
                  </a:cubicBezTo>
                  <a:cubicBezTo>
                    <a:pt x="19182" y="8493"/>
                    <a:pt x="19181" y="8489"/>
                    <a:pt x="19180" y="8486"/>
                  </a:cubicBezTo>
                  <a:cubicBezTo>
                    <a:pt x="19194" y="8430"/>
                    <a:pt x="19189" y="8363"/>
                    <a:pt x="19183" y="8296"/>
                  </a:cubicBezTo>
                  <a:cubicBezTo>
                    <a:pt x="19197" y="8293"/>
                    <a:pt x="19210" y="8290"/>
                    <a:pt x="19222" y="8285"/>
                  </a:cubicBezTo>
                  <a:close/>
                  <a:moveTo>
                    <a:pt x="2208" y="8423"/>
                  </a:moveTo>
                  <a:cubicBezTo>
                    <a:pt x="2271" y="8464"/>
                    <a:pt x="2273" y="8529"/>
                    <a:pt x="2243" y="8589"/>
                  </a:cubicBezTo>
                  <a:cubicBezTo>
                    <a:pt x="2236" y="8547"/>
                    <a:pt x="2213" y="8524"/>
                    <a:pt x="2199" y="8583"/>
                  </a:cubicBezTo>
                  <a:lnTo>
                    <a:pt x="2231" y="8592"/>
                  </a:lnTo>
                  <a:cubicBezTo>
                    <a:pt x="2230" y="8600"/>
                    <a:pt x="2228" y="8609"/>
                    <a:pt x="2225" y="8618"/>
                  </a:cubicBezTo>
                  <a:cubicBezTo>
                    <a:pt x="2215" y="8634"/>
                    <a:pt x="2203" y="8649"/>
                    <a:pt x="2190" y="8663"/>
                  </a:cubicBezTo>
                  <a:cubicBezTo>
                    <a:pt x="2188" y="8644"/>
                    <a:pt x="2184" y="8619"/>
                    <a:pt x="2181" y="8592"/>
                  </a:cubicBezTo>
                  <a:cubicBezTo>
                    <a:pt x="2193" y="8554"/>
                    <a:pt x="2193" y="8527"/>
                    <a:pt x="2178" y="8512"/>
                  </a:cubicBezTo>
                  <a:cubicBezTo>
                    <a:pt x="2179" y="8504"/>
                    <a:pt x="2179" y="8494"/>
                    <a:pt x="2181" y="8486"/>
                  </a:cubicBezTo>
                  <a:cubicBezTo>
                    <a:pt x="2183" y="8486"/>
                    <a:pt x="2187" y="8486"/>
                    <a:pt x="2190" y="8486"/>
                  </a:cubicBezTo>
                  <a:cubicBezTo>
                    <a:pt x="2197" y="8466"/>
                    <a:pt x="2200" y="8450"/>
                    <a:pt x="2202" y="8435"/>
                  </a:cubicBezTo>
                  <a:cubicBezTo>
                    <a:pt x="2204" y="8432"/>
                    <a:pt x="2205" y="8427"/>
                    <a:pt x="2208" y="8423"/>
                  </a:cubicBezTo>
                  <a:close/>
                  <a:moveTo>
                    <a:pt x="21101" y="8441"/>
                  </a:moveTo>
                  <a:cubicBezTo>
                    <a:pt x="21093" y="8448"/>
                    <a:pt x="21092" y="8465"/>
                    <a:pt x="21098" y="8477"/>
                  </a:cubicBezTo>
                  <a:cubicBezTo>
                    <a:pt x="21123" y="8526"/>
                    <a:pt x="21123" y="8576"/>
                    <a:pt x="21121" y="8630"/>
                  </a:cubicBezTo>
                  <a:cubicBezTo>
                    <a:pt x="21120" y="8671"/>
                    <a:pt x="21117" y="8716"/>
                    <a:pt x="21127" y="8760"/>
                  </a:cubicBezTo>
                  <a:cubicBezTo>
                    <a:pt x="21132" y="8779"/>
                    <a:pt x="21137" y="8798"/>
                    <a:pt x="21145" y="8816"/>
                  </a:cubicBezTo>
                  <a:lnTo>
                    <a:pt x="21142" y="8816"/>
                  </a:lnTo>
                  <a:cubicBezTo>
                    <a:pt x="21122" y="8822"/>
                    <a:pt x="21125" y="8850"/>
                    <a:pt x="21098" y="8849"/>
                  </a:cubicBezTo>
                  <a:cubicBezTo>
                    <a:pt x="21101" y="8789"/>
                    <a:pt x="21012" y="8726"/>
                    <a:pt x="21086" y="8710"/>
                  </a:cubicBezTo>
                  <a:cubicBezTo>
                    <a:pt x="21071" y="8641"/>
                    <a:pt x="21032" y="8630"/>
                    <a:pt x="21006" y="8586"/>
                  </a:cubicBezTo>
                  <a:cubicBezTo>
                    <a:pt x="20955" y="8671"/>
                    <a:pt x="20917" y="8559"/>
                    <a:pt x="20915" y="8559"/>
                  </a:cubicBezTo>
                  <a:cubicBezTo>
                    <a:pt x="20877" y="8555"/>
                    <a:pt x="20860" y="8614"/>
                    <a:pt x="20802" y="8589"/>
                  </a:cubicBezTo>
                  <a:cubicBezTo>
                    <a:pt x="20825" y="8714"/>
                    <a:pt x="20749" y="8807"/>
                    <a:pt x="20826" y="8929"/>
                  </a:cubicBezTo>
                  <a:cubicBezTo>
                    <a:pt x="20910" y="8909"/>
                    <a:pt x="20945" y="8948"/>
                    <a:pt x="20971" y="9006"/>
                  </a:cubicBezTo>
                  <a:cubicBezTo>
                    <a:pt x="20996" y="9063"/>
                    <a:pt x="21013" y="9137"/>
                    <a:pt x="21062" y="9183"/>
                  </a:cubicBezTo>
                  <a:cubicBezTo>
                    <a:pt x="21073" y="9112"/>
                    <a:pt x="21078" y="9036"/>
                    <a:pt x="21089" y="8967"/>
                  </a:cubicBezTo>
                  <a:cubicBezTo>
                    <a:pt x="21099" y="8998"/>
                    <a:pt x="21124" y="9023"/>
                    <a:pt x="21184" y="9020"/>
                  </a:cubicBezTo>
                  <a:cubicBezTo>
                    <a:pt x="21172" y="8948"/>
                    <a:pt x="21217" y="8840"/>
                    <a:pt x="21172" y="8790"/>
                  </a:cubicBezTo>
                  <a:cubicBezTo>
                    <a:pt x="21151" y="8742"/>
                    <a:pt x="21155" y="8693"/>
                    <a:pt x="21157" y="8639"/>
                  </a:cubicBezTo>
                  <a:cubicBezTo>
                    <a:pt x="21159" y="8578"/>
                    <a:pt x="21158" y="8518"/>
                    <a:pt x="21124" y="8453"/>
                  </a:cubicBezTo>
                  <a:cubicBezTo>
                    <a:pt x="21118" y="8441"/>
                    <a:pt x="21109" y="8435"/>
                    <a:pt x="21101" y="8441"/>
                  </a:cubicBezTo>
                  <a:close/>
                  <a:moveTo>
                    <a:pt x="19458" y="8539"/>
                  </a:moveTo>
                  <a:cubicBezTo>
                    <a:pt x="19505" y="8554"/>
                    <a:pt x="19431" y="8584"/>
                    <a:pt x="19437" y="8616"/>
                  </a:cubicBezTo>
                  <a:cubicBezTo>
                    <a:pt x="19433" y="8618"/>
                    <a:pt x="19429" y="8619"/>
                    <a:pt x="19422" y="8618"/>
                  </a:cubicBezTo>
                  <a:lnTo>
                    <a:pt x="19414" y="8589"/>
                  </a:lnTo>
                  <a:lnTo>
                    <a:pt x="19414" y="8583"/>
                  </a:lnTo>
                  <a:cubicBezTo>
                    <a:pt x="19418" y="8584"/>
                    <a:pt x="19422" y="8584"/>
                    <a:pt x="19425" y="8580"/>
                  </a:cubicBezTo>
                  <a:cubicBezTo>
                    <a:pt x="19434" y="8572"/>
                    <a:pt x="19441" y="8560"/>
                    <a:pt x="19449" y="8548"/>
                  </a:cubicBezTo>
                  <a:cubicBezTo>
                    <a:pt x="19451" y="8544"/>
                    <a:pt x="19456" y="8542"/>
                    <a:pt x="19458" y="8539"/>
                  </a:cubicBezTo>
                  <a:close/>
                  <a:moveTo>
                    <a:pt x="2010" y="8595"/>
                  </a:moveTo>
                  <a:cubicBezTo>
                    <a:pt x="2007" y="8603"/>
                    <a:pt x="2004" y="8613"/>
                    <a:pt x="2004" y="8624"/>
                  </a:cubicBezTo>
                  <a:cubicBezTo>
                    <a:pt x="1994" y="8620"/>
                    <a:pt x="1991" y="8610"/>
                    <a:pt x="1992" y="8598"/>
                  </a:cubicBezTo>
                  <a:cubicBezTo>
                    <a:pt x="1998" y="8586"/>
                    <a:pt x="2004" y="8589"/>
                    <a:pt x="2010" y="8595"/>
                  </a:cubicBezTo>
                  <a:close/>
                  <a:moveTo>
                    <a:pt x="20312" y="8601"/>
                  </a:moveTo>
                  <a:cubicBezTo>
                    <a:pt x="20307" y="8606"/>
                    <a:pt x="20304" y="8612"/>
                    <a:pt x="20306" y="8618"/>
                  </a:cubicBezTo>
                  <a:cubicBezTo>
                    <a:pt x="20307" y="8622"/>
                    <a:pt x="20310" y="8625"/>
                    <a:pt x="20312" y="8627"/>
                  </a:cubicBezTo>
                  <a:lnTo>
                    <a:pt x="20327" y="8639"/>
                  </a:lnTo>
                  <a:cubicBezTo>
                    <a:pt x="20340" y="8651"/>
                    <a:pt x="20353" y="8663"/>
                    <a:pt x="20362" y="8678"/>
                  </a:cubicBezTo>
                  <a:cubicBezTo>
                    <a:pt x="20368" y="8687"/>
                    <a:pt x="20382" y="8692"/>
                    <a:pt x="20392" y="8686"/>
                  </a:cubicBezTo>
                  <a:cubicBezTo>
                    <a:pt x="20401" y="8681"/>
                    <a:pt x="20404" y="8670"/>
                    <a:pt x="20398" y="8660"/>
                  </a:cubicBezTo>
                  <a:cubicBezTo>
                    <a:pt x="20384" y="8640"/>
                    <a:pt x="20368" y="8626"/>
                    <a:pt x="20353" y="8613"/>
                  </a:cubicBezTo>
                  <a:lnTo>
                    <a:pt x="20341" y="8601"/>
                  </a:lnTo>
                  <a:cubicBezTo>
                    <a:pt x="20333" y="8593"/>
                    <a:pt x="20320" y="8594"/>
                    <a:pt x="20312" y="8601"/>
                  </a:cubicBezTo>
                  <a:close/>
                  <a:moveTo>
                    <a:pt x="19458" y="8630"/>
                  </a:moveTo>
                  <a:lnTo>
                    <a:pt x="19461" y="8636"/>
                  </a:lnTo>
                  <a:cubicBezTo>
                    <a:pt x="19518" y="8626"/>
                    <a:pt x="19474" y="8687"/>
                    <a:pt x="19508" y="8683"/>
                  </a:cubicBezTo>
                  <a:cubicBezTo>
                    <a:pt x="19503" y="8719"/>
                    <a:pt x="19469" y="8745"/>
                    <a:pt x="19437" y="8725"/>
                  </a:cubicBezTo>
                  <a:cubicBezTo>
                    <a:pt x="19434" y="8718"/>
                    <a:pt x="19429" y="8711"/>
                    <a:pt x="19425" y="8704"/>
                  </a:cubicBezTo>
                  <a:lnTo>
                    <a:pt x="19428" y="8704"/>
                  </a:lnTo>
                  <a:cubicBezTo>
                    <a:pt x="19428" y="8677"/>
                    <a:pt x="19438" y="8668"/>
                    <a:pt x="19417" y="8651"/>
                  </a:cubicBezTo>
                  <a:cubicBezTo>
                    <a:pt x="19416" y="8648"/>
                    <a:pt x="19414" y="8645"/>
                    <a:pt x="19414" y="8642"/>
                  </a:cubicBezTo>
                  <a:cubicBezTo>
                    <a:pt x="19430" y="8646"/>
                    <a:pt x="19444" y="8643"/>
                    <a:pt x="19458" y="8630"/>
                  </a:cubicBezTo>
                  <a:close/>
                  <a:moveTo>
                    <a:pt x="21449" y="8642"/>
                  </a:moveTo>
                  <a:cubicBezTo>
                    <a:pt x="21455" y="8659"/>
                    <a:pt x="21458" y="8676"/>
                    <a:pt x="21423" y="8675"/>
                  </a:cubicBezTo>
                  <a:lnTo>
                    <a:pt x="21447" y="8731"/>
                  </a:lnTo>
                  <a:cubicBezTo>
                    <a:pt x="21560" y="8763"/>
                    <a:pt x="21520" y="8623"/>
                    <a:pt x="21449" y="8642"/>
                  </a:cubicBezTo>
                  <a:close/>
                  <a:moveTo>
                    <a:pt x="19236" y="8698"/>
                  </a:moveTo>
                  <a:cubicBezTo>
                    <a:pt x="19252" y="8700"/>
                    <a:pt x="19263" y="8708"/>
                    <a:pt x="19269" y="8719"/>
                  </a:cubicBezTo>
                  <a:cubicBezTo>
                    <a:pt x="19280" y="8781"/>
                    <a:pt x="19287" y="8839"/>
                    <a:pt x="19295" y="8896"/>
                  </a:cubicBezTo>
                  <a:cubicBezTo>
                    <a:pt x="19294" y="8897"/>
                    <a:pt x="19291" y="8899"/>
                    <a:pt x="19289" y="8899"/>
                  </a:cubicBezTo>
                  <a:cubicBezTo>
                    <a:pt x="19262" y="8854"/>
                    <a:pt x="19218" y="8751"/>
                    <a:pt x="19236" y="8698"/>
                  </a:cubicBezTo>
                  <a:close/>
                  <a:moveTo>
                    <a:pt x="2400" y="8748"/>
                  </a:moveTo>
                  <a:cubicBezTo>
                    <a:pt x="2421" y="8765"/>
                    <a:pt x="2435" y="8791"/>
                    <a:pt x="2438" y="8822"/>
                  </a:cubicBezTo>
                  <a:lnTo>
                    <a:pt x="2438" y="8825"/>
                  </a:lnTo>
                  <a:cubicBezTo>
                    <a:pt x="2410" y="8850"/>
                    <a:pt x="2405" y="8888"/>
                    <a:pt x="2400" y="8917"/>
                  </a:cubicBezTo>
                  <a:cubicBezTo>
                    <a:pt x="2398" y="8927"/>
                    <a:pt x="2396" y="8933"/>
                    <a:pt x="2394" y="8941"/>
                  </a:cubicBezTo>
                  <a:cubicBezTo>
                    <a:pt x="2380" y="8941"/>
                    <a:pt x="2362" y="8937"/>
                    <a:pt x="2358" y="8955"/>
                  </a:cubicBezTo>
                  <a:cubicBezTo>
                    <a:pt x="2307" y="8940"/>
                    <a:pt x="2377" y="8799"/>
                    <a:pt x="2400" y="8748"/>
                  </a:cubicBezTo>
                  <a:close/>
                  <a:moveTo>
                    <a:pt x="845" y="8781"/>
                  </a:moveTo>
                  <a:lnTo>
                    <a:pt x="813" y="8878"/>
                  </a:lnTo>
                  <a:lnTo>
                    <a:pt x="878" y="8884"/>
                  </a:lnTo>
                  <a:lnTo>
                    <a:pt x="907" y="8787"/>
                  </a:lnTo>
                  <a:lnTo>
                    <a:pt x="845" y="8781"/>
                  </a:lnTo>
                  <a:close/>
                  <a:moveTo>
                    <a:pt x="1466" y="8864"/>
                  </a:moveTo>
                  <a:cubicBezTo>
                    <a:pt x="1485" y="8877"/>
                    <a:pt x="1497" y="8899"/>
                    <a:pt x="1490" y="8938"/>
                  </a:cubicBezTo>
                  <a:cubicBezTo>
                    <a:pt x="1452" y="8942"/>
                    <a:pt x="1461" y="8900"/>
                    <a:pt x="1466" y="8864"/>
                  </a:cubicBezTo>
                  <a:close/>
                  <a:moveTo>
                    <a:pt x="20445" y="8876"/>
                  </a:moveTo>
                  <a:cubicBezTo>
                    <a:pt x="20448" y="8900"/>
                    <a:pt x="20417" y="8905"/>
                    <a:pt x="20386" y="8908"/>
                  </a:cubicBezTo>
                  <a:lnTo>
                    <a:pt x="20412" y="8991"/>
                  </a:lnTo>
                  <a:cubicBezTo>
                    <a:pt x="20494" y="9006"/>
                    <a:pt x="20502" y="8890"/>
                    <a:pt x="20445" y="8876"/>
                  </a:cubicBezTo>
                  <a:close/>
                  <a:moveTo>
                    <a:pt x="839" y="8902"/>
                  </a:moveTo>
                  <a:cubicBezTo>
                    <a:pt x="787" y="8950"/>
                    <a:pt x="773" y="9083"/>
                    <a:pt x="896" y="9003"/>
                  </a:cubicBezTo>
                  <a:cubicBezTo>
                    <a:pt x="752" y="9013"/>
                    <a:pt x="982" y="8892"/>
                    <a:pt x="839" y="8902"/>
                  </a:cubicBezTo>
                  <a:close/>
                  <a:moveTo>
                    <a:pt x="1744" y="8902"/>
                  </a:moveTo>
                  <a:cubicBezTo>
                    <a:pt x="1736" y="8898"/>
                    <a:pt x="1727" y="8903"/>
                    <a:pt x="1723" y="8911"/>
                  </a:cubicBezTo>
                  <a:cubicBezTo>
                    <a:pt x="1717" y="8922"/>
                    <a:pt x="1717" y="8936"/>
                    <a:pt x="1723" y="8949"/>
                  </a:cubicBezTo>
                  <a:cubicBezTo>
                    <a:pt x="1734" y="8974"/>
                    <a:pt x="1762" y="8993"/>
                    <a:pt x="1794" y="8997"/>
                  </a:cubicBezTo>
                  <a:cubicBezTo>
                    <a:pt x="1802" y="8998"/>
                    <a:pt x="1810" y="8991"/>
                    <a:pt x="1812" y="8982"/>
                  </a:cubicBezTo>
                  <a:cubicBezTo>
                    <a:pt x="1813" y="8973"/>
                    <a:pt x="1808" y="8966"/>
                    <a:pt x="1800" y="8964"/>
                  </a:cubicBezTo>
                  <a:cubicBezTo>
                    <a:pt x="1774" y="8961"/>
                    <a:pt x="1759" y="8947"/>
                    <a:pt x="1752" y="8935"/>
                  </a:cubicBezTo>
                  <a:cubicBezTo>
                    <a:pt x="1750" y="8929"/>
                    <a:pt x="1750" y="8926"/>
                    <a:pt x="1750" y="8926"/>
                  </a:cubicBezTo>
                  <a:cubicBezTo>
                    <a:pt x="1753" y="8917"/>
                    <a:pt x="1751" y="8906"/>
                    <a:pt x="1744" y="8902"/>
                  </a:cubicBezTo>
                  <a:close/>
                  <a:moveTo>
                    <a:pt x="2104" y="8908"/>
                  </a:moveTo>
                  <a:cubicBezTo>
                    <a:pt x="2040" y="9040"/>
                    <a:pt x="2069" y="9123"/>
                    <a:pt x="2107" y="9215"/>
                  </a:cubicBezTo>
                  <a:cubicBezTo>
                    <a:pt x="2081" y="9303"/>
                    <a:pt x="2016" y="9326"/>
                    <a:pt x="2021" y="9463"/>
                  </a:cubicBezTo>
                  <a:cubicBezTo>
                    <a:pt x="1988" y="9480"/>
                    <a:pt x="1965" y="9477"/>
                    <a:pt x="1948" y="9460"/>
                  </a:cubicBezTo>
                  <a:cubicBezTo>
                    <a:pt x="1951" y="9460"/>
                    <a:pt x="1953" y="9460"/>
                    <a:pt x="1956" y="9458"/>
                  </a:cubicBezTo>
                  <a:cubicBezTo>
                    <a:pt x="1962" y="9453"/>
                    <a:pt x="1964" y="9444"/>
                    <a:pt x="1965" y="9437"/>
                  </a:cubicBezTo>
                  <a:cubicBezTo>
                    <a:pt x="1966" y="9432"/>
                    <a:pt x="1967" y="9427"/>
                    <a:pt x="1965" y="9422"/>
                  </a:cubicBezTo>
                  <a:cubicBezTo>
                    <a:pt x="1945" y="9365"/>
                    <a:pt x="1948" y="9308"/>
                    <a:pt x="1977" y="9251"/>
                  </a:cubicBezTo>
                  <a:cubicBezTo>
                    <a:pt x="1983" y="9239"/>
                    <a:pt x="1982" y="9225"/>
                    <a:pt x="1974" y="9218"/>
                  </a:cubicBezTo>
                  <a:cubicBezTo>
                    <a:pt x="1966" y="9211"/>
                    <a:pt x="1953" y="9215"/>
                    <a:pt x="1948" y="9227"/>
                  </a:cubicBezTo>
                  <a:cubicBezTo>
                    <a:pt x="1914" y="9294"/>
                    <a:pt x="1907" y="9364"/>
                    <a:pt x="1927" y="9431"/>
                  </a:cubicBezTo>
                  <a:cubicBezTo>
                    <a:pt x="1910" y="9390"/>
                    <a:pt x="1909" y="9323"/>
                    <a:pt x="1924" y="9254"/>
                  </a:cubicBezTo>
                  <a:cubicBezTo>
                    <a:pt x="1956" y="9214"/>
                    <a:pt x="1963" y="9168"/>
                    <a:pt x="1968" y="9127"/>
                  </a:cubicBezTo>
                  <a:cubicBezTo>
                    <a:pt x="1970" y="9111"/>
                    <a:pt x="1974" y="9096"/>
                    <a:pt x="1977" y="9082"/>
                  </a:cubicBezTo>
                  <a:cubicBezTo>
                    <a:pt x="2041" y="9063"/>
                    <a:pt x="2017" y="8884"/>
                    <a:pt x="2104" y="8908"/>
                  </a:cubicBezTo>
                  <a:close/>
                  <a:moveTo>
                    <a:pt x="2731" y="8917"/>
                  </a:moveTo>
                  <a:cubicBezTo>
                    <a:pt x="2752" y="8900"/>
                    <a:pt x="2786" y="8900"/>
                    <a:pt x="2822" y="8920"/>
                  </a:cubicBezTo>
                  <a:cubicBezTo>
                    <a:pt x="2819" y="8955"/>
                    <a:pt x="2799" y="8959"/>
                    <a:pt x="2793" y="8988"/>
                  </a:cubicBezTo>
                  <a:cubicBezTo>
                    <a:pt x="2791" y="8988"/>
                    <a:pt x="2790" y="8987"/>
                    <a:pt x="2790" y="8988"/>
                  </a:cubicBezTo>
                  <a:cubicBezTo>
                    <a:pt x="2784" y="8990"/>
                    <a:pt x="2777" y="8991"/>
                    <a:pt x="2772" y="8994"/>
                  </a:cubicBezTo>
                  <a:lnTo>
                    <a:pt x="2772" y="8991"/>
                  </a:lnTo>
                  <a:cubicBezTo>
                    <a:pt x="2763" y="8990"/>
                    <a:pt x="2756" y="8989"/>
                    <a:pt x="2754" y="9000"/>
                  </a:cubicBezTo>
                  <a:cubicBezTo>
                    <a:pt x="2743" y="9002"/>
                    <a:pt x="2728" y="9005"/>
                    <a:pt x="2713" y="9011"/>
                  </a:cubicBezTo>
                  <a:lnTo>
                    <a:pt x="2719" y="9000"/>
                  </a:lnTo>
                  <a:cubicBezTo>
                    <a:pt x="2701" y="8965"/>
                    <a:pt x="2709" y="8934"/>
                    <a:pt x="2731" y="8917"/>
                  </a:cubicBezTo>
                  <a:close/>
                  <a:moveTo>
                    <a:pt x="393" y="8932"/>
                  </a:moveTo>
                  <a:cubicBezTo>
                    <a:pt x="380" y="8932"/>
                    <a:pt x="371" y="8946"/>
                    <a:pt x="370" y="8961"/>
                  </a:cubicBezTo>
                  <a:cubicBezTo>
                    <a:pt x="364" y="9045"/>
                    <a:pt x="349" y="9125"/>
                    <a:pt x="337" y="9203"/>
                  </a:cubicBezTo>
                  <a:cubicBezTo>
                    <a:pt x="331" y="9244"/>
                    <a:pt x="327" y="9286"/>
                    <a:pt x="322" y="9328"/>
                  </a:cubicBezTo>
                  <a:cubicBezTo>
                    <a:pt x="321" y="9343"/>
                    <a:pt x="328" y="9356"/>
                    <a:pt x="340" y="9357"/>
                  </a:cubicBezTo>
                  <a:cubicBezTo>
                    <a:pt x="352" y="9357"/>
                    <a:pt x="365" y="9345"/>
                    <a:pt x="367" y="9331"/>
                  </a:cubicBezTo>
                  <a:cubicBezTo>
                    <a:pt x="371" y="9290"/>
                    <a:pt x="378" y="9249"/>
                    <a:pt x="384" y="9209"/>
                  </a:cubicBezTo>
                  <a:cubicBezTo>
                    <a:pt x="397" y="9129"/>
                    <a:pt x="411" y="9046"/>
                    <a:pt x="417" y="8958"/>
                  </a:cubicBezTo>
                  <a:cubicBezTo>
                    <a:pt x="418" y="8943"/>
                    <a:pt x="406" y="8931"/>
                    <a:pt x="393" y="8932"/>
                  </a:cubicBezTo>
                  <a:close/>
                  <a:moveTo>
                    <a:pt x="1930" y="8997"/>
                  </a:moveTo>
                  <a:cubicBezTo>
                    <a:pt x="1934" y="9004"/>
                    <a:pt x="1931" y="9025"/>
                    <a:pt x="1924" y="9056"/>
                  </a:cubicBezTo>
                  <a:cubicBezTo>
                    <a:pt x="1918" y="9078"/>
                    <a:pt x="1915" y="9100"/>
                    <a:pt x="1912" y="9121"/>
                  </a:cubicBezTo>
                  <a:cubicBezTo>
                    <a:pt x="1911" y="9126"/>
                    <a:pt x="1910" y="9131"/>
                    <a:pt x="1909" y="9136"/>
                  </a:cubicBezTo>
                  <a:lnTo>
                    <a:pt x="1880" y="9130"/>
                  </a:lnTo>
                  <a:lnTo>
                    <a:pt x="1868" y="9201"/>
                  </a:lnTo>
                  <a:lnTo>
                    <a:pt x="1882" y="9203"/>
                  </a:lnTo>
                  <a:lnTo>
                    <a:pt x="1888" y="9203"/>
                  </a:lnTo>
                  <a:cubicBezTo>
                    <a:pt x="1887" y="9205"/>
                    <a:pt x="1887" y="9205"/>
                    <a:pt x="1885" y="9206"/>
                  </a:cubicBezTo>
                  <a:lnTo>
                    <a:pt x="1882" y="9203"/>
                  </a:lnTo>
                  <a:cubicBezTo>
                    <a:pt x="1862" y="9204"/>
                    <a:pt x="1859" y="9237"/>
                    <a:pt x="1856" y="9268"/>
                  </a:cubicBezTo>
                  <a:cubicBezTo>
                    <a:pt x="1843" y="9267"/>
                    <a:pt x="1839" y="9256"/>
                    <a:pt x="1832" y="9248"/>
                  </a:cubicBezTo>
                  <a:cubicBezTo>
                    <a:pt x="1825" y="9201"/>
                    <a:pt x="1841" y="9157"/>
                    <a:pt x="1859" y="9112"/>
                  </a:cubicBezTo>
                  <a:cubicBezTo>
                    <a:pt x="1871" y="9081"/>
                    <a:pt x="1886" y="9049"/>
                    <a:pt x="1891" y="9014"/>
                  </a:cubicBezTo>
                  <a:cubicBezTo>
                    <a:pt x="1892" y="9010"/>
                    <a:pt x="1894" y="9006"/>
                    <a:pt x="1894" y="9003"/>
                  </a:cubicBezTo>
                  <a:lnTo>
                    <a:pt x="1897" y="9006"/>
                  </a:lnTo>
                  <a:cubicBezTo>
                    <a:pt x="1915" y="8992"/>
                    <a:pt x="1926" y="8989"/>
                    <a:pt x="1930" y="8997"/>
                  </a:cubicBezTo>
                  <a:close/>
                  <a:moveTo>
                    <a:pt x="1800" y="9000"/>
                  </a:moveTo>
                  <a:cubicBezTo>
                    <a:pt x="1760" y="9001"/>
                    <a:pt x="1712" y="9035"/>
                    <a:pt x="1773" y="9094"/>
                  </a:cubicBezTo>
                  <a:cubicBezTo>
                    <a:pt x="1871" y="9027"/>
                    <a:pt x="1840" y="8998"/>
                    <a:pt x="1800" y="9000"/>
                  </a:cubicBezTo>
                  <a:close/>
                  <a:moveTo>
                    <a:pt x="2807" y="9006"/>
                  </a:moveTo>
                  <a:lnTo>
                    <a:pt x="2801" y="9017"/>
                  </a:lnTo>
                  <a:cubicBezTo>
                    <a:pt x="2832" y="9072"/>
                    <a:pt x="2830" y="9226"/>
                    <a:pt x="2736" y="9206"/>
                  </a:cubicBezTo>
                  <a:cubicBezTo>
                    <a:pt x="2755" y="9157"/>
                    <a:pt x="2741" y="9134"/>
                    <a:pt x="2695" y="9138"/>
                  </a:cubicBezTo>
                  <a:cubicBezTo>
                    <a:pt x="2702" y="9093"/>
                    <a:pt x="2729" y="9088"/>
                    <a:pt x="2731" y="9032"/>
                  </a:cubicBezTo>
                  <a:cubicBezTo>
                    <a:pt x="2741" y="9029"/>
                    <a:pt x="2751" y="9025"/>
                    <a:pt x="2760" y="9023"/>
                  </a:cubicBezTo>
                  <a:lnTo>
                    <a:pt x="2766" y="9023"/>
                  </a:lnTo>
                  <a:lnTo>
                    <a:pt x="2766" y="9029"/>
                  </a:lnTo>
                  <a:cubicBezTo>
                    <a:pt x="2776" y="9030"/>
                    <a:pt x="2786" y="9029"/>
                    <a:pt x="2787" y="9014"/>
                  </a:cubicBezTo>
                  <a:cubicBezTo>
                    <a:pt x="2789" y="9013"/>
                    <a:pt x="2793" y="9013"/>
                    <a:pt x="2796" y="9011"/>
                  </a:cubicBezTo>
                  <a:cubicBezTo>
                    <a:pt x="2800" y="9010"/>
                    <a:pt x="2803" y="9008"/>
                    <a:pt x="2807" y="9006"/>
                  </a:cubicBezTo>
                  <a:close/>
                  <a:moveTo>
                    <a:pt x="2349" y="9017"/>
                  </a:moveTo>
                  <a:cubicBezTo>
                    <a:pt x="2396" y="9075"/>
                    <a:pt x="2276" y="9090"/>
                    <a:pt x="2349" y="9017"/>
                  </a:cubicBezTo>
                  <a:close/>
                  <a:moveTo>
                    <a:pt x="20681" y="9047"/>
                  </a:moveTo>
                  <a:cubicBezTo>
                    <a:pt x="20716" y="9114"/>
                    <a:pt x="20654" y="9117"/>
                    <a:pt x="20714" y="9153"/>
                  </a:cubicBezTo>
                  <a:cubicBezTo>
                    <a:pt x="20782" y="9152"/>
                    <a:pt x="20788" y="9115"/>
                    <a:pt x="20764" y="9059"/>
                  </a:cubicBezTo>
                  <a:cubicBezTo>
                    <a:pt x="20730" y="9064"/>
                    <a:pt x="20705" y="9056"/>
                    <a:pt x="20681" y="9047"/>
                  </a:cubicBezTo>
                  <a:close/>
                  <a:moveTo>
                    <a:pt x="1407" y="9076"/>
                  </a:moveTo>
                  <a:cubicBezTo>
                    <a:pt x="1413" y="9071"/>
                    <a:pt x="1421" y="9074"/>
                    <a:pt x="1430" y="9091"/>
                  </a:cubicBezTo>
                  <a:cubicBezTo>
                    <a:pt x="1425" y="9081"/>
                    <a:pt x="1403" y="9157"/>
                    <a:pt x="1404" y="9156"/>
                  </a:cubicBezTo>
                  <a:cubicBezTo>
                    <a:pt x="1398" y="9157"/>
                    <a:pt x="1394" y="9153"/>
                    <a:pt x="1392" y="9144"/>
                  </a:cubicBezTo>
                  <a:cubicBezTo>
                    <a:pt x="1400" y="9126"/>
                    <a:pt x="1405" y="9099"/>
                    <a:pt x="1407" y="9076"/>
                  </a:cubicBezTo>
                  <a:close/>
                  <a:moveTo>
                    <a:pt x="65" y="9097"/>
                  </a:moveTo>
                  <a:cubicBezTo>
                    <a:pt x="44" y="9132"/>
                    <a:pt x="-1" y="9142"/>
                    <a:pt x="0" y="9198"/>
                  </a:cubicBezTo>
                  <a:cubicBezTo>
                    <a:pt x="89" y="9245"/>
                    <a:pt x="129" y="9093"/>
                    <a:pt x="65" y="9097"/>
                  </a:cubicBezTo>
                  <a:close/>
                  <a:moveTo>
                    <a:pt x="2290" y="9156"/>
                  </a:moveTo>
                  <a:cubicBezTo>
                    <a:pt x="2293" y="9157"/>
                    <a:pt x="2294" y="9158"/>
                    <a:pt x="2296" y="9159"/>
                  </a:cubicBezTo>
                  <a:cubicBezTo>
                    <a:pt x="2316" y="9221"/>
                    <a:pt x="2262" y="9291"/>
                    <a:pt x="2275" y="9378"/>
                  </a:cubicBezTo>
                  <a:cubicBezTo>
                    <a:pt x="2274" y="9380"/>
                    <a:pt x="2272" y="9381"/>
                    <a:pt x="2270" y="9384"/>
                  </a:cubicBezTo>
                  <a:cubicBezTo>
                    <a:pt x="2265" y="9389"/>
                    <a:pt x="2262" y="9393"/>
                    <a:pt x="2258" y="9398"/>
                  </a:cubicBezTo>
                  <a:cubicBezTo>
                    <a:pt x="2253" y="9405"/>
                    <a:pt x="2251" y="9414"/>
                    <a:pt x="2252" y="9422"/>
                  </a:cubicBezTo>
                  <a:cubicBezTo>
                    <a:pt x="2226" y="9349"/>
                    <a:pt x="2285" y="9266"/>
                    <a:pt x="2290" y="9156"/>
                  </a:cubicBezTo>
                  <a:close/>
                  <a:moveTo>
                    <a:pt x="20028" y="9156"/>
                  </a:moveTo>
                  <a:cubicBezTo>
                    <a:pt x="20043" y="9164"/>
                    <a:pt x="20059" y="9173"/>
                    <a:pt x="20081" y="9168"/>
                  </a:cubicBezTo>
                  <a:cubicBezTo>
                    <a:pt x="20082" y="9231"/>
                    <a:pt x="20069" y="9282"/>
                    <a:pt x="20043" y="9322"/>
                  </a:cubicBezTo>
                  <a:cubicBezTo>
                    <a:pt x="20018" y="9315"/>
                    <a:pt x="20034" y="9201"/>
                    <a:pt x="20028" y="9156"/>
                  </a:cubicBezTo>
                  <a:close/>
                  <a:moveTo>
                    <a:pt x="192" y="9165"/>
                  </a:moveTo>
                  <a:cubicBezTo>
                    <a:pt x="107" y="9237"/>
                    <a:pt x="106" y="9311"/>
                    <a:pt x="225" y="9348"/>
                  </a:cubicBezTo>
                  <a:cubicBezTo>
                    <a:pt x="182" y="9300"/>
                    <a:pt x="265" y="9199"/>
                    <a:pt x="192" y="9165"/>
                  </a:cubicBezTo>
                  <a:close/>
                  <a:moveTo>
                    <a:pt x="20723" y="9177"/>
                  </a:moveTo>
                  <a:cubicBezTo>
                    <a:pt x="20746" y="9278"/>
                    <a:pt x="20577" y="9292"/>
                    <a:pt x="20658" y="9387"/>
                  </a:cubicBezTo>
                  <a:cubicBezTo>
                    <a:pt x="20656" y="9353"/>
                    <a:pt x="20686" y="9380"/>
                    <a:pt x="20696" y="9404"/>
                  </a:cubicBezTo>
                  <a:lnTo>
                    <a:pt x="20705" y="9469"/>
                  </a:lnTo>
                  <a:cubicBezTo>
                    <a:pt x="20753" y="9415"/>
                    <a:pt x="20799" y="9235"/>
                    <a:pt x="20723" y="9177"/>
                  </a:cubicBezTo>
                  <a:close/>
                  <a:moveTo>
                    <a:pt x="1371" y="9248"/>
                  </a:moveTo>
                  <a:cubicBezTo>
                    <a:pt x="1414" y="9281"/>
                    <a:pt x="1358" y="9366"/>
                    <a:pt x="1354" y="9407"/>
                  </a:cubicBezTo>
                  <a:cubicBezTo>
                    <a:pt x="1318" y="9389"/>
                    <a:pt x="1353" y="9265"/>
                    <a:pt x="1371" y="9248"/>
                  </a:cubicBezTo>
                  <a:close/>
                  <a:moveTo>
                    <a:pt x="21113" y="9251"/>
                  </a:moveTo>
                  <a:cubicBezTo>
                    <a:pt x="21061" y="9242"/>
                    <a:pt x="21041" y="9255"/>
                    <a:pt x="21033" y="9271"/>
                  </a:cubicBezTo>
                  <a:cubicBezTo>
                    <a:pt x="21020" y="9268"/>
                    <a:pt x="21011" y="9262"/>
                    <a:pt x="20991" y="9263"/>
                  </a:cubicBezTo>
                  <a:cubicBezTo>
                    <a:pt x="20972" y="9298"/>
                    <a:pt x="21000" y="9359"/>
                    <a:pt x="21051" y="9375"/>
                  </a:cubicBezTo>
                  <a:cubicBezTo>
                    <a:pt x="21059" y="9369"/>
                    <a:pt x="21063" y="9348"/>
                    <a:pt x="21068" y="9331"/>
                  </a:cubicBezTo>
                  <a:cubicBezTo>
                    <a:pt x="21086" y="9345"/>
                    <a:pt x="21098" y="9368"/>
                    <a:pt x="21119" y="9366"/>
                  </a:cubicBezTo>
                  <a:cubicBezTo>
                    <a:pt x="21080" y="9315"/>
                    <a:pt x="21085" y="9279"/>
                    <a:pt x="21113" y="9251"/>
                  </a:cubicBezTo>
                  <a:close/>
                  <a:moveTo>
                    <a:pt x="21195" y="9254"/>
                  </a:moveTo>
                  <a:cubicBezTo>
                    <a:pt x="21174" y="9256"/>
                    <a:pt x="21161" y="9274"/>
                    <a:pt x="21166" y="9292"/>
                  </a:cubicBezTo>
                  <a:cubicBezTo>
                    <a:pt x="21179" y="9342"/>
                    <a:pt x="21172" y="9388"/>
                    <a:pt x="21166" y="9437"/>
                  </a:cubicBezTo>
                  <a:cubicBezTo>
                    <a:pt x="21161" y="9470"/>
                    <a:pt x="21159" y="9503"/>
                    <a:pt x="21160" y="9540"/>
                  </a:cubicBezTo>
                  <a:cubicBezTo>
                    <a:pt x="21160" y="9543"/>
                    <a:pt x="21159" y="9544"/>
                    <a:pt x="21160" y="9546"/>
                  </a:cubicBezTo>
                  <a:cubicBezTo>
                    <a:pt x="21164" y="9562"/>
                    <a:pt x="21179" y="9577"/>
                    <a:pt x="21198" y="9579"/>
                  </a:cubicBezTo>
                  <a:cubicBezTo>
                    <a:pt x="21220" y="9580"/>
                    <a:pt x="21237" y="9565"/>
                    <a:pt x="21237" y="9546"/>
                  </a:cubicBezTo>
                  <a:cubicBezTo>
                    <a:pt x="21237" y="9512"/>
                    <a:pt x="21241" y="9480"/>
                    <a:pt x="21246" y="9449"/>
                  </a:cubicBezTo>
                  <a:cubicBezTo>
                    <a:pt x="21252" y="9397"/>
                    <a:pt x="21260" y="9343"/>
                    <a:pt x="21243" y="9283"/>
                  </a:cubicBezTo>
                  <a:cubicBezTo>
                    <a:pt x="21238" y="9264"/>
                    <a:pt x="21217" y="9251"/>
                    <a:pt x="21195" y="9254"/>
                  </a:cubicBezTo>
                  <a:close/>
                  <a:moveTo>
                    <a:pt x="110" y="9260"/>
                  </a:moveTo>
                  <a:cubicBezTo>
                    <a:pt x="-40" y="9434"/>
                    <a:pt x="286" y="9326"/>
                    <a:pt x="110" y="9260"/>
                  </a:cubicBezTo>
                  <a:close/>
                  <a:moveTo>
                    <a:pt x="19419" y="9271"/>
                  </a:moveTo>
                  <a:cubicBezTo>
                    <a:pt x="19427" y="9282"/>
                    <a:pt x="19431" y="9295"/>
                    <a:pt x="19446" y="9292"/>
                  </a:cubicBezTo>
                  <a:cubicBezTo>
                    <a:pt x="19446" y="9313"/>
                    <a:pt x="19418" y="9312"/>
                    <a:pt x="19422" y="9336"/>
                  </a:cubicBezTo>
                  <a:cubicBezTo>
                    <a:pt x="19380" y="9334"/>
                    <a:pt x="19411" y="9305"/>
                    <a:pt x="19411" y="9277"/>
                  </a:cubicBezTo>
                  <a:cubicBezTo>
                    <a:pt x="19413" y="9275"/>
                    <a:pt x="19417" y="9274"/>
                    <a:pt x="19419" y="9271"/>
                  </a:cubicBezTo>
                  <a:close/>
                  <a:moveTo>
                    <a:pt x="943" y="9336"/>
                  </a:moveTo>
                  <a:cubicBezTo>
                    <a:pt x="920" y="9408"/>
                    <a:pt x="950" y="9425"/>
                    <a:pt x="943" y="9481"/>
                  </a:cubicBezTo>
                  <a:cubicBezTo>
                    <a:pt x="990" y="9483"/>
                    <a:pt x="1019" y="9453"/>
                    <a:pt x="1029" y="9393"/>
                  </a:cubicBezTo>
                  <a:cubicBezTo>
                    <a:pt x="968" y="9407"/>
                    <a:pt x="977" y="9350"/>
                    <a:pt x="943" y="9336"/>
                  </a:cubicBezTo>
                  <a:close/>
                  <a:moveTo>
                    <a:pt x="1593" y="9434"/>
                  </a:moveTo>
                  <a:cubicBezTo>
                    <a:pt x="1587" y="9463"/>
                    <a:pt x="1606" y="9563"/>
                    <a:pt x="1620" y="9508"/>
                  </a:cubicBezTo>
                  <a:cubicBezTo>
                    <a:pt x="1657" y="9515"/>
                    <a:pt x="1591" y="9559"/>
                    <a:pt x="1608" y="9617"/>
                  </a:cubicBezTo>
                  <a:cubicBezTo>
                    <a:pt x="1569" y="9553"/>
                    <a:pt x="1584" y="9667"/>
                    <a:pt x="1519" y="9632"/>
                  </a:cubicBezTo>
                  <a:lnTo>
                    <a:pt x="1522" y="9641"/>
                  </a:lnTo>
                  <a:cubicBezTo>
                    <a:pt x="1512" y="9643"/>
                    <a:pt x="1497" y="9648"/>
                    <a:pt x="1481" y="9658"/>
                  </a:cubicBezTo>
                  <a:lnTo>
                    <a:pt x="1484" y="9653"/>
                  </a:lnTo>
                  <a:cubicBezTo>
                    <a:pt x="1436" y="9605"/>
                    <a:pt x="1520" y="9492"/>
                    <a:pt x="1484" y="9469"/>
                  </a:cubicBezTo>
                  <a:cubicBezTo>
                    <a:pt x="1508" y="9439"/>
                    <a:pt x="1549" y="9431"/>
                    <a:pt x="1593" y="9434"/>
                  </a:cubicBezTo>
                  <a:close/>
                  <a:moveTo>
                    <a:pt x="2258" y="9434"/>
                  </a:moveTo>
                  <a:cubicBezTo>
                    <a:pt x="2261" y="9437"/>
                    <a:pt x="2263" y="9439"/>
                    <a:pt x="2267" y="9440"/>
                  </a:cubicBezTo>
                  <a:cubicBezTo>
                    <a:pt x="2266" y="9443"/>
                    <a:pt x="2267" y="9448"/>
                    <a:pt x="2267" y="9452"/>
                  </a:cubicBezTo>
                  <a:cubicBezTo>
                    <a:pt x="2263" y="9446"/>
                    <a:pt x="2260" y="9439"/>
                    <a:pt x="2258" y="9434"/>
                  </a:cubicBezTo>
                  <a:close/>
                  <a:moveTo>
                    <a:pt x="1327" y="9475"/>
                  </a:moveTo>
                  <a:cubicBezTo>
                    <a:pt x="1367" y="9506"/>
                    <a:pt x="1385" y="9600"/>
                    <a:pt x="1377" y="9688"/>
                  </a:cubicBezTo>
                  <a:cubicBezTo>
                    <a:pt x="1369" y="9776"/>
                    <a:pt x="1338" y="9859"/>
                    <a:pt x="1277" y="9865"/>
                  </a:cubicBezTo>
                  <a:cubicBezTo>
                    <a:pt x="1265" y="9741"/>
                    <a:pt x="1288" y="9655"/>
                    <a:pt x="1309" y="9567"/>
                  </a:cubicBezTo>
                  <a:cubicBezTo>
                    <a:pt x="1310" y="9566"/>
                    <a:pt x="1311" y="9567"/>
                    <a:pt x="1312" y="9567"/>
                  </a:cubicBezTo>
                  <a:cubicBezTo>
                    <a:pt x="1320" y="9563"/>
                    <a:pt x="1326" y="9554"/>
                    <a:pt x="1327" y="9543"/>
                  </a:cubicBezTo>
                  <a:cubicBezTo>
                    <a:pt x="1327" y="9539"/>
                    <a:pt x="1328" y="9533"/>
                    <a:pt x="1327" y="9528"/>
                  </a:cubicBezTo>
                  <a:cubicBezTo>
                    <a:pt x="1326" y="9523"/>
                    <a:pt x="1323" y="9518"/>
                    <a:pt x="1321" y="9514"/>
                  </a:cubicBezTo>
                  <a:cubicBezTo>
                    <a:pt x="1323" y="9501"/>
                    <a:pt x="1325" y="9489"/>
                    <a:pt x="1327" y="9475"/>
                  </a:cubicBezTo>
                  <a:close/>
                  <a:moveTo>
                    <a:pt x="20205" y="9647"/>
                  </a:moveTo>
                  <a:cubicBezTo>
                    <a:pt x="20200" y="9682"/>
                    <a:pt x="20099" y="9672"/>
                    <a:pt x="20158" y="9738"/>
                  </a:cubicBezTo>
                  <a:cubicBezTo>
                    <a:pt x="20250" y="9754"/>
                    <a:pt x="20249" y="9632"/>
                    <a:pt x="20205" y="9647"/>
                  </a:cubicBezTo>
                  <a:close/>
                  <a:moveTo>
                    <a:pt x="2278" y="9661"/>
                  </a:moveTo>
                  <a:cubicBezTo>
                    <a:pt x="2289" y="9818"/>
                    <a:pt x="2311" y="9984"/>
                    <a:pt x="2196" y="10054"/>
                  </a:cubicBezTo>
                  <a:cubicBezTo>
                    <a:pt x="2211" y="10020"/>
                    <a:pt x="2213" y="9983"/>
                    <a:pt x="2213" y="9948"/>
                  </a:cubicBezTo>
                  <a:cubicBezTo>
                    <a:pt x="2222" y="9945"/>
                    <a:pt x="2232" y="9942"/>
                    <a:pt x="2237" y="9939"/>
                  </a:cubicBezTo>
                  <a:cubicBezTo>
                    <a:pt x="2225" y="9933"/>
                    <a:pt x="2220" y="9920"/>
                    <a:pt x="2225" y="9895"/>
                  </a:cubicBezTo>
                  <a:lnTo>
                    <a:pt x="2213" y="9892"/>
                  </a:lnTo>
                  <a:cubicBezTo>
                    <a:pt x="2212" y="9871"/>
                    <a:pt x="2209" y="9852"/>
                    <a:pt x="2208" y="9833"/>
                  </a:cubicBezTo>
                  <a:cubicBezTo>
                    <a:pt x="2203" y="9762"/>
                    <a:pt x="2209" y="9698"/>
                    <a:pt x="2278" y="9661"/>
                  </a:cubicBezTo>
                  <a:close/>
                  <a:moveTo>
                    <a:pt x="1150" y="9670"/>
                  </a:moveTo>
                  <a:cubicBezTo>
                    <a:pt x="1150" y="9709"/>
                    <a:pt x="1153" y="9746"/>
                    <a:pt x="1162" y="9785"/>
                  </a:cubicBezTo>
                  <a:cubicBezTo>
                    <a:pt x="1139" y="9819"/>
                    <a:pt x="1122" y="9856"/>
                    <a:pt x="1108" y="9892"/>
                  </a:cubicBezTo>
                  <a:cubicBezTo>
                    <a:pt x="1119" y="9814"/>
                    <a:pt x="1136" y="9741"/>
                    <a:pt x="1150" y="9670"/>
                  </a:cubicBezTo>
                  <a:close/>
                  <a:moveTo>
                    <a:pt x="1516" y="9676"/>
                  </a:moveTo>
                  <a:cubicBezTo>
                    <a:pt x="1508" y="9746"/>
                    <a:pt x="1564" y="9747"/>
                    <a:pt x="1537" y="9839"/>
                  </a:cubicBezTo>
                  <a:cubicBezTo>
                    <a:pt x="1496" y="9819"/>
                    <a:pt x="1482" y="9765"/>
                    <a:pt x="1495" y="9685"/>
                  </a:cubicBezTo>
                  <a:cubicBezTo>
                    <a:pt x="1503" y="9681"/>
                    <a:pt x="1511" y="9678"/>
                    <a:pt x="1516" y="9676"/>
                  </a:cubicBezTo>
                  <a:close/>
                  <a:moveTo>
                    <a:pt x="19458" y="9780"/>
                  </a:moveTo>
                  <a:cubicBezTo>
                    <a:pt x="19469" y="9783"/>
                    <a:pt x="19480" y="9797"/>
                    <a:pt x="19473" y="9815"/>
                  </a:cubicBezTo>
                  <a:cubicBezTo>
                    <a:pt x="19465" y="9819"/>
                    <a:pt x="19459" y="9823"/>
                    <a:pt x="19449" y="9821"/>
                  </a:cubicBezTo>
                  <a:cubicBezTo>
                    <a:pt x="19439" y="9786"/>
                    <a:pt x="19447" y="9776"/>
                    <a:pt x="19458" y="9780"/>
                  </a:cubicBezTo>
                  <a:close/>
                  <a:moveTo>
                    <a:pt x="20652" y="9783"/>
                  </a:moveTo>
                  <a:cubicBezTo>
                    <a:pt x="20590" y="9781"/>
                    <a:pt x="20581" y="9820"/>
                    <a:pt x="20596" y="9877"/>
                  </a:cubicBezTo>
                  <a:cubicBezTo>
                    <a:pt x="20635" y="9875"/>
                    <a:pt x="20666" y="9866"/>
                    <a:pt x="20684" y="9848"/>
                  </a:cubicBezTo>
                  <a:cubicBezTo>
                    <a:pt x="20680" y="9817"/>
                    <a:pt x="20666" y="9800"/>
                    <a:pt x="20652" y="9783"/>
                  </a:cubicBezTo>
                  <a:close/>
                  <a:moveTo>
                    <a:pt x="19431" y="9839"/>
                  </a:moveTo>
                  <a:cubicBezTo>
                    <a:pt x="19453" y="9848"/>
                    <a:pt x="19471" y="9845"/>
                    <a:pt x="19484" y="9839"/>
                  </a:cubicBezTo>
                  <a:lnTo>
                    <a:pt x="19484" y="9845"/>
                  </a:lnTo>
                  <a:cubicBezTo>
                    <a:pt x="19494" y="9945"/>
                    <a:pt x="19475" y="9987"/>
                    <a:pt x="19541" y="10028"/>
                  </a:cubicBezTo>
                  <a:cubicBezTo>
                    <a:pt x="19543" y="10081"/>
                    <a:pt x="19493" y="10085"/>
                    <a:pt x="19484" y="10128"/>
                  </a:cubicBezTo>
                  <a:cubicBezTo>
                    <a:pt x="19467" y="10092"/>
                    <a:pt x="19430" y="9930"/>
                    <a:pt x="19437" y="9850"/>
                  </a:cubicBezTo>
                  <a:lnTo>
                    <a:pt x="19431" y="9839"/>
                  </a:lnTo>
                  <a:close/>
                  <a:moveTo>
                    <a:pt x="20661" y="9868"/>
                  </a:moveTo>
                  <a:cubicBezTo>
                    <a:pt x="20658" y="9919"/>
                    <a:pt x="20557" y="9935"/>
                    <a:pt x="20625" y="9980"/>
                  </a:cubicBezTo>
                  <a:cubicBezTo>
                    <a:pt x="20704" y="10002"/>
                    <a:pt x="20721" y="9881"/>
                    <a:pt x="20661" y="9868"/>
                  </a:cubicBezTo>
                  <a:close/>
                  <a:moveTo>
                    <a:pt x="20923" y="9883"/>
                  </a:moveTo>
                  <a:cubicBezTo>
                    <a:pt x="20835" y="9916"/>
                    <a:pt x="20807" y="10080"/>
                    <a:pt x="20705" y="10037"/>
                  </a:cubicBezTo>
                  <a:cubicBezTo>
                    <a:pt x="20698" y="10056"/>
                    <a:pt x="20691" y="10071"/>
                    <a:pt x="20684" y="10087"/>
                  </a:cubicBezTo>
                  <a:cubicBezTo>
                    <a:pt x="20642" y="10069"/>
                    <a:pt x="20551" y="10106"/>
                    <a:pt x="20669" y="10170"/>
                  </a:cubicBezTo>
                  <a:cubicBezTo>
                    <a:pt x="20679" y="10160"/>
                    <a:pt x="20673" y="10157"/>
                    <a:pt x="20678" y="10149"/>
                  </a:cubicBezTo>
                  <a:cubicBezTo>
                    <a:pt x="20679" y="10162"/>
                    <a:pt x="20675" y="10172"/>
                    <a:pt x="20684" y="10190"/>
                  </a:cubicBezTo>
                  <a:cubicBezTo>
                    <a:pt x="20733" y="10246"/>
                    <a:pt x="20723" y="10132"/>
                    <a:pt x="20782" y="10140"/>
                  </a:cubicBezTo>
                  <a:cubicBezTo>
                    <a:pt x="20832" y="10230"/>
                    <a:pt x="20774" y="10347"/>
                    <a:pt x="20832" y="10400"/>
                  </a:cubicBezTo>
                  <a:cubicBezTo>
                    <a:pt x="20891" y="10316"/>
                    <a:pt x="20927" y="10132"/>
                    <a:pt x="20977" y="10102"/>
                  </a:cubicBezTo>
                  <a:cubicBezTo>
                    <a:pt x="20941" y="10065"/>
                    <a:pt x="21019" y="9941"/>
                    <a:pt x="20923" y="9883"/>
                  </a:cubicBezTo>
                  <a:close/>
                  <a:moveTo>
                    <a:pt x="851" y="9921"/>
                  </a:moveTo>
                  <a:cubicBezTo>
                    <a:pt x="833" y="9920"/>
                    <a:pt x="815" y="9930"/>
                    <a:pt x="813" y="9942"/>
                  </a:cubicBezTo>
                  <a:cubicBezTo>
                    <a:pt x="808" y="9967"/>
                    <a:pt x="803" y="9985"/>
                    <a:pt x="789" y="10010"/>
                  </a:cubicBezTo>
                  <a:cubicBezTo>
                    <a:pt x="783" y="10021"/>
                    <a:pt x="792" y="10033"/>
                    <a:pt x="810" y="10037"/>
                  </a:cubicBezTo>
                  <a:cubicBezTo>
                    <a:pt x="828" y="10040"/>
                    <a:pt x="845" y="10034"/>
                    <a:pt x="851" y="10022"/>
                  </a:cubicBezTo>
                  <a:cubicBezTo>
                    <a:pt x="866" y="9994"/>
                    <a:pt x="875" y="9973"/>
                    <a:pt x="881" y="9945"/>
                  </a:cubicBezTo>
                  <a:cubicBezTo>
                    <a:pt x="882" y="9933"/>
                    <a:pt x="870" y="9923"/>
                    <a:pt x="851" y="9921"/>
                  </a:cubicBezTo>
                  <a:close/>
                  <a:moveTo>
                    <a:pt x="21104" y="9954"/>
                  </a:moveTo>
                  <a:cubicBezTo>
                    <a:pt x="21085" y="9952"/>
                    <a:pt x="21067" y="9958"/>
                    <a:pt x="21062" y="9966"/>
                  </a:cubicBezTo>
                  <a:lnTo>
                    <a:pt x="21059" y="9978"/>
                  </a:lnTo>
                  <a:cubicBezTo>
                    <a:pt x="21046" y="10002"/>
                    <a:pt x="21032" y="10028"/>
                    <a:pt x="21039" y="10063"/>
                  </a:cubicBezTo>
                  <a:cubicBezTo>
                    <a:pt x="21041" y="10072"/>
                    <a:pt x="21056" y="10078"/>
                    <a:pt x="21074" y="10078"/>
                  </a:cubicBezTo>
                  <a:cubicBezTo>
                    <a:pt x="21093" y="10078"/>
                    <a:pt x="21106" y="10069"/>
                    <a:pt x="21104" y="10060"/>
                  </a:cubicBezTo>
                  <a:cubicBezTo>
                    <a:pt x="21098" y="10031"/>
                    <a:pt x="21109" y="10010"/>
                    <a:pt x="21121" y="9986"/>
                  </a:cubicBezTo>
                  <a:lnTo>
                    <a:pt x="21130" y="9975"/>
                  </a:lnTo>
                  <a:cubicBezTo>
                    <a:pt x="21135" y="9966"/>
                    <a:pt x="21122" y="9956"/>
                    <a:pt x="21104" y="9954"/>
                  </a:cubicBezTo>
                  <a:close/>
                  <a:moveTo>
                    <a:pt x="21257" y="9969"/>
                  </a:moveTo>
                  <a:lnTo>
                    <a:pt x="21172" y="9975"/>
                  </a:lnTo>
                  <a:lnTo>
                    <a:pt x="21184" y="10063"/>
                  </a:lnTo>
                  <a:lnTo>
                    <a:pt x="21266" y="10057"/>
                  </a:lnTo>
                  <a:lnTo>
                    <a:pt x="21257" y="9969"/>
                  </a:lnTo>
                  <a:close/>
                  <a:moveTo>
                    <a:pt x="20158" y="10001"/>
                  </a:moveTo>
                  <a:cubicBezTo>
                    <a:pt x="20067" y="9999"/>
                    <a:pt x="20080" y="10052"/>
                    <a:pt x="20073" y="10096"/>
                  </a:cubicBezTo>
                  <a:cubicBezTo>
                    <a:pt x="20163" y="10098"/>
                    <a:pt x="20178" y="10059"/>
                    <a:pt x="20158" y="10001"/>
                  </a:cubicBezTo>
                  <a:close/>
                  <a:moveTo>
                    <a:pt x="1256" y="10045"/>
                  </a:moveTo>
                  <a:cubicBezTo>
                    <a:pt x="1258" y="10056"/>
                    <a:pt x="1260" y="10065"/>
                    <a:pt x="1262" y="10075"/>
                  </a:cubicBezTo>
                  <a:lnTo>
                    <a:pt x="1262" y="10084"/>
                  </a:lnTo>
                  <a:cubicBezTo>
                    <a:pt x="1262" y="10116"/>
                    <a:pt x="1254" y="10135"/>
                    <a:pt x="1238" y="10140"/>
                  </a:cubicBezTo>
                  <a:cubicBezTo>
                    <a:pt x="1243" y="10109"/>
                    <a:pt x="1250" y="10078"/>
                    <a:pt x="1256" y="10045"/>
                  </a:cubicBezTo>
                  <a:close/>
                  <a:moveTo>
                    <a:pt x="20096" y="10134"/>
                  </a:moveTo>
                  <a:cubicBezTo>
                    <a:pt x="20097" y="10206"/>
                    <a:pt x="20044" y="10186"/>
                    <a:pt x="20087" y="10255"/>
                  </a:cubicBezTo>
                  <a:cubicBezTo>
                    <a:pt x="20209" y="10274"/>
                    <a:pt x="20168" y="10135"/>
                    <a:pt x="20096" y="10134"/>
                  </a:cubicBezTo>
                  <a:close/>
                  <a:moveTo>
                    <a:pt x="21045" y="10152"/>
                  </a:moveTo>
                  <a:cubicBezTo>
                    <a:pt x="21012" y="10167"/>
                    <a:pt x="21002" y="10212"/>
                    <a:pt x="21113" y="10240"/>
                  </a:cubicBezTo>
                  <a:cubicBezTo>
                    <a:pt x="21131" y="10150"/>
                    <a:pt x="21077" y="10136"/>
                    <a:pt x="21045" y="10152"/>
                  </a:cubicBezTo>
                  <a:close/>
                  <a:moveTo>
                    <a:pt x="19508" y="10202"/>
                  </a:moveTo>
                  <a:cubicBezTo>
                    <a:pt x="19465" y="10306"/>
                    <a:pt x="19523" y="10406"/>
                    <a:pt x="19440" y="10471"/>
                  </a:cubicBezTo>
                  <a:cubicBezTo>
                    <a:pt x="19411" y="10399"/>
                    <a:pt x="19446" y="10241"/>
                    <a:pt x="19508" y="10202"/>
                  </a:cubicBezTo>
                  <a:close/>
                  <a:moveTo>
                    <a:pt x="2255" y="10385"/>
                  </a:moveTo>
                  <a:cubicBezTo>
                    <a:pt x="2262" y="10444"/>
                    <a:pt x="2261" y="10504"/>
                    <a:pt x="2261" y="10565"/>
                  </a:cubicBezTo>
                  <a:cubicBezTo>
                    <a:pt x="2254" y="10579"/>
                    <a:pt x="2247" y="10592"/>
                    <a:pt x="2234" y="10598"/>
                  </a:cubicBezTo>
                  <a:cubicBezTo>
                    <a:pt x="2238" y="10623"/>
                    <a:pt x="2251" y="10610"/>
                    <a:pt x="2261" y="10592"/>
                  </a:cubicBezTo>
                  <a:cubicBezTo>
                    <a:pt x="2260" y="10612"/>
                    <a:pt x="2261" y="10631"/>
                    <a:pt x="2261" y="10651"/>
                  </a:cubicBezTo>
                  <a:cubicBezTo>
                    <a:pt x="2254" y="10668"/>
                    <a:pt x="2249" y="10686"/>
                    <a:pt x="2252" y="10701"/>
                  </a:cubicBezTo>
                  <a:cubicBezTo>
                    <a:pt x="2206" y="10703"/>
                    <a:pt x="2181" y="10676"/>
                    <a:pt x="2166" y="10639"/>
                  </a:cubicBezTo>
                  <a:cubicBezTo>
                    <a:pt x="2178" y="10587"/>
                    <a:pt x="2199" y="10507"/>
                    <a:pt x="2172" y="10474"/>
                  </a:cubicBezTo>
                  <a:cubicBezTo>
                    <a:pt x="2172" y="10456"/>
                    <a:pt x="2170" y="10441"/>
                    <a:pt x="2166" y="10427"/>
                  </a:cubicBezTo>
                  <a:lnTo>
                    <a:pt x="2169" y="10427"/>
                  </a:lnTo>
                  <a:cubicBezTo>
                    <a:pt x="2201" y="10418"/>
                    <a:pt x="2203" y="10364"/>
                    <a:pt x="2255" y="10385"/>
                  </a:cubicBezTo>
                  <a:close/>
                  <a:moveTo>
                    <a:pt x="2134" y="10435"/>
                  </a:moveTo>
                  <a:cubicBezTo>
                    <a:pt x="2137" y="10439"/>
                    <a:pt x="2139" y="10439"/>
                    <a:pt x="2143" y="10441"/>
                  </a:cubicBezTo>
                  <a:cubicBezTo>
                    <a:pt x="2145" y="10458"/>
                    <a:pt x="2147" y="10479"/>
                    <a:pt x="2145" y="10498"/>
                  </a:cubicBezTo>
                  <a:lnTo>
                    <a:pt x="2134" y="10492"/>
                  </a:lnTo>
                  <a:cubicBezTo>
                    <a:pt x="2127" y="10493"/>
                    <a:pt x="2121" y="10494"/>
                    <a:pt x="2116" y="10498"/>
                  </a:cubicBezTo>
                  <a:cubicBezTo>
                    <a:pt x="2115" y="10486"/>
                    <a:pt x="2115" y="10474"/>
                    <a:pt x="2116" y="10462"/>
                  </a:cubicBezTo>
                  <a:cubicBezTo>
                    <a:pt x="2120" y="10453"/>
                    <a:pt x="2127" y="10445"/>
                    <a:pt x="2134" y="10435"/>
                  </a:cubicBezTo>
                  <a:close/>
                  <a:moveTo>
                    <a:pt x="1460" y="10489"/>
                  </a:moveTo>
                  <a:cubicBezTo>
                    <a:pt x="1428" y="10523"/>
                    <a:pt x="1479" y="10572"/>
                    <a:pt x="1445" y="10619"/>
                  </a:cubicBezTo>
                  <a:cubicBezTo>
                    <a:pt x="1440" y="10601"/>
                    <a:pt x="1431" y="10591"/>
                    <a:pt x="1419" y="10583"/>
                  </a:cubicBezTo>
                  <a:cubicBezTo>
                    <a:pt x="1419" y="10621"/>
                    <a:pt x="1412" y="10668"/>
                    <a:pt x="1448" y="10657"/>
                  </a:cubicBezTo>
                  <a:cubicBezTo>
                    <a:pt x="1449" y="10643"/>
                    <a:pt x="1447" y="10631"/>
                    <a:pt x="1445" y="10622"/>
                  </a:cubicBezTo>
                  <a:cubicBezTo>
                    <a:pt x="1486" y="10600"/>
                    <a:pt x="1514" y="10688"/>
                    <a:pt x="1528" y="10625"/>
                  </a:cubicBezTo>
                  <a:cubicBezTo>
                    <a:pt x="1498" y="10595"/>
                    <a:pt x="1546" y="10489"/>
                    <a:pt x="1460" y="10489"/>
                  </a:cubicBezTo>
                  <a:close/>
                  <a:moveTo>
                    <a:pt x="1682" y="10509"/>
                  </a:moveTo>
                  <a:cubicBezTo>
                    <a:pt x="1670" y="10524"/>
                    <a:pt x="1580" y="10601"/>
                    <a:pt x="1682" y="10604"/>
                  </a:cubicBezTo>
                  <a:cubicBezTo>
                    <a:pt x="1643" y="10560"/>
                    <a:pt x="1804" y="10525"/>
                    <a:pt x="1682" y="10509"/>
                  </a:cubicBezTo>
                  <a:close/>
                  <a:moveTo>
                    <a:pt x="875" y="10557"/>
                  </a:moveTo>
                  <a:cubicBezTo>
                    <a:pt x="845" y="10624"/>
                    <a:pt x="924" y="10722"/>
                    <a:pt x="964" y="10651"/>
                  </a:cubicBezTo>
                  <a:cubicBezTo>
                    <a:pt x="884" y="10662"/>
                    <a:pt x="935" y="10563"/>
                    <a:pt x="875" y="10557"/>
                  </a:cubicBezTo>
                  <a:close/>
                  <a:moveTo>
                    <a:pt x="20888" y="10565"/>
                  </a:moveTo>
                  <a:cubicBezTo>
                    <a:pt x="20838" y="10566"/>
                    <a:pt x="20779" y="10555"/>
                    <a:pt x="20791" y="10648"/>
                  </a:cubicBezTo>
                  <a:cubicBezTo>
                    <a:pt x="20835" y="10675"/>
                    <a:pt x="20885" y="10664"/>
                    <a:pt x="20888" y="10565"/>
                  </a:cubicBezTo>
                  <a:close/>
                  <a:moveTo>
                    <a:pt x="854" y="10595"/>
                  </a:moveTo>
                  <a:cubicBezTo>
                    <a:pt x="865" y="10581"/>
                    <a:pt x="866" y="10578"/>
                    <a:pt x="825" y="10607"/>
                  </a:cubicBezTo>
                  <a:cubicBezTo>
                    <a:pt x="699" y="10584"/>
                    <a:pt x="815" y="10744"/>
                    <a:pt x="828" y="10654"/>
                  </a:cubicBezTo>
                  <a:cubicBezTo>
                    <a:pt x="825" y="10634"/>
                    <a:pt x="843" y="10609"/>
                    <a:pt x="854" y="10595"/>
                  </a:cubicBezTo>
                  <a:close/>
                  <a:moveTo>
                    <a:pt x="21512" y="10630"/>
                  </a:moveTo>
                  <a:cubicBezTo>
                    <a:pt x="21503" y="10625"/>
                    <a:pt x="21495" y="10628"/>
                    <a:pt x="21491" y="10639"/>
                  </a:cubicBezTo>
                  <a:cubicBezTo>
                    <a:pt x="21477" y="10679"/>
                    <a:pt x="21468" y="10722"/>
                    <a:pt x="21458" y="10763"/>
                  </a:cubicBezTo>
                  <a:cubicBezTo>
                    <a:pt x="21450" y="10797"/>
                    <a:pt x="21439" y="10831"/>
                    <a:pt x="21429" y="10864"/>
                  </a:cubicBezTo>
                  <a:cubicBezTo>
                    <a:pt x="21428" y="10867"/>
                    <a:pt x="21429" y="10870"/>
                    <a:pt x="21429" y="10873"/>
                  </a:cubicBezTo>
                  <a:cubicBezTo>
                    <a:pt x="21429" y="10881"/>
                    <a:pt x="21431" y="10890"/>
                    <a:pt x="21438" y="10893"/>
                  </a:cubicBezTo>
                  <a:cubicBezTo>
                    <a:pt x="21446" y="10898"/>
                    <a:pt x="21458" y="10893"/>
                    <a:pt x="21461" y="10882"/>
                  </a:cubicBezTo>
                  <a:cubicBezTo>
                    <a:pt x="21473" y="10847"/>
                    <a:pt x="21482" y="10812"/>
                    <a:pt x="21491" y="10778"/>
                  </a:cubicBezTo>
                  <a:cubicBezTo>
                    <a:pt x="21501" y="10736"/>
                    <a:pt x="21511" y="10695"/>
                    <a:pt x="21523" y="10657"/>
                  </a:cubicBezTo>
                  <a:cubicBezTo>
                    <a:pt x="21527" y="10646"/>
                    <a:pt x="21520" y="10636"/>
                    <a:pt x="21512" y="10630"/>
                  </a:cubicBezTo>
                  <a:close/>
                  <a:moveTo>
                    <a:pt x="231" y="10701"/>
                  </a:moveTo>
                  <a:cubicBezTo>
                    <a:pt x="213" y="10699"/>
                    <a:pt x="196" y="10707"/>
                    <a:pt x="192" y="10719"/>
                  </a:cubicBezTo>
                  <a:cubicBezTo>
                    <a:pt x="182" y="10765"/>
                    <a:pt x="193" y="10811"/>
                    <a:pt x="204" y="10855"/>
                  </a:cubicBezTo>
                  <a:cubicBezTo>
                    <a:pt x="218" y="10913"/>
                    <a:pt x="230" y="10967"/>
                    <a:pt x="195" y="11018"/>
                  </a:cubicBezTo>
                  <a:cubicBezTo>
                    <a:pt x="188" y="11028"/>
                    <a:pt x="197" y="11044"/>
                    <a:pt x="213" y="11050"/>
                  </a:cubicBezTo>
                  <a:cubicBezTo>
                    <a:pt x="229" y="11055"/>
                    <a:pt x="247" y="11049"/>
                    <a:pt x="254" y="11038"/>
                  </a:cubicBezTo>
                  <a:cubicBezTo>
                    <a:pt x="279" y="11002"/>
                    <a:pt x="283" y="10968"/>
                    <a:pt x="281" y="10932"/>
                  </a:cubicBezTo>
                  <a:cubicBezTo>
                    <a:pt x="278" y="10904"/>
                    <a:pt x="273" y="10877"/>
                    <a:pt x="266" y="10849"/>
                  </a:cubicBezTo>
                  <a:cubicBezTo>
                    <a:pt x="256" y="10807"/>
                    <a:pt x="248" y="10767"/>
                    <a:pt x="257" y="10728"/>
                  </a:cubicBezTo>
                  <a:cubicBezTo>
                    <a:pt x="260" y="10716"/>
                    <a:pt x="248" y="10704"/>
                    <a:pt x="231" y="10701"/>
                  </a:cubicBezTo>
                  <a:close/>
                  <a:moveTo>
                    <a:pt x="21157" y="10725"/>
                  </a:moveTo>
                  <a:cubicBezTo>
                    <a:pt x="21140" y="10722"/>
                    <a:pt x="21122" y="10731"/>
                    <a:pt x="21119" y="10746"/>
                  </a:cubicBezTo>
                  <a:cubicBezTo>
                    <a:pt x="21116" y="10755"/>
                    <a:pt x="21112" y="10768"/>
                    <a:pt x="21107" y="10784"/>
                  </a:cubicBezTo>
                  <a:lnTo>
                    <a:pt x="21089" y="10843"/>
                  </a:lnTo>
                  <a:cubicBezTo>
                    <a:pt x="21088" y="10846"/>
                    <a:pt x="21086" y="10847"/>
                    <a:pt x="21086" y="10849"/>
                  </a:cubicBezTo>
                  <a:cubicBezTo>
                    <a:pt x="21086" y="10862"/>
                    <a:pt x="21095" y="10876"/>
                    <a:pt x="21110" y="10879"/>
                  </a:cubicBezTo>
                  <a:cubicBezTo>
                    <a:pt x="21127" y="10883"/>
                    <a:pt x="21147" y="10873"/>
                    <a:pt x="21151" y="10858"/>
                  </a:cubicBezTo>
                  <a:lnTo>
                    <a:pt x="21169" y="10799"/>
                  </a:lnTo>
                  <a:cubicBezTo>
                    <a:pt x="21174" y="10782"/>
                    <a:pt x="21178" y="10768"/>
                    <a:pt x="21181" y="10758"/>
                  </a:cubicBezTo>
                  <a:cubicBezTo>
                    <a:pt x="21185" y="10743"/>
                    <a:pt x="21174" y="10729"/>
                    <a:pt x="21157" y="10725"/>
                  </a:cubicBezTo>
                  <a:close/>
                  <a:moveTo>
                    <a:pt x="1481" y="10746"/>
                  </a:moveTo>
                  <a:cubicBezTo>
                    <a:pt x="1473" y="10753"/>
                    <a:pt x="1470" y="10768"/>
                    <a:pt x="1475" y="10778"/>
                  </a:cubicBezTo>
                  <a:cubicBezTo>
                    <a:pt x="1484" y="10799"/>
                    <a:pt x="1487" y="10816"/>
                    <a:pt x="1484" y="10834"/>
                  </a:cubicBezTo>
                  <a:cubicBezTo>
                    <a:pt x="1458" y="10845"/>
                    <a:pt x="1438" y="10863"/>
                    <a:pt x="1430" y="10896"/>
                  </a:cubicBezTo>
                  <a:cubicBezTo>
                    <a:pt x="1439" y="10903"/>
                    <a:pt x="1444" y="10913"/>
                    <a:pt x="1448" y="10926"/>
                  </a:cubicBezTo>
                  <a:cubicBezTo>
                    <a:pt x="1435" y="10956"/>
                    <a:pt x="1424" y="10989"/>
                    <a:pt x="1424" y="11026"/>
                  </a:cubicBezTo>
                  <a:cubicBezTo>
                    <a:pt x="1425" y="11040"/>
                    <a:pt x="1431" y="11050"/>
                    <a:pt x="1439" y="11050"/>
                  </a:cubicBezTo>
                  <a:cubicBezTo>
                    <a:pt x="1448" y="11050"/>
                    <a:pt x="1457" y="11039"/>
                    <a:pt x="1457" y="11026"/>
                  </a:cubicBezTo>
                  <a:cubicBezTo>
                    <a:pt x="1457" y="11014"/>
                    <a:pt x="1460" y="11003"/>
                    <a:pt x="1463" y="10991"/>
                  </a:cubicBezTo>
                  <a:cubicBezTo>
                    <a:pt x="1468" y="11033"/>
                    <a:pt x="1472" y="11077"/>
                    <a:pt x="1492" y="11097"/>
                  </a:cubicBezTo>
                  <a:cubicBezTo>
                    <a:pt x="1505" y="11009"/>
                    <a:pt x="1515" y="11003"/>
                    <a:pt x="1590" y="11026"/>
                  </a:cubicBezTo>
                  <a:cubicBezTo>
                    <a:pt x="1572" y="10923"/>
                    <a:pt x="1517" y="10932"/>
                    <a:pt x="1513" y="10855"/>
                  </a:cubicBezTo>
                  <a:cubicBezTo>
                    <a:pt x="1515" y="10844"/>
                    <a:pt x="1519" y="10832"/>
                    <a:pt x="1519" y="10820"/>
                  </a:cubicBezTo>
                  <a:cubicBezTo>
                    <a:pt x="1519" y="10798"/>
                    <a:pt x="1513" y="10776"/>
                    <a:pt x="1501" y="10752"/>
                  </a:cubicBezTo>
                  <a:cubicBezTo>
                    <a:pt x="1496" y="10741"/>
                    <a:pt x="1488" y="10739"/>
                    <a:pt x="1481" y="10746"/>
                  </a:cubicBezTo>
                  <a:close/>
                  <a:moveTo>
                    <a:pt x="20858" y="10840"/>
                  </a:moveTo>
                  <a:cubicBezTo>
                    <a:pt x="20785" y="10875"/>
                    <a:pt x="20716" y="10823"/>
                    <a:pt x="20646" y="10885"/>
                  </a:cubicBezTo>
                  <a:cubicBezTo>
                    <a:pt x="20659" y="10974"/>
                    <a:pt x="20621" y="11064"/>
                    <a:pt x="20643" y="11100"/>
                  </a:cubicBezTo>
                  <a:cubicBezTo>
                    <a:pt x="20702" y="11107"/>
                    <a:pt x="20703" y="11034"/>
                    <a:pt x="20758" y="11035"/>
                  </a:cubicBezTo>
                  <a:cubicBezTo>
                    <a:pt x="20754" y="11104"/>
                    <a:pt x="20801" y="11113"/>
                    <a:pt x="20841" y="11127"/>
                  </a:cubicBezTo>
                  <a:cubicBezTo>
                    <a:pt x="20842" y="11083"/>
                    <a:pt x="20840" y="11038"/>
                    <a:pt x="20841" y="10994"/>
                  </a:cubicBezTo>
                  <a:cubicBezTo>
                    <a:pt x="20821" y="10990"/>
                    <a:pt x="20796" y="10996"/>
                    <a:pt x="20793" y="10970"/>
                  </a:cubicBezTo>
                  <a:cubicBezTo>
                    <a:pt x="20825" y="10940"/>
                    <a:pt x="20865" y="10923"/>
                    <a:pt x="20858" y="10840"/>
                  </a:cubicBezTo>
                  <a:close/>
                  <a:moveTo>
                    <a:pt x="21095" y="10885"/>
                  </a:moveTo>
                  <a:cubicBezTo>
                    <a:pt x="20908" y="10932"/>
                    <a:pt x="21063" y="10910"/>
                    <a:pt x="21009" y="10997"/>
                  </a:cubicBezTo>
                  <a:cubicBezTo>
                    <a:pt x="21108" y="11019"/>
                    <a:pt x="21041" y="10900"/>
                    <a:pt x="21095" y="10885"/>
                  </a:cubicBezTo>
                  <a:close/>
                  <a:moveTo>
                    <a:pt x="647" y="10899"/>
                  </a:moveTo>
                  <a:cubicBezTo>
                    <a:pt x="602" y="10924"/>
                    <a:pt x="625" y="11004"/>
                    <a:pt x="683" y="10997"/>
                  </a:cubicBezTo>
                  <a:cubicBezTo>
                    <a:pt x="668" y="10951"/>
                    <a:pt x="724" y="10943"/>
                    <a:pt x="715" y="10899"/>
                  </a:cubicBezTo>
                  <a:cubicBezTo>
                    <a:pt x="684" y="10890"/>
                    <a:pt x="663" y="10891"/>
                    <a:pt x="647" y="10899"/>
                  </a:cubicBezTo>
                  <a:close/>
                  <a:moveTo>
                    <a:pt x="1693" y="10997"/>
                  </a:moveTo>
                  <a:cubicBezTo>
                    <a:pt x="1644" y="10981"/>
                    <a:pt x="1649" y="11030"/>
                    <a:pt x="1608" y="11023"/>
                  </a:cubicBezTo>
                  <a:cubicBezTo>
                    <a:pt x="1644" y="11085"/>
                    <a:pt x="1615" y="11178"/>
                    <a:pt x="1634" y="11218"/>
                  </a:cubicBezTo>
                  <a:cubicBezTo>
                    <a:pt x="1633" y="11219"/>
                    <a:pt x="1632" y="11221"/>
                    <a:pt x="1631" y="11221"/>
                  </a:cubicBezTo>
                  <a:cubicBezTo>
                    <a:pt x="1622" y="11225"/>
                    <a:pt x="1612" y="11226"/>
                    <a:pt x="1602" y="11230"/>
                  </a:cubicBezTo>
                  <a:lnTo>
                    <a:pt x="1605" y="11227"/>
                  </a:lnTo>
                  <a:cubicBezTo>
                    <a:pt x="1601" y="11200"/>
                    <a:pt x="1595" y="11173"/>
                    <a:pt x="1566" y="11183"/>
                  </a:cubicBezTo>
                  <a:cubicBezTo>
                    <a:pt x="1560" y="11232"/>
                    <a:pt x="1536" y="11333"/>
                    <a:pt x="1596" y="11340"/>
                  </a:cubicBezTo>
                  <a:cubicBezTo>
                    <a:pt x="1588" y="11299"/>
                    <a:pt x="1611" y="11294"/>
                    <a:pt x="1622" y="11275"/>
                  </a:cubicBezTo>
                  <a:cubicBezTo>
                    <a:pt x="1629" y="11271"/>
                    <a:pt x="1636" y="11268"/>
                    <a:pt x="1643" y="11266"/>
                  </a:cubicBezTo>
                  <a:cubicBezTo>
                    <a:pt x="1649" y="11264"/>
                    <a:pt x="1655" y="11262"/>
                    <a:pt x="1661" y="11260"/>
                  </a:cubicBezTo>
                  <a:lnTo>
                    <a:pt x="1658" y="11266"/>
                  </a:lnTo>
                  <a:cubicBezTo>
                    <a:pt x="1707" y="11281"/>
                    <a:pt x="1702" y="11233"/>
                    <a:pt x="1744" y="11239"/>
                  </a:cubicBezTo>
                  <a:cubicBezTo>
                    <a:pt x="1753" y="11119"/>
                    <a:pt x="1710" y="11075"/>
                    <a:pt x="1693" y="10997"/>
                  </a:cubicBezTo>
                  <a:close/>
                  <a:moveTo>
                    <a:pt x="21127" y="11020"/>
                  </a:moveTo>
                  <a:cubicBezTo>
                    <a:pt x="21056" y="11011"/>
                    <a:pt x="21026" y="11121"/>
                    <a:pt x="21065" y="11177"/>
                  </a:cubicBezTo>
                  <a:lnTo>
                    <a:pt x="21124" y="11180"/>
                  </a:lnTo>
                  <a:cubicBezTo>
                    <a:pt x="21171" y="11131"/>
                    <a:pt x="21119" y="11091"/>
                    <a:pt x="21127" y="11020"/>
                  </a:cubicBezTo>
                  <a:close/>
                  <a:moveTo>
                    <a:pt x="2213" y="11035"/>
                  </a:moveTo>
                  <a:cubicBezTo>
                    <a:pt x="2189" y="11091"/>
                    <a:pt x="2205" y="11207"/>
                    <a:pt x="2246" y="11286"/>
                  </a:cubicBezTo>
                  <a:cubicBezTo>
                    <a:pt x="2181" y="11310"/>
                    <a:pt x="2182" y="11239"/>
                    <a:pt x="2140" y="11230"/>
                  </a:cubicBezTo>
                  <a:cubicBezTo>
                    <a:pt x="2179" y="11182"/>
                    <a:pt x="2148" y="11056"/>
                    <a:pt x="2213" y="11035"/>
                  </a:cubicBezTo>
                  <a:close/>
                  <a:moveTo>
                    <a:pt x="20977" y="11074"/>
                  </a:moveTo>
                  <a:cubicBezTo>
                    <a:pt x="20895" y="11051"/>
                    <a:pt x="20918" y="11135"/>
                    <a:pt x="20885" y="11162"/>
                  </a:cubicBezTo>
                  <a:cubicBezTo>
                    <a:pt x="20951" y="11169"/>
                    <a:pt x="20980" y="11140"/>
                    <a:pt x="20977" y="11074"/>
                  </a:cubicBezTo>
                  <a:close/>
                  <a:moveTo>
                    <a:pt x="20811" y="11148"/>
                  </a:moveTo>
                  <a:cubicBezTo>
                    <a:pt x="20781" y="11169"/>
                    <a:pt x="20705" y="11265"/>
                    <a:pt x="20776" y="11301"/>
                  </a:cubicBezTo>
                  <a:cubicBezTo>
                    <a:pt x="20807" y="11280"/>
                    <a:pt x="20883" y="11183"/>
                    <a:pt x="20811" y="11148"/>
                  </a:cubicBezTo>
                  <a:close/>
                  <a:moveTo>
                    <a:pt x="19984" y="11171"/>
                  </a:moveTo>
                  <a:cubicBezTo>
                    <a:pt x="19994" y="11161"/>
                    <a:pt x="20006" y="11161"/>
                    <a:pt x="20016" y="11171"/>
                  </a:cubicBezTo>
                  <a:cubicBezTo>
                    <a:pt x="20007" y="11177"/>
                    <a:pt x="19996" y="11182"/>
                    <a:pt x="19984" y="11183"/>
                  </a:cubicBezTo>
                  <a:lnTo>
                    <a:pt x="19984" y="11171"/>
                  </a:lnTo>
                  <a:close/>
                  <a:moveTo>
                    <a:pt x="984" y="11189"/>
                  </a:moveTo>
                  <a:cubicBezTo>
                    <a:pt x="962" y="11181"/>
                    <a:pt x="943" y="11184"/>
                    <a:pt x="943" y="11221"/>
                  </a:cubicBezTo>
                  <a:cubicBezTo>
                    <a:pt x="962" y="11227"/>
                    <a:pt x="972" y="11246"/>
                    <a:pt x="969" y="11280"/>
                  </a:cubicBezTo>
                  <a:lnTo>
                    <a:pt x="1017" y="11280"/>
                  </a:lnTo>
                  <a:cubicBezTo>
                    <a:pt x="1015" y="11251"/>
                    <a:pt x="1034" y="11242"/>
                    <a:pt x="1037" y="11218"/>
                  </a:cubicBezTo>
                  <a:cubicBezTo>
                    <a:pt x="1030" y="11214"/>
                    <a:pt x="1006" y="11196"/>
                    <a:pt x="984" y="11189"/>
                  </a:cubicBezTo>
                  <a:close/>
                  <a:moveTo>
                    <a:pt x="74" y="11239"/>
                  </a:moveTo>
                  <a:cubicBezTo>
                    <a:pt x="63" y="11236"/>
                    <a:pt x="52" y="11249"/>
                    <a:pt x="50" y="11266"/>
                  </a:cubicBezTo>
                  <a:cubicBezTo>
                    <a:pt x="43" y="11344"/>
                    <a:pt x="45" y="11416"/>
                    <a:pt x="48" y="11496"/>
                  </a:cubicBezTo>
                  <a:lnTo>
                    <a:pt x="50" y="11585"/>
                  </a:lnTo>
                  <a:cubicBezTo>
                    <a:pt x="22" y="11642"/>
                    <a:pt x="7" y="11766"/>
                    <a:pt x="53" y="11836"/>
                  </a:cubicBezTo>
                  <a:cubicBezTo>
                    <a:pt x="87" y="11838"/>
                    <a:pt x="87" y="11801"/>
                    <a:pt x="118" y="11800"/>
                  </a:cubicBezTo>
                  <a:cubicBezTo>
                    <a:pt x="111" y="11732"/>
                    <a:pt x="104" y="11663"/>
                    <a:pt x="98" y="11594"/>
                  </a:cubicBezTo>
                  <a:lnTo>
                    <a:pt x="92" y="11597"/>
                  </a:lnTo>
                  <a:lnTo>
                    <a:pt x="89" y="11499"/>
                  </a:lnTo>
                  <a:cubicBezTo>
                    <a:pt x="86" y="11422"/>
                    <a:pt x="86" y="11348"/>
                    <a:pt x="92" y="11275"/>
                  </a:cubicBezTo>
                  <a:cubicBezTo>
                    <a:pt x="92" y="11272"/>
                    <a:pt x="92" y="11271"/>
                    <a:pt x="92" y="11269"/>
                  </a:cubicBezTo>
                  <a:cubicBezTo>
                    <a:pt x="91" y="11255"/>
                    <a:pt x="83" y="11242"/>
                    <a:pt x="74" y="11239"/>
                  </a:cubicBezTo>
                  <a:close/>
                  <a:moveTo>
                    <a:pt x="993" y="11446"/>
                  </a:moveTo>
                  <a:cubicBezTo>
                    <a:pt x="980" y="11446"/>
                    <a:pt x="971" y="11452"/>
                    <a:pt x="972" y="11461"/>
                  </a:cubicBezTo>
                  <a:lnTo>
                    <a:pt x="978" y="11484"/>
                  </a:lnTo>
                  <a:cubicBezTo>
                    <a:pt x="946" y="11479"/>
                    <a:pt x="914" y="11501"/>
                    <a:pt x="987" y="11549"/>
                  </a:cubicBezTo>
                  <a:lnTo>
                    <a:pt x="990" y="11585"/>
                  </a:lnTo>
                  <a:cubicBezTo>
                    <a:pt x="991" y="11593"/>
                    <a:pt x="1004" y="11600"/>
                    <a:pt x="1017" y="11600"/>
                  </a:cubicBezTo>
                  <a:cubicBezTo>
                    <a:pt x="1029" y="11599"/>
                    <a:pt x="1038" y="11593"/>
                    <a:pt x="1037" y="11585"/>
                  </a:cubicBezTo>
                  <a:lnTo>
                    <a:pt x="1020" y="11461"/>
                  </a:lnTo>
                  <a:cubicBezTo>
                    <a:pt x="1017" y="11453"/>
                    <a:pt x="1006" y="11446"/>
                    <a:pt x="993" y="11446"/>
                  </a:cubicBezTo>
                  <a:close/>
                  <a:moveTo>
                    <a:pt x="2317" y="11458"/>
                  </a:moveTo>
                  <a:cubicBezTo>
                    <a:pt x="2317" y="11461"/>
                    <a:pt x="2317" y="11463"/>
                    <a:pt x="2317" y="11467"/>
                  </a:cubicBezTo>
                  <a:cubicBezTo>
                    <a:pt x="2316" y="11467"/>
                    <a:pt x="2315" y="11467"/>
                    <a:pt x="2314" y="11467"/>
                  </a:cubicBezTo>
                  <a:cubicBezTo>
                    <a:pt x="2315" y="11463"/>
                    <a:pt x="2316" y="11461"/>
                    <a:pt x="2317" y="11458"/>
                  </a:cubicBezTo>
                  <a:close/>
                  <a:moveTo>
                    <a:pt x="1667" y="11511"/>
                  </a:moveTo>
                  <a:cubicBezTo>
                    <a:pt x="1627" y="11534"/>
                    <a:pt x="1663" y="11607"/>
                    <a:pt x="1717" y="11600"/>
                  </a:cubicBezTo>
                  <a:cubicBezTo>
                    <a:pt x="1722" y="11569"/>
                    <a:pt x="1764" y="11556"/>
                    <a:pt x="1735" y="11511"/>
                  </a:cubicBezTo>
                  <a:cubicBezTo>
                    <a:pt x="1703" y="11503"/>
                    <a:pt x="1680" y="11503"/>
                    <a:pt x="1667" y="11511"/>
                  </a:cubicBezTo>
                  <a:close/>
                  <a:moveTo>
                    <a:pt x="1430" y="11605"/>
                  </a:moveTo>
                  <a:cubicBezTo>
                    <a:pt x="1464" y="11639"/>
                    <a:pt x="1502" y="11662"/>
                    <a:pt x="1528" y="11709"/>
                  </a:cubicBezTo>
                  <a:cubicBezTo>
                    <a:pt x="1506" y="11746"/>
                    <a:pt x="1515" y="11813"/>
                    <a:pt x="1454" y="11809"/>
                  </a:cubicBezTo>
                  <a:cubicBezTo>
                    <a:pt x="1445" y="11741"/>
                    <a:pt x="1438" y="11674"/>
                    <a:pt x="1430" y="11605"/>
                  </a:cubicBezTo>
                  <a:close/>
                  <a:moveTo>
                    <a:pt x="21003" y="11724"/>
                  </a:moveTo>
                  <a:cubicBezTo>
                    <a:pt x="20987" y="11724"/>
                    <a:pt x="20968" y="11731"/>
                    <a:pt x="20947" y="11753"/>
                  </a:cubicBezTo>
                  <a:cubicBezTo>
                    <a:pt x="20978" y="11756"/>
                    <a:pt x="21006" y="11760"/>
                    <a:pt x="20991" y="11786"/>
                  </a:cubicBezTo>
                  <a:cubicBezTo>
                    <a:pt x="20964" y="11784"/>
                    <a:pt x="20930" y="11810"/>
                    <a:pt x="20986" y="11818"/>
                  </a:cubicBezTo>
                  <a:cubicBezTo>
                    <a:pt x="21066" y="11801"/>
                    <a:pt x="21051" y="11723"/>
                    <a:pt x="21003" y="11724"/>
                  </a:cubicBezTo>
                  <a:close/>
                  <a:moveTo>
                    <a:pt x="20025" y="11895"/>
                  </a:moveTo>
                  <a:cubicBezTo>
                    <a:pt x="20064" y="11904"/>
                    <a:pt x="20057" y="11968"/>
                    <a:pt x="20025" y="11981"/>
                  </a:cubicBezTo>
                  <a:cubicBezTo>
                    <a:pt x="20028" y="11972"/>
                    <a:pt x="20026" y="11960"/>
                    <a:pt x="20019" y="11954"/>
                  </a:cubicBezTo>
                  <a:cubicBezTo>
                    <a:pt x="20014" y="11949"/>
                    <a:pt x="20007" y="11950"/>
                    <a:pt x="20002" y="11954"/>
                  </a:cubicBezTo>
                  <a:cubicBezTo>
                    <a:pt x="20010" y="11936"/>
                    <a:pt x="20024" y="11925"/>
                    <a:pt x="20025" y="11895"/>
                  </a:cubicBezTo>
                  <a:close/>
                  <a:moveTo>
                    <a:pt x="2101" y="11963"/>
                  </a:moveTo>
                  <a:cubicBezTo>
                    <a:pt x="2107" y="11998"/>
                    <a:pt x="2116" y="12037"/>
                    <a:pt x="2125" y="12078"/>
                  </a:cubicBezTo>
                  <a:cubicBezTo>
                    <a:pt x="2094" y="12092"/>
                    <a:pt x="2064" y="12107"/>
                    <a:pt x="2066" y="12155"/>
                  </a:cubicBezTo>
                  <a:cubicBezTo>
                    <a:pt x="2093" y="12243"/>
                    <a:pt x="2112" y="12326"/>
                    <a:pt x="2140" y="12418"/>
                  </a:cubicBezTo>
                  <a:cubicBezTo>
                    <a:pt x="2138" y="12418"/>
                    <a:pt x="2137" y="12421"/>
                    <a:pt x="2137" y="12421"/>
                  </a:cubicBezTo>
                  <a:cubicBezTo>
                    <a:pt x="2123" y="12377"/>
                    <a:pt x="2106" y="12336"/>
                    <a:pt x="2089" y="12294"/>
                  </a:cubicBezTo>
                  <a:cubicBezTo>
                    <a:pt x="2063" y="12227"/>
                    <a:pt x="2039" y="12161"/>
                    <a:pt x="2033" y="12096"/>
                  </a:cubicBezTo>
                  <a:cubicBezTo>
                    <a:pt x="2081" y="12170"/>
                    <a:pt x="2007" y="11950"/>
                    <a:pt x="2101" y="11963"/>
                  </a:cubicBezTo>
                  <a:close/>
                  <a:moveTo>
                    <a:pt x="1481" y="11993"/>
                  </a:moveTo>
                  <a:cubicBezTo>
                    <a:pt x="1507" y="12031"/>
                    <a:pt x="1552" y="12031"/>
                    <a:pt x="1578" y="12069"/>
                  </a:cubicBezTo>
                  <a:cubicBezTo>
                    <a:pt x="1607" y="12197"/>
                    <a:pt x="1601" y="12329"/>
                    <a:pt x="1513" y="12291"/>
                  </a:cubicBezTo>
                  <a:cubicBezTo>
                    <a:pt x="1502" y="12193"/>
                    <a:pt x="1456" y="12059"/>
                    <a:pt x="1481" y="11993"/>
                  </a:cubicBezTo>
                  <a:close/>
                  <a:moveTo>
                    <a:pt x="20285" y="12013"/>
                  </a:moveTo>
                  <a:cubicBezTo>
                    <a:pt x="20277" y="12044"/>
                    <a:pt x="20266" y="12070"/>
                    <a:pt x="20256" y="12099"/>
                  </a:cubicBezTo>
                  <a:cubicBezTo>
                    <a:pt x="20257" y="12075"/>
                    <a:pt x="20262" y="12050"/>
                    <a:pt x="20268" y="12022"/>
                  </a:cubicBezTo>
                  <a:cubicBezTo>
                    <a:pt x="20274" y="12017"/>
                    <a:pt x="20280" y="12016"/>
                    <a:pt x="20285" y="12013"/>
                  </a:cubicBezTo>
                  <a:close/>
                  <a:moveTo>
                    <a:pt x="20418" y="12066"/>
                  </a:moveTo>
                  <a:cubicBezTo>
                    <a:pt x="20429" y="12124"/>
                    <a:pt x="20411" y="12194"/>
                    <a:pt x="20421" y="12250"/>
                  </a:cubicBezTo>
                  <a:cubicBezTo>
                    <a:pt x="20417" y="12243"/>
                    <a:pt x="20413" y="12240"/>
                    <a:pt x="20406" y="12241"/>
                  </a:cubicBezTo>
                  <a:cubicBezTo>
                    <a:pt x="20380" y="12299"/>
                    <a:pt x="20329" y="12330"/>
                    <a:pt x="20297" y="12394"/>
                  </a:cubicBezTo>
                  <a:cubicBezTo>
                    <a:pt x="20285" y="12418"/>
                    <a:pt x="20305" y="12448"/>
                    <a:pt x="20300" y="12459"/>
                  </a:cubicBezTo>
                  <a:cubicBezTo>
                    <a:pt x="20269" y="12524"/>
                    <a:pt x="20169" y="12624"/>
                    <a:pt x="20241" y="12684"/>
                  </a:cubicBezTo>
                  <a:cubicBezTo>
                    <a:pt x="20281" y="12656"/>
                    <a:pt x="20324" y="12644"/>
                    <a:pt x="20353" y="12613"/>
                  </a:cubicBezTo>
                  <a:cubicBezTo>
                    <a:pt x="20329" y="12687"/>
                    <a:pt x="20306" y="12764"/>
                    <a:pt x="20291" y="12849"/>
                  </a:cubicBezTo>
                  <a:cubicBezTo>
                    <a:pt x="20276" y="12935"/>
                    <a:pt x="20278" y="13040"/>
                    <a:pt x="20270" y="13130"/>
                  </a:cubicBezTo>
                  <a:cubicBezTo>
                    <a:pt x="20263" y="13220"/>
                    <a:pt x="20246" y="13296"/>
                    <a:pt x="20197" y="13319"/>
                  </a:cubicBezTo>
                  <a:lnTo>
                    <a:pt x="20182" y="13313"/>
                  </a:lnTo>
                  <a:lnTo>
                    <a:pt x="20179" y="13322"/>
                  </a:lnTo>
                  <a:cubicBezTo>
                    <a:pt x="20166" y="13262"/>
                    <a:pt x="20180" y="13196"/>
                    <a:pt x="20197" y="13124"/>
                  </a:cubicBezTo>
                  <a:cubicBezTo>
                    <a:pt x="20210" y="13067"/>
                    <a:pt x="20224" y="13008"/>
                    <a:pt x="20220" y="12953"/>
                  </a:cubicBezTo>
                  <a:cubicBezTo>
                    <a:pt x="20219" y="12941"/>
                    <a:pt x="20212" y="12933"/>
                    <a:pt x="20203" y="12935"/>
                  </a:cubicBezTo>
                  <a:cubicBezTo>
                    <a:pt x="20196" y="12937"/>
                    <a:pt x="20190" y="12945"/>
                    <a:pt x="20188" y="12953"/>
                  </a:cubicBezTo>
                  <a:cubicBezTo>
                    <a:pt x="20187" y="12955"/>
                    <a:pt x="20184" y="12958"/>
                    <a:pt x="20185" y="12962"/>
                  </a:cubicBezTo>
                  <a:cubicBezTo>
                    <a:pt x="20188" y="13009"/>
                    <a:pt x="20177" y="13060"/>
                    <a:pt x="20164" y="13115"/>
                  </a:cubicBezTo>
                  <a:cubicBezTo>
                    <a:pt x="20152" y="13167"/>
                    <a:pt x="20139" y="13221"/>
                    <a:pt x="20138" y="13272"/>
                  </a:cubicBezTo>
                  <a:cubicBezTo>
                    <a:pt x="20129" y="13278"/>
                    <a:pt x="20121" y="13281"/>
                    <a:pt x="20111" y="13284"/>
                  </a:cubicBezTo>
                  <a:cubicBezTo>
                    <a:pt x="20137" y="13216"/>
                    <a:pt x="20081" y="13210"/>
                    <a:pt x="20075" y="13165"/>
                  </a:cubicBezTo>
                  <a:cubicBezTo>
                    <a:pt x="20076" y="13127"/>
                    <a:pt x="20095" y="13093"/>
                    <a:pt x="20105" y="13056"/>
                  </a:cubicBezTo>
                  <a:cubicBezTo>
                    <a:pt x="20109" y="13066"/>
                    <a:pt x="20099" y="13078"/>
                    <a:pt x="20117" y="13086"/>
                  </a:cubicBezTo>
                  <a:cubicBezTo>
                    <a:pt x="20119" y="13045"/>
                    <a:pt x="20224" y="12965"/>
                    <a:pt x="20152" y="12953"/>
                  </a:cubicBezTo>
                  <a:cubicBezTo>
                    <a:pt x="20145" y="12962"/>
                    <a:pt x="20136" y="12974"/>
                    <a:pt x="20126" y="12985"/>
                  </a:cubicBezTo>
                  <a:cubicBezTo>
                    <a:pt x="20163" y="12900"/>
                    <a:pt x="20211" y="12828"/>
                    <a:pt x="20268" y="12799"/>
                  </a:cubicBezTo>
                  <a:cubicBezTo>
                    <a:pt x="20248" y="12776"/>
                    <a:pt x="20210" y="12768"/>
                    <a:pt x="20238" y="12705"/>
                  </a:cubicBezTo>
                  <a:cubicBezTo>
                    <a:pt x="20189" y="12684"/>
                    <a:pt x="20159" y="12738"/>
                    <a:pt x="20158" y="12666"/>
                  </a:cubicBezTo>
                  <a:cubicBezTo>
                    <a:pt x="20211" y="12533"/>
                    <a:pt x="20254" y="12507"/>
                    <a:pt x="20270" y="12347"/>
                  </a:cubicBezTo>
                  <a:lnTo>
                    <a:pt x="20262" y="12350"/>
                  </a:lnTo>
                  <a:cubicBezTo>
                    <a:pt x="20267" y="12342"/>
                    <a:pt x="20274" y="12334"/>
                    <a:pt x="20279" y="12326"/>
                  </a:cubicBezTo>
                  <a:cubicBezTo>
                    <a:pt x="20292" y="12311"/>
                    <a:pt x="20308" y="12292"/>
                    <a:pt x="20315" y="12264"/>
                  </a:cubicBezTo>
                  <a:lnTo>
                    <a:pt x="20318" y="12270"/>
                  </a:lnTo>
                  <a:cubicBezTo>
                    <a:pt x="20364" y="12224"/>
                    <a:pt x="20391" y="12145"/>
                    <a:pt x="20418" y="12066"/>
                  </a:cubicBezTo>
                  <a:close/>
                  <a:moveTo>
                    <a:pt x="20058" y="12087"/>
                  </a:moveTo>
                  <a:cubicBezTo>
                    <a:pt x="20059" y="12095"/>
                    <a:pt x="20059" y="12102"/>
                    <a:pt x="20064" y="12108"/>
                  </a:cubicBezTo>
                  <a:cubicBezTo>
                    <a:pt x="20072" y="12117"/>
                    <a:pt x="20083" y="12120"/>
                    <a:pt x="20093" y="12117"/>
                  </a:cubicBezTo>
                  <a:cubicBezTo>
                    <a:pt x="20092" y="12137"/>
                    <a:pt x="20095" y="12163"/>
                    <a:pt x="20093" y="12217"/>
                  </a:cubicBezTo>
                  <a:lnTo>
                    <a:pt x="20096" y="12217"/>
                  </a:lnTo>
                  <a:cubicBezTo>
                    <a:pt x="20092" y="12230"/>
                    <a:pt x="20090" y="12243"/>
                    <a:pt x="20087" y="12255"/>
                  </a:cubicBezTo>
                  <a:lnTo>
                    <a:pt x="20084" y="12261"/>
                  </a:lnTo>
                  <a:cubicBezTo>
                    <a:pt x="20041" y="12284"/>
                    <a:pt x="20050" y="12408"/>
                    <a:pt x="20025" y="12471"/>
                  </a:cubicBezTo>
                  <a:lnTo>
                    <a:pt x="19999" y="12465"/>
                  </a:lnTo>
                  <a:cubicBezTo>
                    <a:pt x="19998" y="12460"/>
                    <a:pt x="19998" y="12455"/>
                    <a:pt x="19999" y="12450"/>
                  </a:cubicBezTo>
                  <a:cubicBezTo>
                    <a:pt x="20000" y="12436"/>
                    <a:pt x="19992" y="12425"/>
                    <a:pt x="19981" y="12424"/>
                  </a:cubicBezTo>
                  <a:cubicBezTo>
                    <a:pt x="19970" y="12423"/>
                    <a:pt x="19960" y="12432"/>
                    <a:pt x="19957" y="12445"/>
                  </a:cubicBezTo>
                  <a:cubicBezTo>
                    <a:pt x="19957" y="12446"/>
                    <a:pt x="19957" y="12446"/>
                    <a:pt x="19957" y="12448"/>
                  </a:cubicBezTo>
                  <a:cubicBezTo>
                    <a:pt x="19955" y="12467"/>
                    <a:pt x="19959" y="12488"/>
                    <a:pt x="19963" y="12507"/>
                  </a:cubicBezTo>
                  <a:lnTo>
                    <a:pt x="19948" y="12498"/>
                  </a:lnTo>
                  <a:lnTo>
                    <a:pt x="19942" y="12527"/>
                  </a:lnTo>
                  <a:cubicBezTo>
                    <a:pt x="19930" y="12553"/>
                    <a:pt x="19920" y="12578"/>
                    <a:pt x="19913" y="12604"/>
                  </a:cubicBezTo>
                  <a:cubicBezTo>
                    <a:pt x="19911" y="12599"/>
                    <a:pt x="19909" y="12595"/>
                    <a:pt x="19904" y="12592"/>
                  </a:cubicBezTo>
                  <a:cubicBezTo>
                    <a:pt x="19904" y="12635"/>
                    <a:pt x="19884" y="12639"/>
                    <a:pt x="19869" y="12651"/>
                  </a:cubicBezTo>
                  <a:cubicBezTo>
                    <a:pt x="19889" y="12520"/>
                    <a:pt x="19905" y="12379"/>
                    <a:pt x="19942" y="12276"/>
                  </a:cubicBezTo>
                  <a:cubicBezTo>
                    <a:pt x="19957" y="12236"/>
                    <a:pt x="19932" y="12135"/>
                    <a:pt x="20002" y="12134"/>
                  </a:cubicBezTo>
                  <a:lnTo>
                    <a:pt x="20005" y="12134"/>
                  </a:lnTo>
                  <a:cubicBezTo>
                    <a:pt x="20001" y="12143"/>
                    <a:pt x="19996" y="12153"/>
                    <a:pt x="19993" y="12164"/>
                  </a:cubicBezTo>
                  <a:lnTo>
                    <a:pt x="19993" y="12167"/>
                  </a:lnTo>
                  <a:cubicBezTo>
                    <a:pt x="19991" y="12175"/>
                    <a:pt x="19995" y="12182"/>
                    <a:pt x="20002" y="12185"/>
                  </a:cubicBezTo>
                  <a:cubicBezTo>
                    <a:pt x="20008" y="12187"/>
                    <a:pt x="20017" y="12181"/>
                    <a:pt x="20019" y="12173"/>
                  </a:cubicBezTo>
                  <a:cubicBezTo>
                    <a:pt x="20024" y="12158"/>
                    <a:pt x="20027" y="12145"/>
                    <a:pt x="20031" y="12137"/>
                  </a:cubicBezTo>
                  <a:lnTo>
                    <a:pt x="20037" y="12140"/>
                  </a:lnTo>
                  <a:cubicBezTo>
                    <a:pt x="20040" y="12115"/>
                    <a:pt x="20053" y="12107"/>
                    <a:pt x="20058" y="12087"/>
                  </a:cubicBezTo>
                  <a:close/>
                  <a:moveTo>
                    <a:pt x="1788" y="12134"/>
                  </a:moveTo>
                  <a:cubicBezTo>
                    <a:pt x="1768" y="12135"/>
                    <a:pt x="1756" y="12145"/>
                    <a:pt x="1758" y="12155"/>
                  </a:cubicBezTo>
                  <a:lnTo>
                    <a:pt x="1779" y="12211"/>
                  </a:lnTo>
                  <a:cubicBezTo>
                    <a:pt x="1783" y="12221"/>
                    <a:pt x="1800" y="12230"/>
                    <a:pt x="1820" y="12229"/>
                  </a:cubicBezTo>
                  <a:cubicBezTo>
                    <a:pt x="1840" y="12228"/>
                    <a:pt x="1854" y="12218"/>
                    <a:pt x="1850" y="12208"/>
                  </a:cubicBezTo>
                  <a:lnTo>
                    <a:pt x="1829" y="12152"/>
                  </a:lnTo>
                  <a:cubicBezTo>
                    <a:pt x="1825" y="12141"/>
                    <a:pt x="1808" y="12133"/>
                    <a:pt x="1788" y="12134"/>
                  </a:cubicBezTo>
                  <a:close/>
                  <a:moveTo>
                    <a:pt x="21231" y="12155"/>
                  </a:moveTo>
                  <a:cubicBezTo>
                    <a:pt x="21224" y="12190"/>
                    <a:pt x="21114" y="12240"/>
                    <a:pt x="21181" y="12267"/>
                  </a:cubicBezTo>
                  <a:cubicBezTo>
                    <a:pt x="21188" y="12233"/>
                    <a:pt x="21298" y="12182"/>
                    <a:pt x="21231" y="12155"/>
                  </a:cubicBezTo>
                  <a:close/>
                  <a:moveTo>
                    <a:pt x="20223" y="12220"/>
                  </a:moveTo>
                  <a:cubicBezTo>
                    <a:pt x="20223" y="12224"/>
                    <a:pt x="20224" y="12231"/>
                    <a:pt x="20223" y="12235"/>
                  </a:cubicBezTo>
                  <a:cubicBezTo>
                    <a:pt x="20244" y="12245"/>
                    <a:pt x="20250" y="12267"/>
                    <a:pt x="20285" y="12264"/>
                  </a:cubicBezTo>
                  <a:lnTo>
                    <a:pt x="20288" y="12264"/>
                  </a:lnTo>
                  <a:cubicBezTo>
                    <a:pt x="20283" y="12281"/>
                    <a:pt x="20273" y="12292"/>
                    <a:pt x="20262" y="12306"/>
                  </a:cubicBezTo>
                  <a:cubicBezTo>
                    <a:pt x="20255" y="12313"/>
                    <a:pt x="20250" y="12320"/>
                    <a:pt x="20244" y="12329"/>
                  </a:cubicBezTo>
                  <a:lnTo>
                    <a:pt x="20244" y="12320"/>
                  </a:lnTo>
                  <a:cubicBezTo>
                    <a:pt x="20200" y="12358"/>
                    <a:pt x="20170" y="12404"/>
                    <a:pt x="20149" y="12453"/>
                  </a:cubicBezTo>
                  <a:cubicBezTo>
                    <a:pt x="20153" y="12407"/>
                    <a:pt x="20163" y="12364"/>
                    <a:pt x="20214" y="12329"/>
                  </a:cubicBezTo>
                  <a:cubicBezTo>
                    <a:pt x="20215" y="12296"/>
                    <a:pt x="20142" y="12336"/>
                    <a:pt x="20138" y="12273"/>
                  </a:cubicBezTo>
                  <a:lnTo>
                    <a:pt x="20138" y="12267"/>
                  </a:lnTo>
                  <a:cubicBezTo>
                    <a:pt x="20139" y="12259"/>
                    <a:pt x="20141" y="12251"/>
                    <a:pt x="20143" y="12244"/>
                  </a:cubicBezTo>
                  <a:cubicBezTo>
                    <a:pt x="20165" y="12227"/>
                    <a:pt x="20196" y="12227"/>
                    <a:pt x="20223" y="12220"/>
                  </a:cubicBezTo>
                  <a:close/>
                  <a:moveTo>
                    <a:pt x="2308" y="12267"/>
                  </a:moveTo>
                  <a:cubicBezTo>
                    <a:pt x="2340" y="12283"/>
                    <a:pt x="2378" y="12372"/>
                    <a:pt x="2361" y="12415"/>
                  </a:cubicBezTo>
                  <a:cubicBezTo>
                    <a:pt x="2310" y="12417"/>
                    <a:pt x="2323" y="12295"/>
                    <a:pt x="2281" y="12279"/>
                  </a:cubicBezTo>
                  <a:cubicBezTo>
                    <a:pt x="2289" y="12265"/>
                    <a:pt x="2297" y="12262"/>
                    <a:pt x="2308" y="12267"/>
                  </a:cubicBezTo>
                  <a:close/>
                  <a:moveTo>
                    <a:pt x="20820" y="12273"/>
                  </a:moveTo>
                  <a:cubicBezTo>
                    <a:pt x="20812" y="12272"/>
                    <a:pt x="20804" y="12280"/>
                    <a:pt x="20802" y="12291"/>
                  </a:cubicBezTo>
                  <a:cubicBezTo>
                    <a:pt x="20792" y="12375"/>
                    <a:pt x="20762" y="12456"/>
                    <a:pt x="20731" y="12533"/>
                  </a:cubicBezTo>
                  <a:lnTo>
                    <a:pt x="20711" y="12586"/>
                  </a:lnTo>
                  <a:cubicBezTo>
                    <a:pt x="20710" y="12588"/>
                    <a:pt x="20711" y="12588"/>
                    <a:pt x="20711" y="12589"/>
                  </a:cubicBezTo>
                  <a:cubicBezTo>
                    <a:pt x="20709" y="12598"/>
                    <a:pt x="20710" y="12607"/>
                    <a:pt x="20717" y="12610"/>
                  </a:cubicBezTo>
                  <a:cubicBezTo>
                    <a:pt x="20724" y="12614"/>
                    <a:pt x="20733" y="12608"/>
                    <a:pt x="20737" y="12598"/>
                  </a:cubicBezTo>
                  <a:lnTo>
                    <a:pt x="20758" y="12548"/>
                  </a:lnTo>
                  <a:cubicBezTo>
                    <a:pt x="20789" y="12468"/>
                    <a:pt x="20820" y="12385"/>
                    <a:pt x="20832" y="12294"/>
                  </a:cubicBezTo>
                  <a:cubicBezTo>
                    <a:pt x="20833" y="12284"/>
                    <a:pt x="20828" y="12274"/>
                    <a:pt x="20820" y="12273"/>
                  </a:cubicBezTo>
                  <a:close/>
                  <a:moveTo>
                    <a:pt x="1894" y="12374"/>
                  </a:moveTo>
                  <a:cubicBezTo>
                    <a:pt x="1908" y="12428"/>
                    <a:pt x="1926" y="12479"/>
                    <a:pt x="1989" y="12474"/>
                  </a:cubicBezTo>
                  <a:cubicBezTo>
                    <a:pt x="1961" y="12435"/>
                    <a:pt x="1983" y="12340"/>
                    <a:pt x="1894" y="12374"/>
                  </a:cubicBezTo>
                  <a:close/>
                  <a:moveTo>
                    <a:pt x="20403" y="12462"/>
                  </a:moveTo>
                  <a:cubicBezTo>
                    <a:pt x="20398" y="12481"/>
                    <a:pt x="20392" y="12499"/>
                    <a:pt x="20386" y="12518"/>
                  </a:cubicBezTo>
                  <a:cubicBezTo>
                    <a:pt x="20386" y="12506"/>
                    <a:pt x="20385" y="12490"/>
                    <a:pt x="20383" y="12474"/>
                  </a:cubicBezTo>
                  <a:cubicBezTo>
                    <a:pt x="20391" y="12471"/>
                    <a:pt x="20397" y="12467"/>
                    <a:pt x="20403" y="12462"/>
                  </a:cubicBezTo>
                  <a:close/>
                  <a:moveTo>
                    <a:pt x="343" y="12474"/>
                  </a:moveTo>
                  <a:cubicBezTo>
                    <a:pt x="365" y="12545"/>
                    <a:pt x="369" y="12652"/>
                    <a:pt x="438" y="12645"/>
                  </a:cubicBezTo>
                  <a:cubicBezTo>
                    <a:pt x="438" y="12584"/>
                    <a:pt x="447" y="12448"/>
                    <a:pt x="343" y="12474"/>
                  </a:cubicBezTo>
                  <a:close/>
                  <a:moveTo>
                    <a:pt x="1723" y="12495"/>
                  </a:moveTo>
                  <a:cubicBezTo>
                    <a:pt x="1738" y="12505"/>
                    <a:pt x="1751" y="12510"/>
                    <a:pt x="1764" y="12518"/>
                  </a:cubicBezTo>
                  <a:lnTo>
                    <a:pt x="1767" y="12521"/>
                  </a:lnTo>
                  <a:cubicBezTo>
                    <a:pt x="1778" y="12572"/>
                    <a:pt x="1788" y="12622"/>
                    <a:pt x="1800" y="12672"/>
                  </a:cubicBezTo>
                  <a:cubicBezTo>
                    <a:pt x="1799" y="12672"/>
                    <a:pt x="1798" y="12672"/>
                    <a:pt x="1797" y="12672"/>
                  </a:cubicBezTo>
                  <a:cubicBezTo>
                    <a:pt x="1792" y="12649"/>
                    <a:pt x="1782" y="12635"/>
                    <a:pt x="1761" y="12645"/>
                  </a:cubicBezTo>
                  <a:cubicBezTo>
                    <a:pt x="1745" y="12610"/>
                    <a:pt x="1742" y="12547"/>
                    <a:pt x="1729" y="12504"/>
                  </a:cubicBezTo>
                  <a:lnTo>
                    <a:pt x="1723" y="12495"/>
                  </a:lnTo>
                  <a:close/>
                  <a:moveTo>
                    <a:pt x="19981" y="12572"/>
                  </a:moveTo>
                  <a:cubicBezTo>
                    <a:pt x="20037" y="12592"/>
                    <a:pt x="19973" y="12708"/>
                    <a:pt x="19996" y="12755"/>
                  </a:cubicBezTo>
                  <a:lnTo>
                    <a:pt x="19999" y="12755"/>
                  </a:lnTo>
                  <a:cubicBezTo>
                    <a:pt x="19998" y="12759"/>
                    <a:pt x="19999" y="12763"/>
                    <a:pt x="19999" y="12767"/>
                  </a:cubicBezTo>
                  <a:cubicBezTo>
                    <a:pt x="19995" y="12762"/>
                    <a:pt x="19988" y="12757"/>
                    <a:pt x="19981" y="12758"/>
                  </a:cubicBezTo>
                  <a:cubicBezTo>
                    <a:pt x="19970" y="12759"/>
                    <a:pt x="19960" y="12769"/>
                    <a:pt x="19957" y="12781"/>
                  </a:cubicBezTo>
                  <a:cubicBezTo>
                    <a:pt x="19957" y="12784"/>
                    <a:pt x="19957" y="12785"/>
                    <a:pt x="19957" y="12787"/>
                  </a:cubicBezTo>
                  <a:cubicBezTo>
                    <a:pt x="19957" y="12810"/>
                    <a:pt x="19963" y="12827"/>
                    <a:pt x="19969" y="12838"/>
                  </a:cubicBezTo>
                  <a:cubicBezTo>
                    <a:pt x="19968" y="12892"/>
                    <a:pt x="19988" y="12981"/>
                    <a:pt x="19942" y="13021"/>
                  </a:cubicBezTo>
                  <a:cubicBezTo>
                    <a:pt x="19948" y="13028"/>
                    <a:pt x="19954" y="13032"/>
                    <a:pt x="19960" y="13032"/>
                  </a:cubicBezTo>
                  <a:cubicBezTo>
                    <a:pt x="19954" y="13062"/>
                    <a:pt x="19949" y="13089"/>
                    <a:pt x="19942" y="13118"/>
                  </a:cubicBezTo>
                  <a:cubicBezTo>
                    <a:pt x="19901" y="13161"/>
                    <a:pt x="19856" y="13201"/>
                    <a:pt x="19833" y="13290"/>
                  </a:cubicBezTo>
                  <a:lnTo>
                    <a:pt x="19842" y="13290"/>
                  </a:lnTo>
                  <a:cubicBezTo>
                    <a:pt x="19834" y="13305"/>
                    <a:pt x="19825" y="13321"/>
                    <a:pt x="19818" y="13337"/>
                  </a:cubicBezTo>
                  <a:cubicBezTo>
                    <a:pt x="19807" y="13362"/>
                    <a:pt x="19797" y="13386"/>
                    <a:pt x="19783" y="13408"/>
                  </a:cubicBezTo>
                  <a:lnTo>
                    <a:pt x="19783" y="13402"/>
                  </a:lnTo>
                  <a:cubicBezTo>
                    <a:pt x="19750" y="13433"/>
                    <a:pt x="19711" y="13453"/>
                    <a:pt x="19671" y="13467"/>
                  </a:cubicBezTo>
                  <a:cubicBezTo>
                    <a:pt x="19670" y="13463"/>
                    <a:pt x="19668" y="13458"/>
                    <a:pt x="19668" y="13455"/>
                  </a:cubicBezTo>
                  <a:cubicBezTo>
                    <a:pt x="19650" y="13347"/>
                    <a:pt x="19633" y="13248"/>
                    <a:pt x="19677" y="13139"/>
                  </a:cubicBezTo>
                  <a:lnTo>
                    <a:pt x="19680" y="13139"/>
                  </a:lnTo>
                  <a:lnTo>
                    <a:pt x="19685" y="13118"/>
                  </a:lnTo>
                  <a:lnTo>
                    <a:pt x="19697" y="13145"/>
                  </a:lnTo>
                  <a:cubicBezTo>
                    <a:pt x="19700" y="13151"/>
                    <a:pt x="19704" y="13151"/>
                    <a:pt x="19709" y="13148"/>
                  </a:cubicBezTo>
                  <a:cubicBezTo>
                    <a:pt x="19714" y="13144"/>
                    <a:pt x="19717" y="13136"/>
                    <a:pt x="19715" y="13130"/>
                  </a:cubicBezTo>
                  <a:lnTo>
                    <a:pt x="19706" y="13103"/>
                  </a:lnTo>
                  <a:cubicBezTo>
                    <a:pt x="19718" y="13063"/>
                    <a:pt x="19761" y="13089"/>
                    <a:pt x="19765" y="13030"/>
                  </a:cubicBezTo>
                  <a:cubicBezTo>
                    <a:pt x="19749" y="13014"/>
                    <a:pt x="19734" y="12998"/>
                    <a:pt x="19727" y="12976"/>
                  </a:cubicBezTo>
                  <a:cubicBezTo>
                    <a:pt x="19729" y="12969"/>
                    <a:pt x="19732" y="12961"/>
                    <a:pt x="19736" y="12953"/>
                  </a:cubicBezTo>
                  <a:cubicBezTo>
                    <a:pt x="19774" y="12945"/>
                    <a:pt x="19798" y="12905"/>
                    <a:pt x="19824" y="12870"/>
                  </a:cubicBezTo>
                  <a:lnTo>
                    <a:pt x="19851" y="12876"/>
                  </a:lnTo>
                  <a:cubicBezTo>
                    <a:pt x="19840" y="12966"/>
                    <a:pt x="19815" y="13058"/>
                    <a:pt x="19789" y="13145"/>
                  </a:cubicBezTo>
                  <a:cubicBezTo>
                    <a:pt x="19766" y="13219"/>
                    <a:pt x="19742" y="13295"/>
                    <a:pt x="19724" y="13372"/>
                  </a:cubicBezTo>
                  <a:cubicBezTo>
                    <a:pt x="19720" y="13390"/>
                    <a:pt x="19727" y="13405"/>
                    <a:pt x="19742" y="13408"/>
                  </a:cubicBezTo>
                  <a:cubicBezTo>
                    <a:pt x="19756" y="13410"/>
                    <a:pt x="19770" y="13399"/>
                    <a:pt x="19774" y="13381"/>
                  </a:cubicBezTo>
                  <a:cubicBezTo>
                    <a:pt x="19791" y="13307"/>
                    <a:pt x="19814" y="13232"/>
                    <a:pt x="19836" y="13160"/>
                  </a:cubicBezTo>
                  <a:cubicBezTo>
                    <a:pt x="19864" y="13068"/>
                    <a:pt x="19892" y="12973"/>
                    <a:pt x="19904" y="12876"/>
                  </a:cubicBezTo>
                  <a:cubicBezTo>
                    <a:pt x="19924" y="12825"/>
                    <a:pt x="19934" y="12773"/>
                    <a:pt x="19942" y="12722"/>
                  </a:cubicBezTo>
                  <a:cubicBezTo>
                    <a:pt x="19952" y="12669"/>
                    <a:pt x="19961" y="12619"/>
                    <a:pt x="19981" y="12572"/>
                  </a:cubicBezTo>
                  <a:close/>
                  <a:moveTo>
                    <a:pt x="2382" y="12583"/>
                  </a:moveTo>
                  <a:cubicBezTo>
                    <a:pt x="2416" y="12595"/>
                    <a:pt x="2412" y="12624"/>
                    <a:pt x="2408" y="12657"/>
                  </a:cubicBezTo>
                  <a:cubicBezTo>
                    <a:pt x="2404" y="12640"/>
                    <a:pt x="2394" y="12625"/>
                    <a:pt x="2379" y="12610"/>
                  </a:cubicBezTo>
                  <a:cubicBezTo>
                    <a:pt x="2380" y="12601"/>
                    <a:pt x="2382" y="12593"/>
                    <a:pt x="2382" y="12583"/>
                  </a:cubicBezTo>
                  <a:close/>
                  <a:moveTo>
                    <a:pt x="19904" y="12654"/>
                  </a:moveTo>
                  <a:cubicBezTo>
                    <a:pt x="19900" y="12675"/>
                    <a:pt x="19896" y="12696"/>
                    <a:pt x="19892" y="12716"/>
                  </a:cubicBezTo>
                  <a:cubicBezTo>
                    <a:pt x="19883" y="12765"/>
                    <a:pt x="19874" y="12809"/>
                    <a:pt x="19857" y="12852"/>
                  </a:cubicBezTo>
                  <a:lnTo>
                    <a:pt x="19830" y="12846"/>
                  </a:lnTo>
                  <a:cubicBezTo>
                    <a:pt x="19837" y="12764"/>
                    <a:pt x="19856" y="12728"/>
                    <a:pt x="19866" y="12663"/>
                  </a:cubicBezTo>
                  <a:cubicBezTo>
                    <a:pt x="19879" y="12666"/>
                    <a:pt x="19894" y="12667"/>
                    <a:pt x="19904" y="12654"/>
                  </a:cubicBezTo>
                  <a:close/>
                  <a:moveTo>
                    <a:pt x="1052" y="12672"/>
                  </a:moveTo>
                  <a:cubicBezTo>
                    <a:pt x="1039" y="12674"/>
                    <a:pt x="1031" y="12691"/>
                    <a:pt x="1034" y="12710"/>
                  </a:cubicBezTo>
                  <a:lnTo>
                    <a:pt x="1037" y="12719"/>
                  </a:lnTo>
                  <a:cubicBezTo>
                    <a:pt x="1047" y="12773"/>
                    <a:pt x="1060" y="12851"/>
                    <a:pt x="1120" y="12873"/>
                  </a:cubicBezTo>
                  <a:cubicBezTo>
                    <a:pt x="1134" y="12878"/>
                    <a:pt x="1148" y="12868"/>
                    <a:pt x="1150" y="12849"/>
                  </a:cubicBezTo>
                  <a:cubicBezTo>
                    <a:pt x="1150" y="12844"/>
                    <a:pt x="1151" y="12839"/>
                    <a:pt x="1150" y="12835"/>
                  </a:cubicBezTo>
                  <a:cubicBezTo>
                    <a:pt x="1147" y="12822"/>
                    <a:pt x="1139" y="12811"/>
                    <a:pt x="1129" y="12808"/>
                  </a:cubicBezTo>
                  <a:cubicBezTo>
                    <a:pt x="1105" y="12799"/>
                    <a:pt x="1094" y="12763"/>
                    <a:pt x="1085" y="12710"/>
                  </a:cubicBezTo>
                  <a:lnTo>
                    <a:pt x="1085" y="12702"/>
                  </a:lnTo>
                  <a:cubicBezTo>
                    <a:pt x="1081" y="12681"/>
                    <a:pt x="1066" y="12670"/>
                    <a:pt x="1052" y="12672"/>
                  </a:cubicBezTo>
                  <a:close/>
                  <a:moveTo>
                    <a:pt x="2187" y="12740"/>
                  </a:moveTo>
                  <a:cubicBezTo>
                    <a:pt x="2191" y="12744"/>
                    <a:pt x="2194" y="12749"/>
                    <a:pt x="2199" y="12752"/>
                  </a:cubicBezTo>
                  <a:cubicBezTo>
                    <a:pt x="2199" y="12762"/>
                    <a:pt x="2199" y="12769"/>
                    <a:pt x="2196" y="12775"/>
                  </a:cubicBezTo>
                  <a:cubicBezTo>
                    <a:pt x="2194" y="12768"/>
                    <a:pt x="2192" y="12762"/>
                    <a:pt x="2190" y="12755"/>
                  </a:cubicBezTo>
                  <a:cubicBezTo>
                    <a:pt x="2189" y="12750"/>
                    <a:pt x="2188" y="12745"/>
                    <a:pt x="2187" y="12740"/>
                  </a:cubicBezTo>
                  <a:close/>
                  <a:moveTo>
                    <a:pt x="19730" y="12755"/>
                  </a:moveTo>
                  <a:cubicBezTo>
                    <a:pt x="19699" y="12828"/>
                    <a:pt x="19736" y="12853"/>
                    <a:pt x="19703" y="12926"/>
                  </a:cubicBezTo>
                  <a:lnTo>
                    <a:pt x="19709" y="12923"/>
                  </a:lnTo>
                  <a:cubicBezTo>
                    <a:pt x="19701" y="12939"/>
                    <a:pt x="19693" y="12956"/>
                    <a:pt x="19688" y="12973"/>
                  </a:cubicBezTo>
                  <a:lnTo>
                    <a:pt x="19688" y="12976"/>
                  </a:lnTo>
                  <a:cubicBezTo>
                    <a:pt x="19688" y="12979"/>
                    <a:pt x="19688" y="12982"/>
                    <a:pt x="19688" y="12985"/>
                  </a:cubicBezTo>
                  <a:cubicBezTo>
                    <a:pt x="19646" y="12967"/>
                    <a:pt x="19670" y="13106"/>
                    <a:pt x="19615" y="13056"/>
                  </a:cubicBezTo>
                  <a:cubicBezTo>
                    <a:pt x="19634" y="13035"/>
                    <a:pt x="19645" y="12999"/>
                    <a:pt x="19638" y="12976"/>
                  </a:cubicBezTo>
                  <a:cubicBezTo>
                    <a:pt x="19646" y="12944"/>
                    <a:pt x="19652" y="12908"/>
                    <a:pt x="19659" y="12876"/>
                  </a:cubicBezTo>
                  <a:cubicBezTo>
                    <a:pt x="19672" y="12813"/>
                    <a:pt x="19690" y="12759"/>
                    <a:pt x="19730" y="12755"/>
                  </a:cubicBezTo>
                  <a:close/>
                  <a:moveTo>
                    <a:pt x="464" y="12767"/>
                  </a:moveTo>
                  <a:cubicBezTo>
                    <a:pt x="397" y="12793"/>
                    <a:pt x="444" y="12935"/>
                    <a:pt x="482" y="13000"/>
                  </a:cubicBezTo>
                  <a:cubicBezTo>
                    <a:pt x="583" y="12975"/>
                    <a:pt x="475" y="12860"/>
                    <a:pt x="464" y="12767"/>
                  </a:cubicBezTo>
                  <a:close/>
                  <a:moveTo>
                    <a:pt x="2287" y="12846"/>
                  </a:moveTo>
                  <a:cubicBezTo>
                    <a:pt x="2285" y="12860"/>
                    <a:pt x="2287" y="12875"/>
                    <a:pt x="2290" y="12888"/>
                  </a:cubicBezTo>
                  <a:cubicBezTo>
                    <a:pt x="2289" y="12888"/>
                    <a:pt x="2288" y="12887"/>
                    <a:pt x="2287" y="12888"/>
                  </a:cubicBezTo>
                  <a:cubicBezTo>
                    <a:pt x="2281" y="12890"/>
                    <a:pt x="2279" y="12898"/>
                    <a:pt x="2281" y="12905"/>
                  </a:cubicBezTo>
                  <a:lnTo>
                    <a:pt x="2284" y="12920"/>
                  </a:lnTo>
                  <a:cubicBezTo>
                    <a:pt x="2291" y="12938"/>
                    <a:pt x="2298" y="12958"/>
                    <a:pt x="2311" y="12976"/>
                  </a:cubicBezTo>
                  <a:lnTo>
                    <a:pt x="2305" y="12976"/>
                  </a:lnTo>
                  <a:cubicBezTo>
                    <a:pt x="2335" y="13035"/>
                    <a:pt x="2398" y="13149"/>
                    <a:pt x="2450" y="13225"/>
                  </a:cubicBezTo>
                  <a:cubicBezTo>
                    <a:pt x="2449" y="13250"/>
                    <a:pt x="2439" y="13274"/>
                    <a:pt x="2432" y="13295"/>
                  </a:cubicBezTo>
                  <a:cubicBezTo>
                    <a:pt x="2415" y="13276"/>
                    <a:pt x="2399" y="13265"/>
                    <a:pt x="2397" y="13307"/>
                  </a:cubicBezTo>
                  <a:cubicBezTo>
                    <a:pt x="2402" y="13311"/>
                    <a:pt x="2413" y="13323"/>
                    <a:pt x="2423" y="13337"/>
                  </a:cubicBezTo>
                  <a:cubicBezTo>
                    <a:pt x="2420" y="13367"/>
                    <a:pt x="2424" y="13403"/>
                    <a:pt x="2450" y="13452"/>
                  </a:cubicBezTo>
                  <a:cubicBezTo>
                    <a:pt x="2470" y="13444"/>
                    <a:pt x="2480" y="13454"/>
                    <a:pt x="2488" y="13473"/>
                  </a:cubicBezTo>
                  <a:cubicBezTo>
                    <a:pt x="2465" y="13491"/>
                    <a:pt x="2459" y="13523"/>
                    <a:pt x="2471" y="13567"/>
                  </a:cubicBezTo>
                  <a:cubicBezTo>
                    <a:pt x="2498" y="13561"/>
                    <a:pt x="2499" y="13537"/>
                    <a:pt x="2500" y="13511"/>
                  </a:cubicBezTo>
                  <a:cubicBezTo>
                    <a:pt x="2510" y="13541"/>
                    <a:pt x="2523" y="13575"/>
                    <a:pt x="2553" y="13597"/>
                  </a:cubicBezTo>
                  <a:cubicBezTo>
                    <a:pt x="2551" y="13595"/>
                    <a:pt x="2550" y="13596"/>
                    <a:pt x="2547" y="13597"/>
                  </a:cubicBezTo>
                  <a:lnTo>
                    <a:pt x="2521" y="13606"/>
                  </a:lnTo>
                  <a:cubicBezTo>
                    <a:pt x="2504" y="13584"/>
                    <a:pt x="2484" y="13572"/>
                    <a:pt x="2462" y="13567"/>
                  </a:cubicBezTo>
                  <a:cubicBezTo>
                    <a:pt x="2364" y="13321"/>
                    <a:pt x="2294" y="13113"/>
                    <a:pt x="2231" y="12900"/>
                  </a:cubicBezTo>
                  <a:cubicBezTo>
                    <a:pt x="2254" y="12894"/>
                    <a:pt x="2273" y="12875"/>
                    <a:pt x="2287" y="12846"/>
                  </a:cubicBezTo>
                  <a:close/>
                  <a:moveTo>
                    <a:pt x="2314" y="12864"/>
                  </a:moveTo>
                  <a:cubicBezTo>
                    <a:pt x="2326" y="12862"/>
                    <a:pt x="2337" y="12866"/>
                    <a:pt x="2346" y="12870"/>
                  </a:cubicBezTo>
                  <a:cubicBezTo>
                    <a:pt x="2355" y="12900"/>
                    <a:pt x="2362" y="12929"/>
                    <a:pt x="2370" y="12959"/>
                  </a:cubicBezTo>
                  <a:cubicBezTo>
                    <a:pt x="2355" y="12963"/>
                    <a:pt x="2347" y="12950"/>
                    <a:pt x="2335" y="12947"/>
                  </a:cubicBezTo>
                  <a:cubicBezTo>
                    <a:pt x="2333" y="12931"/>
                    <a:pt x="2328" y="12916"/>
                    <a:pt x="2323" y="12903"/>
                  </a:cubicBezTo>
                  <a:cubicBezTo>
                    <a:pt x="2317" y="12887"/>
                    <a:pt x="2314" y="12875"/>
                    <a:pt x="2314" y="12864"/>
                  </a:cubicBezTo>
                  <a:close/>
                  <a:moveTo>
                    <a:pt x="2447" y="12914"/>
                  </a:moveTo>
                  <a:cubicBezTo>
                    <a:pt x="2486" y="12913"/>
                    <a:pt x="2491" y="13021"/>
                    <a:pt x="2482" y="13038"/>
                  </a:cubicBezTo>
                  <a:cubicBezTo>
                    <a:pt x="2425" y="13020"/>
                    <a:pt x="2439" y="12966"/>
                    <a:pt x="2447" y="12914"/>
                  </a:cubicBezTo>
                  <a:close/>
                  <a:moveTo>
                    <a:pt x="20439" y="13092"/>
                  </a:moveTo>
                  <a:cubicBezTo>
                    <a:pt x="20452" y="13083"/>
                    <a:pt x="20472" y="13083"/>
                    <a:pt x="20495" y="13095"/>
                  </a:cubicBezTo>
                  <a:cubicBezTo>
                    <a:pt x="20489" y="13117"/>
                    <a:pt x="20503" y="13123"/>
                    <a:pt x="20501" y="13142"/>
                  </a:cubicBezTo>
                  <a:cubicBezTo>
                    <a:pt x="20499" y="13151"/>
                    <a:pt x="20494" y="13161"/>
                    <a:pt x="20492" y="13171"/>
                  </a:cubicBezTo>
                  <a:cubicBezTo>
                    <a:pt x="20485" y="13200"/>
                    <a:pt x="20480" y="13225"/>
                    <a:pt x="20465" y="13242"/>
                  </a:cubicBezTo>
                  <a:cubicBezTo>
                    <a:pt x="20459" y="13244"/>
                    <a:pt x="20452" y="13247"/>
                    <a:pt x="20445" y="13248"/>
                  </a:cubicBezTo>
                  <a:cubicBezTo>
                    <a:pt x="20446" y="13238"/>
                    <a:pt x="20449" y="13224"/>
                    <a:pt x="20451" y="13213"/>
                  </a:cubicBezTo>
                  <a:cubicBezTo>
                    <a:pt x="20453" y="13197"/>
                    <a:pt x="20454" y="13186"/>
                    <a:pt x="20454" y="13174"/>
                  </a:cubicBezTo>
                  <a:lnTo>
                    <a:pt x="20454" y="13162"/>
                  </a:lnTo>
                  <a:lnTo>
                    <a:pt x="20436" y="13151"/>
                  </a:lnTo>
                  <a:cubicBezTo>
                    <a:pt x="20432" y="13148"/>
                    <a:pt x="20429" y="13143"/>
                    <a:pt x="20424" y="13139"/>
                  </a:cubicBezTo>
                  <a:cubicBezTo>
                    <a:pt x="20418" y="13117"/>
                    <a:pt x="20425" y="13100"/>
                    <a:pt x="20439" y="13092"/>
                  </a:cubicBezTo>
                  <a:close/>
                  <a:moveTo>
                    <a:pt x="20944" y="13097"/>
                  </a:moveTo>
                  <a:cubicBezTo>
                    <a:pt x="20900" y="13078"/>
                    <a:pt x="20871" y="13118"/>
                    <a:pt x="20850" y="13183"/>
                  </a:cubicBezTo>
                  <a:cubicBezTo>
                    <a:pt x="20894" y="13204"/>
                    <a:pt x="20922" y="13163"/>
                    <a:pt x="20944" y="13097"/>
                  </a:cubicBezTo>
                  <a:close/>
                  <a:moveTo>
                    <a:pt x="19609" y="13151"/>
                  </a:moveTo>
                  <a:cubicBezTo>
                    <a:pt x="19573" y="13267"/>
                    <a:pt x="19592" y="13375"/>
                    <a:pt x="19609" y="13479"/>
                  </a:cubicBezTo>
                  <a:cubicBezTo>
                    <a:pt x="19614" y="13516"/>
                    <a:pt x="19621" y="13552"/>
                    <a:pt x="19623" y="13588"/>
                  </a:cubicBezTo>
                  <a:cubicBezTo>
                    <a:pt x="19608" y="13598"/>
                    <a:pt x="19604" y="13639"/>
                    <a:pt x="19594" y="13662"/>
                  </a:cubicBezTo>
                  <a:cubicBezTo>
                    <a:pt x="19586" y="13662"/>
                    <a:pt x="19575" y="13663"/>
                    <a:pt x="19567" y="13662"/>
                  </a:cubicBezTo>
                  <a:cubicBezTo>
                    <a:pt x="19551" y="13660"/>
                    <a:pt x="19533" y="13659"/>
                    <a:pt x="19514" y="13665"/>
                  </a:cubicBezTo>
                  <a:lnTo>
                    <a:pt x="19508" y="13665"/>
                  </a:lnTo>
                  <a:lnTo>
                    <a:pt x="19505" y="13674"/>
                  </a:lnTo>
                  <a:lnTo>
                    <a:pt x="19490" y="13691"/>
                  </a:lnTo>
                  <a:cubicBezTo>
                    <a:pt x="19487" y="13697"/>
                    <a:pt x="19482" y="13703"/>
                    <a:pt x="19479" y="13709"/>
                  </a:cubicBezTo>
                  <a:cubicBezTo>
                    <a:pt x="19500" y="13646"/>
                    <a:pt x="19553" y="13551"/>
                    <a:pt x="19573" y="13467"/>
                  </a:cubicBezTo>
                  <a:cubicBezTo>
                    <a:pt x="19520" y="13424"/>
                    <a:pt x="19523" y="13534"/>
                    <a:pt x="19473" y="13499"/>
                  </a:cubicBezTo>
                  <a:cubicBezTo>
                    <a:pt x="19492" y="13369"/>
                    <a:pt x="19516" y="13201"/>
                    <a:pt x="19609" y="13151"/>
                  </a:cubicBezTo>
                  <a:close/>
                  <a:moveTo>
                    <a:pt x="500" y="13177"/>
                  </a:moveTo>
                  <a:cubicBezTo>
                    <a:pt x="524" y="13214"/>
                    <a:pt x="536" y="13270"/>
                    <a:pt x="585" y="13272"/>
                  </a:cubicBezTo>
                  <a:cubicBezTo>
                    <a:pt x="611" y="13233"/>
                    <a:pt x="582" y="13175"/>
                    <a:pt x="500" y="13177"/>
                  </a:cubicBezTo>
                  <a:close/>
                  <a:moveTo>
                    <a:pt x="20398" y="13186"/>
                  </a:moveTo>
                  <a:cubicBezTo>
                    <a:pt x="20402" y="13190"/>
                    <a:pt x="20406" y="13192"/>
                    <a:pt x="20409" y="13195"/>
                  </a:cubicBezTo>
                  <a:lnTo>
                    <a:pt x="20409" y="13210"/>
                  </a:lnTo>
                  <a:cubicBezTo>
                    <a:pt x="20407" y="13225"/>
                    <a:pt x="20404" y="13243"/>
                    <a:pt x="20403" y="13260"/>
                  </a:cubicBezTo>
                  <a:lnTo>
                    <a:pt x="20395" y="13260"/>
                  </a:lnTo>
                  <a:cubicBezTo>
                    <a:pt x="20336" y="13307"/>
                    <a:pt x="20368" y="13208"/>
                    <a:pt x="20398" y="13186"/>
                  </a:cubicBezTo>
                  <a:close/>
                  <a:moveTo>
                    <a:pt x="19895" y="13301"/>
                  </a:moveTo>
                  <a:lnTo>
                    <a:pt x="19854" y="13446"/>
                  </a:lnTo>
                  <a:cubicBezTo>
                    <a:pt x="19845" y="13462"/>
                    <a:pt x="19841" y="13480"/>
                    <a:pt x="19836" y="13499"/>
                  </a:cubicBezTo>
                  <a:lnTo>
                    <a:pt x="19827" y="13502"/>
                  </a:lnTo>
                  <a:lnTo>
                    <a:pt x="19824" y="13502"/>
                  </a:lnTo>
                  <a:lnTo>
                    <a:pt x="19789" y="13490"/>
                  </a:lnTo>
                  <a:cubicBezTo>
                    <a:pt x="19793" y="13455"/>
                    <a:pt x="19827" y="13447"/>
                    <a:pt x="19807" y="13431"/>
                  </a:cubicBezTo>
                  <a:lnTo>
                    <a:pt x="19801" y="13431"/>
                  </a:lnTo>
                  <a:cubicBezTo>
                    <a:pt x="19819" y="13406"/>
                    <a:pt x="19832" y="13380"/>
                    <a:pt x="19845" y="13352"/>
                  </a:cubicBezTo>
                  <a:cubicBezTo>
                    <a:pt x="19850" y="13341"/>
                    <a:pt x="19855" y="13330"/>
                    <a:pt x="19860" y="13319"/>
                  </a:cubicBezTo>
                  <a:cubicBezTo>
                    <a:pt x="19875" y="13323"/>
                    <a:pt x="19885" y="13311"/>
                    <a:pt x="19895" y="13301"/>
                  </a:cubicBezTo>
                  <a:close/>
                  <a:moveTo>
                    <a:pt x="19993" y="13337"/>
                  </a:moveTo>
                  <a:cubicBezTo>
                    <a:pt x="20028" y="13354"/>
                    <a:pt x="20052" y="13351"/>
                    <a:pt x="20075" y="13340"/>
                  </a:cubicBezTo>
                  <a:lnTo>
                    <a:pt x="20075" y="13343"/>
                  </a:lnTo>
                  <a:cubicBezTo>
                    <a:pt x="20075" y="13344"/>
                    <a:pt x="20073" y="13347"/>
                    <a:pt x="20073" y="13349"/>
                  </a:cubicBezTo>
                  <a:cubicBezTo>
                    <a:pt x="20068" y="13362"/>
                    <a:pt x="20065" y="13376"/>
                    <a:pt x="20061" y="13390"/>
                  </a:cubicBezTo>
                  <a:cubicBezTo>
                    <a:pt x="20056" y="13409"/>
                    <a:pt x="20053" y="13427"/>
                    <a:pt x="20046" y="13443"/>
                  </a:cubicBezTo>
                  <a:cubicBezTo>
                    <a:pt x="20039" y="13448"/>
                    <a:pt x="20027" y="13457"/>
                    <a:pt x="20016" y="13470"/>
                  </a:cubicBezTo>
                  <a:cubicBezTo>
                    <a:pt x="20015" y="13465"/>
                    <a:pt x="20014" y="13461"/>
                    <a:pt x="20010" y="13458"/>
                  </a:cubicBezTo>
                  <a:cubicBezTo>
                    <a:pt x="20005" y="13452"/>
                    <a:pt x="19998" y="13448"/>
                    <a:pt x="19990" y="13449"/>
                  </a:cubicBezTo>
                  <a:cubicBezTo>
                    <a:pt x="19983" y="13450"/>
                    <a:pt x="19977" y="13456"/>
                    <a:pt x="19975" y="13464"/>
                  </a:cubicBezTo>
                  <a:cubicBezTo>
                    <a:pt x="19974" y="13466"/>
                    <a:pt x="19975" y="13468"/>
                    <a:pt x="19975" y="13470"/>
                  </a:cubicBezTo>
                  <a:cubicBezTo>
                    <a:pt x="19975" y="13480"/>
                    <a:pt x="19979" y="13486"/>
                    <a:pt x="19987" y="13485"/>
                  </a:cubicBezTo>
                  <a:cubicBezTo>
                    <a:pt x="19988" y="13486"/>
                    <a:pt x="19991" y="13494"/>
                    <a:pt x="19990" y="13508"/>
                  </a:cubicBezTo>
                  <a:cubicBezTo>
                    <a:pt x="19990" y="13509"/>
                    <a:pt x="19990" y="13510"/>
                    <a:pt x="19990" y="13511"/>
                  </a:cubicBezTo>
                  <a:cubicBezTo>
                    <a:pt x="19977" y="13532"/>
                    <a:pt x="19965" y="13557"/>
                    <a:pt x="19954" y="13579"/>
                  </a:cubicBezTo>
                  <a:cubicBezTo>
                    <a:pt x="19925" y="13640"/>
                    <a:pt x="19905" y="13700"/>
                    <a:pt x="19925" y="13712"/>
                  </a:cubicBezTo>
                  <a:cubicBezTo>
                    <a:pt x="19860" y="13758"/>
                    <a:pt x="19901" y="13626"/>
                    <a:pt x="19821" y="13623"/>
                  </a:cubicBezTo>
                  <a:lnTo>
                    <a:pt x="19812" y="13620"/>
                  </a:lnTo>
                  <a:cubicBezTo>
                    <a:pt x="19812" y="13622"/>
                    <a:pt x="19810" y="13622"/>
                    <a:pt x="19810" y="13623"/>
                  </a:cubicBezTo>
                  <a:cubicBezTo>
                    <a:pt x="19806" y="13624"/>
                    <a:pt x="19802" y="13626"/>
                    <a:pt x="19798" y="13626"/>
                  </a:cubicBezTo>
                  <a:cubicBezTo>
                    <a:pt x="19806" y="13591"/>
                    <a:pt x="19826" y="13588"/>
                    <a:pt x="19836" y="13558"/>
                  </a:cubicBezTo>
                  <a:cubicBezTo>
                    <a:pt x="19847" y="13556"/>
                    <a:pt x="19857" y="13553"/>
                    <a:pt x="19866" y="13547"/>
                  </a:cubicBezTo>
                  <a:lnTo>
                    <a:pt x="19877" y="13538"/>
                  </a:lnTo>
                  <a:lnTo>
                    <a:pt x="19877" y="13526"/>
                  </a:lnTo>
                  <a:cubicBezTo>
                    <a:pt x="19889" y="13522"/>
                    <a:pt x="19900" y="13511"/>
                    <a:pt x="19904" y="13496"/>
                  </a:cubicBezTo>
                  <a:lnTo>
                    <a:pt x="19922" y="13434"/>
                  </a:lnTo>
                  <a:cubicBezTo>
                    <a:pt x="19925" y="13430"/>
                    <a:pt x="19928" y="13424"/>
                    <a:pt x="19931" y="13420"/>
                  </a:cubicBezTo>
                  <a:cubicBezTo>
                    <a:pt x="19942" y="13404"/>
                    <a:pt x="19953" y="13390"/>
                    <a:pt x="19963" y="13372"/>
                  </a:cubicBezTo>
                  <a:cubicBezTo>
                    <a:pt x="19977" y="13371"/>
                    <a:pt x="19988" y="13361"/>
                    <a:pt x="19993" y="13337"/>
                  </a:cubicBezTo>
                  <a:close/>
                  <a:moveTo>
                    <a:pt x="1159" y="13343"/>
                  </a:moveTo>
                  <a:cubicBezTo>
                    <a:pt x="1122" y="13351"/>
                    <a:pt x="1106" y="13392"/>
                    <a:pt x="1215" y="13437"/>
                  </a:cubicBezTo>
                  <a:cubicBezTo>
                    <a:pt x="1251" y="13359"/>
                    <a:pt x="1195" y="13334"/>
                    <a:pt x="1159" y="13343"/>
                  </a:cubicBezTo>
                  <a:close/>
                  <a:moveTo>
                    <a:pt x="20138" y="13357"/>
                  </a:moveTo>
                  <a:cubicBezTo>
                    <a:pt x="20131" y="13375"/>
                    <a:pt x="20123" y="13390"/>
                    <a:pt x="20114" y="13402"/>
                  </a:cubicBezTo>
                  <a:cubicBezTo>
                    <a:pt x="20116" y="13393"/>
                    <a:pt x="20117" y="13382"/>
                    <a:pt x="20120" y="13372"/>
                  </a:cubicBezTo>
                  <a:cubicBezTo>
                    <a:pt x="20126" y="13368"/>
                    <a:pt x="20132" y="13363"/>
                    <a:pt x="20138" y="13357"/>
                  </a:cubicBezTo>
                  <a:close/>
                  <a:moveTo>
                    <a:pt x="19579" y="13360"/>
                  </a:moveTo>
                  <a:cubicBezTo>
                    <a:pt x="19567" y="13355"/>
                    <a:pt x="19552" y="13359"/>
                    <a:pt x="19544" y="13369"/>
                  </a:cubicBezTo>
                  <a:cubicBezTo>
                    <a:pt x="19526" y="13393"/>
                    <a:pt x="19512" y="13404"/>
                    <a:pt x="19499" y="13420"/>
                  </a:cubicBezTo>
                  <a:cubicBezTo>
                    <a:pt x="19497" y="13422"/>
                    <a:pt x="19498" y="13424"/>
                    <a:pt x="19496" y="13425"/>
                  </a:cubicBezTo>
                  <a:cubicBezTo>
                    <a:pt x="19493" y="13434"/>
                    <a:pt x="19497" y="13444"/>
                    <a:pt x="19505" y="13449"/>
                  </a:cubicBezTo>
                  <a:cubicBezTo>
                    <a:pt x="19516" y="13456"/>
                    <a:pt x="19532" y="13450"/>
                    <a:pt x="19541" y="13440"/>
                  </a:cubicBezTo>
                  <a:cubicBezTo>
                    <a:pt x="19552" y="13427"/>
                    <a:pt x="19566" y="13413"/>
                    <a:pt x="19585" y="13387"/>
                  </a:cubicBezTo>
                  <a:cubicBezTo>
                    <a:pt x="19593" y="13377"/>
                    <a:pt x="19590" y="13366"/>
                    <a:pt x="19579" y="13360"/>
                  </a:cubicBezTo>
                  <a:close/>
                  <a:moveTo>
                    <a:pt x="20102" y="13431"/>
                  </a:moveTo>
                  <a:cubicBezTo>
                    <a:pt x="20104" y="13433"/>
                    <a:pt x="20106" y="13433"/>
                    <a:pt x="20108" y="13434"/>
                  </a:cubicBezTo>
                  <a:cubicBezTo>
                    <a:pt x="20122" y="13394"/>
                    <a:pt x="20169" y="13469"/>
                    <a:pt x="20161" y="13499"/>
                  </a:cubicBezTo>
                  <a:cubicBezTo>
                    <a:pt x="20150" y="13579"/>
                    <a:pt x="20108" y="13573"/>
                    <a:pt x="20093" y="13644"/>
                  </a:cubicBezTo>
                  <a:cubicBezTo>
                    <a:pt x="20095" y="13646"/>
                    <a:pt x="20098" y="13648"/>
                    <a:pt x="20099" y="13650"/>
                  </a:cubicBezTo>
                  <a:cubicBezTo>
                    <a:pt x="20077" y="13685"/>
                    <a:pt x="20057" y="13721"/>
                    <a:pt x="20046" y="13759"/>
                  </a:cubicBezTo>
                  <a:cubicBezTo>
                    <a:pt x="20042" y="13761"/>
                    <a:pt x="20038" y="13765"/>
                    <a:pt x="20034" y="13768"/>
                  </a:cubicBezTo>
                  <a:cubicBezTo>
                    <a:pt x="20027" y="13783"/>
                    <a:pt x="20022" y="13795"/>
                    <a:pt x="20019" y="13807"/>
                  </a:cubicBezTo>
                  <a:cubicBezTo>
                    <a:pt x="20016" y="13810"/>
                    <a:pt x="20015" y="13813"/>
                    <a:pt x="20013" y="13818"/>
                  </a:cubicBezTo>
                  <a:cubicBezTo>
                    <a:pt x="20011" y="13826"/>
                    <a:pt x="20008" y="13835"/>
                    <a:pt x="20010" y="13842"/>
                  </a:cubicBezTo>
                  <a:cubicBezTo>
                    <a:pt x="20012" y="13845"/>
                    <a:pt x="20015" y="13849"/>
                    <a:pt x="20016" y="13851"/>
                  </a:cubicBezTo>
                  <a:cubicBezTo>
                    <a:pt x="20018" y="13881"/>
                    <a:pt x="20023" y="13904"/>
                    <a:pt x="20005" y="13934"/>
                  </a:cubicBezTo>
                  <a:cubicBezTo>
                    <a:pt x="19987" y="13937"/>
                    <a:pt x="19970" y="13944"/>
                    <a:pt x="19954" y="13954"/>
                  </a:cubicBezTo>
                  <a:cubicBezTo>
                    <a:pt x="19946" y="13941"/>
                    <a:pt x="19959" y="13914"/>
                    <a:pt x="19945" y="13904"/>
                  </a:cubicBezTo>
                  <a:cubicBezTo>
                    <a:pt x="19902" y="13922"/>
                    <a:pt x="19861" y="13990"/>
                    <a:pt x="19827" y="14067"/>
                  </a:cubicBezTo>
                  <a:cubicBezTo>
                    <a:pt x="19819" y="14084"/>
                    <a:pt x="19811" y="14099"/>
                    <a:pt x="19804" y="14117"/>
                  </a:cubicBezTo>
                  <a:cubicBezTo>
                    <a:pt x="19804" y="14105"/>
                    <a:pt x="19792" y="14105"/>
                    <a:pt x="19774" y="14105"/>
                  </a:cubicBezTo>
                  <a:cubicBezTo>
                    <a:pt x="19753" y="14105"/>
                    <a:pt x="19727" y="14103"/>
                    <a:pt x="19709" y="14081"/>
                  </a:cubicBezTo>
                  <a:cubicBezTo>
                    <a:pt x="19727" y="14041"/>
                    <a:pt x="19734" y="13991"/>
                    <a:pt x="19736" y="13951"/>
                  </a:cubicBezTo>
                  <a:cubicBezTo>
                    <a:pt x="19749" y="13926"/>
                    <a:pt x="19754" y="13877"/>
                    <a:pt x="19768" y="13857"/>
                  </a:cubicBezTo>
                  <a:cubicBezTo>
                    <a:pt x="19823" y="13867"/>
                    <a:pt x="19840" y="13827"/>
                    <a:pt x="19877" y="13895"/>
                  </a:cubicBezTo>
                  <a:cubicBezTo>
                    <a:pt x="19990" y="13796"/>
                    <a:pt x="20017" y="13685"/>
                    <a:pt x="20087" y="13476"/>
                  </a:cubicBezTo>
                  <a:lnTo>
                    <a:pt x="20084" y="13476"/>
                  </a:lnTo>
                  <a:cubicBezTo>
                    <a:pt x="20091" y="13461"/>
                    <a:pt x="20097" y="13446"/>
                    <a:pt x="20102" y="13431"/>
                  </a:cubicBezTo>
                  <a:close/>
                  <a:moveTo>
                    <a:pt x="2621" y="13526"/>
                  </a:moveTo>
                  <a:cubicBezTo>
                    <a:pt x="2627" y="13524"/>
                    <a:pt x="2631" y="13525"/>
                    <a:pt x="2636" y="13526"/>
                  </a:cubicBezTo>
                  <a:cubicBezTo>
                    <a:pt x="2652" y="13550"/>
                    <a:pt x="2669" y="13573"/>
                    <a:pt x="2689" y="13591"/>
                  </a:cubicBezTo>
                  <a:cubicBezTo>
                    <a:pt x="2701" y="13619"/>
                    <a:pt x="2712" y="13650"/>
                    <a:pt x="2728" y="13668"/>
                  </a:cubicBezTo>
                  <a:cubicBezTo>
                    <a:pt x="2697" y="13671"/>
                    <a:pt x="2702" y="13696"/>
                    <a:pt x="2710" y="13721"/>
                  </a:cubicBezTo>
                  <a:cubicBezTo>
                    <a:pt x="2662" y="13707"/>
                    <a:pt x="2652" y="13583"/>
                    <a:pt x="2621" y="13526"/>
                  </a:cubicBezTo>
                  <a:close/>
                  <a:moveTo>
                    <a:pt x="20717" y="13532"/>
                  </a:moveTo>
                  <a:cubicBezTo>
                    <a:pt x="20678" y="13543"/>
                    <a:pt x="20624" y="13584"/>
                    <a:pt x="20678" y="13623"/>
                  </a:cubicBezTo>
                  <a:cubicBezTo>
                    <a:pt x="20781" y="13540"/>
                    <a:pt x="20756" y="13521"/>
                    <a:pt x="20717" y="13532"/>
                  </a:cubicBezTo>
                  <a:close/>
                  <a:moveTo>
                    <a:pt x="839" y="13558"/>
                  </a:moveTo>
                  <a:cubicBezTo>
                    <a:pt x="830" y="13556"/>
                    <a:pt x="821" y="13563"/>
                    <a:pt x="822" y="13576"/>
                  </a:cubicBezTo>
                  <a:cubicBezTo>
                    <a:pt x="824" y="13645"/>
                    <a:pt x="851" y="13715"/>
                    <a:pt x="878" y="13780"/>
                  </a:cubicBezTo>
                  <a:cubicBezTo>
                    <a:pt x="885" y="13797"/>
                    <a:pt x="892" y="13813"/>
                    <a:pt x="899" y="13830"/>
                  </a:cubicBezTo>
                  <a:cubicBezTo>
                    <a:pt x="904" y="13843"/>
                    <a:pt x="914" y="13849"/>
                    <a:pt x="922" y="13845"/>
                  </a:cubicBezTo>
                  <a:cubicBezTo>
                    <a:pt x="930" y="13841"/>
                    <a:pt x="933" y="13828"/>
                    <a:pt x="928" y="13815"/>
                  </a:cubicBezTo>
                  <a:cubicBezTo>
                    <a:pt x="922" y="13798"/>
                    <a:pt x="915" y="13780"/>
                    <a:pt x="907" y="13762"/>
                  </a:cubicBezTo>
                  <a:cubicBezTo>
                    <a:pt x="883" y="13703"/>
                    <a:pt x="859" y="13643"/>
                    <a:pt x="857" y="13585"/>
                  </a:cubicBezTo>
                  <a:cubicBezTo>
                    <a:pt x="857" y="13582"/>
                    <a:pt x="855" y="13579"/>
                    <a:pt x="854" y="13576"/>
                  </a:cubicBezTo>
                  <a:cubicBezTo>
                    <a:pt x="851" y="13567"/>
                    <a:pt x="847" y="13560"/>
                    <a:pt x="839" y="13558"/>
                  </a:cubicBezTo>
                  <a:close/>
                  <a:moveTo>
                    <a:pt x="2553" y="13623"/>
                  </a:moveTo>
                  <a:cubicBezTo>
                    <a:pt x="2582" y="13628"/>
                    <a:pt x="2585" y="13709"/>
                    <a:pt x="2606" y="13739"/>
                  </a:cubicBezTo>
                  <a:lnTo>
                    <a:pt x="2595" y="13742"/>
                  </a:lnTo>
                  <a:cubicBezTo>
                    <a:pt x="2581" y="13724"/>
                    <a:pt x="2566" y="13709"/>
                    <a:pt x="2547" y="13694"/>
                  </a:cubicBezTo>
                  <a:lnTo>
                    <a:pt x="2550" y="13688"/>
                  </a:lnTo>
                  <a:lnTo>
                    <a:pt x="2530" y="13629"/>
                  </a:lnTo>
                  <a:lnTo>
                    <a:pt x="2553" y="13623"/>
                  </a:lnTo>
                  <a:close/>
                  <a:moveTo>
                    <a:pt x="2205" y="13685"/>
                  </a:moveTo>
                  <a:cubicBezTo>
                    <a:pt x="2196" y="13688"/>
                    <a:pt x="2194" y="13695"/>
                    <a:pt x="2199" y="13703"/>
                  </a:cubicBezTo>
                  <a:cubicBezTo>
                    <a:pt x="2218" y="13735"/>
                    <a:pt x="2239" y="13759"/>
                    <a:pt x="2264" y="13774"/>
                  </a:cubicBezTo>
                  <a:cubicBezTo>
                    <a:pt x="2272" y="13779"/>
                    <a:pt x="2282" y="13780"/>
                    <a:pt x="2287" y="13774"/>
                  </a:cubicBezTo>
                  <a:cubicBezTo>
                    <a:pt x="2290" y="13770"/>
                    <a:pt x="2289" y="13763"/>
                    <a:pt x="2287" y="13759"/>
                  </a:cubicBezTo>
                  <a:cubicBezTo>
                    <a:pt x="2286" y="13756"/>
                    <a:pt x="2285" y="13756"/>
                    <a:pt x="2281" y="13753"/>
                  </a:cubicBezTo>
                  <a:cubicBezTo>
                    <a:pt x="2262" y="13742"/>
                    <a:pt x="2244" y="13721"/>
                    <a:pt x="2228" y="13694"/>
                  </a:cubicBezTo>
                  <a:cubicBezTo>
                    <a:pt x="2224" y="13687"/>
                    <a:pt x="2213" y="13683"/>
                    <a:pt x="2205" y="13685"/>
                  </a:cubicBezTo>
                  <a:close/>
                  <a:moveTo>
                    <a:pt x="19529" y="13703"/>
                  </a:moveTo>
                  <a:cubicBezTo>
                    <a:pt x="19539" y="13701"/>
                    <a:pt x="19550" y="13702"/>
                    <a:pt x="19561" y="13703"/>
                  </a:cubicBezTo>
                  <a:cubicBezTo>
                    <a:pt x="19572" y="13704"/>
                    <a:pt x="19584" y="13704"/>
                    <a:pt x="19597" y="13703"/>
                  </a:cubicBezTo>
                  <a:lnTo>
                    <a:pt x="19594" y="13706"/>
                  </a:lnTo>
                  <a:cubicBezTo>
                    <a:pt x="19603" y="13710"/>
                    <a:pt x="19611" y="13715"/>
                    <a:pt x="19603" y="13730"/>
                  </a:cubicBezTo>
                  <a:cubicBezTo>
                    <a:pt x="19531" y="13772"/>
                    <a:pt x="19453" y="13872"/>
                    <a:pt x="19449" y="13963"/>
                  </a:cubicBezTo>
                  <a:cubicBezTo>
                    <a:pt x="19447" y="13970"/>
                    <a:pt x="19444" y="13975"/>
                    <a:pt x="19446" y="13981"/>
                  </a:cubicBezTo>
                  <a:cubicBezTo>
                    <a:pt x="19447" y="13985"/>
                    <a:pt x="19444" y="14000"/>
                    <a:pt x="19443" y="14007"/>
                  </a:cubicBezTo>
                  <a:lnTo>
                    <a:pt x="19443" y="14013"/>
                  </a:lnTo>
                  <a:cubicBezTo>
                    <a:pt x="19442" y="14017"/>
                    <a:pt x="19443" y="14019"/>
                    <a:pt x="19443" y="14022"/>
                  </a:cubicBezTo>
                  <a:cubicBezTo>
                    <a:pt x="19440" y="14025"/>
                    <a:pt x="19438" y="14028"/>
                    <a:pt x="19434" y="14031"/>
                  </a:cubicBezTo>
                  <a:cubicBezTo>
                    <a:pt x="19451" y="13944"/>
                    <a:pt x="19456" y="13859"/>
                    <a:pt x="19473" y="13801"/>
                  </a:cubicBezTo>
                  <a:cubicBezTo>
                    <a:pt x="19475" y="13798"/>
                    <a:pt x="19474" y="13795"/>
                    <a:pt x="19476" y="13792"/>
                  </a:cubicBezTo>
                  <a:cubicBezTo>
                    <a:pt x="19485" y="13765"/>
                    <a:pt x="19504" y="13740"/>
                    <a:pt x="19520" y="13715"/>
                  </a:cubicBezTo>
                  <a:lnTo>
                    <a:pt x="19529" y="13703"/>
                  </a:lnTo>
                  <a:close/>
                  <a:moveTo>
                    <a:pt x="2533" y="13736"/>
                  </a:moveTo>
                  <a:cubicBezTo>
                    <a:pt x="2543" y="13744"/>
                    <a:pt x="2554" y="13753"/>
                    <a:pt x="2562" y="13762"/>
                  </a:cubicBezTo>
                  <a:cubicBezTo>
                    <a:pt x="2548" y="13763"/>
                    <a:pt x="2538" y="13780"/>
                    <a:pt x="2541" y="13798"/>
                  </a:cubicBezTo>
                  <a:cubicBezTo>
                    <a:pt x="2564" y="13915"/>
                    <a:pt x="2623" y="14041"/>
                    <a:pt x="2701" y="14146"/>
                  </a:cubicBezTo>
                  <a:cubicBezTo>
                    <a:pt x="2691" y="14160"/>
                    <a:pt x="2687" y="14176"/>
                    <a:pt x="2663" y="14182"/>
                  </a:cubicBezTo>
                  <a:cubicBezTo>
                    <a:pt x="2623" y="14143"/>
                    <a:pt x="2598" y="14088"/>
                    <a:pt x="2574" y="14031"/>
                  </a:cubicBezTo>
                  <a:cubicBezTo>
                    <a:pt x="2561" y="14000"/>
                    <a:pt x="2549" y="13967"/>
                    <a:pt x="2533" y="13937"/>
                  </a:cubicBezTo>
                  <a:cubicBezTo>
                    <a:pt x="2532" y="13935"/>
                    <a:pt x="2530" y="13932"/>
                    <a:pt x="2530" y="13931"/>
                  </a:cubicBezTo>
                  <a:cubicBezTo>
                    <a:pt x="2506" y="13877"/>
                    <a:pt x="2479" y="13830"/>
                    <a:pt x="2453" y="13792"/>
                  </a:cubicBezTo>
                  <a:cubicBezTo>
                    <a:pt x="2480" y="13765"/>
                    <a:pt x="2478" y="13705"/>
                    <a:pt x="2536" y="13742"/>
                  </a:cubicBezTo>
                  <a:lnTo>
                    <a:pt x="2533" y="13736"/>
                  </a:lnTo>
                  <a:close/>
                  <a:moveTo>
                    <a:pt x="1250" y="13750"/>
                  </a:moveTo>
                  <a:cubicBezTo>
                    <a:pt x="1279" y="13792"/>
                    <a:pt x="1283" y="13896"/>
                    <a:pt x="1345" y="13854"/>
                  </a:cubicBezTo>
                  <a:cubicBezTo>
                    <a:pt x="1322" y="13795"/>
                    <a:pt x="1291" y="13762"/>
                    <a:pt x="1250" y="13750"/>
                  </a:cubicBezTo>
                  <a:close/>
                  <a:moveTo>
                    <a:pt x="20135" y="13774"/>
                  </a:moveTo>
                  <a:cubicBezTo>
                    <a:pt x="20134" y="13783"/>
                    <a:pt x="20134" y="13794"/>
                    <a:pt x="20132" y="13804"/>
                  </a:cubicBezTo>
                  <a:cubicBezTo>
                    <a:pt x="20121" y="13812"/>
                    <a:pt x="20112" y="13814"/>
                    <a:pt x="20105" y="13812"/>
                  </a:cubicBezTo>
                  <a:cubicBezTo>
                    <a:pt x="20115" y="13802"/>
                    <a:pt x="20126" y="13787"/>
                    <a:pt x="20135" y="13774"/>
                  </a:cubicBezTo>
                  <a:close/>
                  <a:moveTo>
                    <a:pt x="2592" y="13801"/>
                  </a:moveTo>
                  <a:cubicBezTo>
                    <a:pt x="2595" y="13801"/>
                    <a:pt x="2600" y="13802"/>
                    <a:pt x="2603" y="13801"/>
                  </a:cubicBezTo>
                  <a:cubicBezTo>
                    <a:pt x="2640" y="13815"/>
                    <a:pt x="2663" y="13867"/>
                    <a:pt x="2683" y="13937"/>
                  </a:cubicBezTo>
                  <a:cubicBezTo>
                    <a:pt x="2666" y="13945"/>
                    <a:pt x="2653" y="13943"/>
                    <a:pt x="2639" y="13940"/>
                  </a:cubicBezTo>
                  <a:cubicBezTo>
                    <a:pt x="2619" y="13893"/>
                    <a:pt x="2601" y="13847"/>
                    <a:pt x="2592" y="13801"/>
                  </a:cubicBezTo>
                  <a:close/>
                  <a:moveTo>
                    <a:pt x="19564" y="13889"/>
                  </a:moveTo>
                  <a:cubicBezTo>
                    <a:pt x="19582" y="13899"/>
                    <a:pt x="19587" y="13937"/>
                    <a:pt x="19612" y="13907"/>
                  </a:cubicBezTo>
                  <a:cubicBezTo>
                    <a:pt x="19629" y="13918"/>
                    <a:pt x="19613" y="13932"/>
                    <a:pt x="19597" y="13945"/>
                  </a:cubicBezTo>
                  <a:cubicBezTo>
                    <a:pt x="19618" y="13965"/>
                    <a:pt x="19669" y="13924"/>
                    <a:pt x="19674" y="13960"/>
                  </a:cubicBezTo>
                  <a:lnTo>
                    <a:pt x="19668" y="13972"/>
                  </a:lnTo>
                  <a:cubicBezTo>
                    <a:pt x="19661" y="13984"/>
                    <a:pt x="19653" y="13998"/>
                    <a:pt x="19647" y="14010"/>
                  </a:cubicBezTo>
                  <a:lnTo>
                    <a:pt x="19644" y="14007"/>
                  </a:lnTo>
                  <a:cubicBezTo>
                    <a:pt x="19610" y="14014"/>
                    <a:pt x="19579" y="14031"/>
                    <a:pt x="19552" y="14058"/>
                  </a:cubicBezTo>
                  <a:lnTo>
                    <a:pt x="19529" y="14046"/>
                  </a:lnTo>
                  <a:cubicBezTo>
                    <a:pt x="19536" y="14042"/>
                    <a:pt x="19544" y="14042"/>
                    <a:pt x="19552" y="14040"/>
                  </a:cubicBezTo>
                  <a:lnTo>
                    <a:pt x="19555" y="14037"/>
                  </a:lnTo>
                  <a:cubicBezTo>
                    <a:pt x="19561" y="14035"/>
                    <a:pt x="19565" y="14031"/>
                    <a:pt x="19564" y="14025"/>
                  </a:cubicBezTo>
                  <a:cubicBezTo>
                    <a:pt x="19564" y="14019"/>
                    <a:pt x="19558" y="14015"/>
                    <a:pt x="19552" y="14016"/>
                  </a:cubicBezTo>
                  <a:lnTo>
                    <a:pt x="19549" y="14016"/>
                  </a:lnTo>
                  <a:cubicBezTo>
                    <a:pt x="19537" y="14020"/>
                    <a:pt x="19521" y="14024"/>
                    <a:pt x="19508" y="14037"/>
                  </a:cubicBezTo>
                  <a:lnTo>
                    <a:pt x="19505" y="14037"/>
                  </a:lnTo>
                  <a:cubicBezTo>
                    <a:pt x="19501" y="14034"/>
                    <a:pt x="19497" y="14028"/>
                    <a:pt x="19493" y="14025"/>
                  </a:cubicBezTo>
                  <a:cubicBezTo>
                    <a:pt x="19495" y="14023"/>
                    <a:pt x="19496" y="14022"/>
                    <a:pt x="19496" y="14019"/>
                  </a:cubicBezTo>
                  <a:lnTo>
                    <a:pt x="19499" y="14013"/>
                  </a:lnTo>
                  <a:cubicBezTo>
                    <a:pt x="19503" y="13995"/>
                    <a:pt x="19505" y="13973"/>
                    <a:pt x="19499" y="13954"/>
                  </a:cubicBezTo>
                  <a:lnTo>
                    <a:pt x="19505" y="13951"/>
                  </a:lnTo>
                  <a:cubicBezTo>
                    <a:pt x="19524" y="13926"/>
                    <a:pt x="19546" y="13914"/>
                    <a:pt x="19564" y="13889"/>
                  </a:cubicBezTo>
                  <a:close/>
                  <a:moveTo>
                    <a:pt x="2210" y="13972"/>
                  </a:moveTo>
                  <a:cubicBezTo>
                    <a:pt x="2230" y="14046"/>
                    <a:pt x="2269" y="14052"/>
                    <a:pt x="2305" y="14067"/>
                  </a:cubicBezTo>
                  <a:cubicBezTo>
                    <a:pt x="2285" y="13993"/>
                    <a:pt x="2247" y="13987"/>
                    <a:pt x="2210" y="13972"/>
                  </a:cubicBezTo>
                  <a:close/>
                  <a:moveTo>
                    <a:pt x="2748" y="14002"/>
                  </a:moveTo>
                  <a:lnTo>
                    <a:pt x="2757" y="14022"/>
                  </a:lnTo>
                  <a:cubicBezTo>
                    <a:pt x="2761" y="14032"/>
                    <a:pt x="2761" y="14045"/>
                    <a:pt x="2763" y="14058"/>
                  </a:cubicBezTo>
                  <a:cubicBezTo>
                    <a:pt x="2766" y="14080"/>
                    <a:pt x="2769" y="14106"/>
                    <a:pt x="2787" y="14129"/>
                  </a:cubicBezTo>
                  <a:lnTo>
                    <a:pt x="2784" y="14129"/>
                  </a:lnTo>
                  <a:cubicBezTo>
                    <a:pt x="2821" y="14178"/>
                    <a:pt x="2783" y="14188"/>
                    <a:pt x="2810" y="14232"/>
                  </a:cubicBezTo>
                  <a:cubicBezTo>
                    <a:pt x="2803" y="14227"/>
                    <a:pt x="2794" y="14223"/>
                    <a:pt x="2787" y="14217"/>
                  </a:cubicBezTo>
                  <a:cubicBezTo>
                    <a:pt x="2780" y="14212"/>
                    <a:pt x="2773" y="14205"/>
                    <a:pt x="2766" y="14200"/>
                  </a:cubicBezTo>
                  <a:cubicBezTo>
                    <a:pt x="2767" y="14193"/>
                    <a:pt x="2770" y="14189"/>
                    <a:pt x="2772" y="14182"/>
                  </a:cubicBezTo>
                  <a:lnTo>
                    <a:pt x="2778" y="14161"/>
                  </a:lnTo>
                  <a:lnTo>
                    <a:pt x="2763" y="14143"/>
                  </a:lnTo>
                  <a:cubicBezTo>
                    <a:pt x="2758" y="14137"/>
                    <a:pt x="2753" y="14129"/>
                    <a:pt x="2748" y="14123"/>
                  </a:cubicBezTo>
                  <a:cubicBezTo>
                    <a:pt x="2747" y="14119"/>
                    <a:pt x="2746" y="14117"/>
                    <a:pt x="2745" y="14114"/>
                  </a:cubicBezTo>
                  <a:cubicBezTo>
                    <a:pt x="2745" y="14113"/>
                    <a:pt x="2743" y="14109"/>
                    <a:pt x="2742" y="14108"/>
                  </a:cubicBezTo>
                  <a:cubicBezTo>
                    <a:pt x="2739" y="14101"/>
                    <a:pt x="2734" y="14096"/>
                    <a:pt x="2728" y="14096"/>
                  </a:cubicBezTo>
                  <a:cubicBezTo>
                    <a:pt x="2710" y="14072"/>
                    <a:pt x="2692" y="14048"/>
                    <a:pt x="2677" y="14022"/>
                  </a:cubicBezTo>
                  <a:cubicBezTo>
                    <a:pt x="2711" y="13983"/>
                    <a:pt x="2723" y="14056"/>
                    <a:pt x="2748" y="14002"/>
                  </a:cubicBezTo>
                  <a:close/>
                  <a:moveTo>
                    <a:pt x="19476" y="14043"/>
                  </a:moveTo>
                  <a:cubicBezTo>
                    <a:pt x="19481" y="14048"/>
                    <a:pt x="19488" y="14054"/>
                    <a:pt x="19493" y="14058"/>
                  </a:cubicBezTo>
                  <a:lnTo>
                    <a:pt x="19502" y="14064"/>
                  </a:lnTo>
                  <a:cubicBezTo>
                    <a:pt x="19503" y="14064"/>
                    <a:pt x="19505" y="14064"/>
                    <a:pt x="19505" y="14064"/>
                  </a:cubicBezTo>
                  <a:lnTo>
                    <a:pt x="19544" y="14078"/>
                  </a:lnTo>
                  <a:cubicBezTo>
                    <a:pt x="19521" y="14135"/>
                    <a:pt x="19496" y="14191"/>
                    <a:pt x="19473" y="14247"/>
                  </a:cubicBezTo>
                  <a:cubicBezTo>
                    <a:pt x="19470" y="14246"/>
                    <a:pt x="19467" y="14245"/>
                    <a:pt x="19464" y="14244"/>
                  </a:cubicBezTo>
                  <a:cubicBezTo>
                    <a:pt x="19475" y="14217"/>
                    <a:pt x="19485" y="14189"/>
                    <a:pt x="19493" y="14155"/>
                  </a:cubicBezTo>
                  <a:cubicBezTo>
                    <a:pt x="19446" y="14101"/>
                    <a:pt x="19441" y="14197"/>
                    <a:pt x="19399" y="14161"/>
                  </a:cubicBezTo>
                  <a:cubicBezTo>
                    <a:pt x="19411" y="14129"/>
                    <a:pt x="19418" y="14095"/>
                    <a:pt x="19425" y="14061"/>
                  </a:cubicBezTo>
                  <a:cubicBezTo>
                    <a:pt x="19430" y="14067"/>
                    <a:pt x="19439" y="14067"/>
                    <a:pt x="19446" y="14061"/>
                  </a:cubicBezTo>
                  <a:cubicBezTo>
                    <a:pt x="19452" y="14056"/>
                    <a:pt x="19458" y="14051"/>
                    <a:pt x="19464" y="14046"/>
                  </a:cubicBezTo>
                  <a:cubicBezTo>
                    <a:pt x="19468" y="14046"/>
                    <a:pt x="19471" y="14045"/>
                    <a:pt x="19476" y="14043"/>
                  </a:cubicBezTo>
                  <a:close/>
                  <a:moveTo>
                    <a:pt x="2075" y="14058"/>
                  </a:moveTo>
                  <a:cubicBezTo>
                    <a:pt x="2105" y="14092"/>
                    <a:pt x="2130" y="14141"/>
                    <a:pt x="2169" y="14149"/>
                  </a:cubicBezTo>
                  <a:cubicBezTo>
                    <a:pt x="2145" y="14096"/>
                    <a:pt x="2121" y="14047"/>
                    <a:pt x="2075" y="14058"/>
                  </a:cubicBezTo>
                  <a:close/>
                  <a:moveTo>
                    <a:pt x="19798" y="14135"/>
                  </a:moveTo>
                  <a:cubicBezTo>
                    <a:pt x="19793" y="14147"/>
                    <a:pt x="19790" y="14158"/>
                    <a:pt x="19786" y="14170"/>
                  </a:cubicBezTo>
                  <a:cubicBezTo>
                    <a:pt x="19782" y="14170"/>
                    <a:pt x="19778" y="14171"/>
                    <a:pt x="19774" y="14170"/>
                  </a:cubicBezTo>
                  <a:cubicBezTo>
                    <a:pt x="19786" y="14154"/>
                    <a:pt x="19793" y="14143"/>
                    <a:pt x="19798" y="14135"/>
                  </a:cubicBezTo>
                  <a:close/>
                  <a:moveTo>
                    <a:pt x="19996" y="14167"/>
                  </a:moveTo>
                  <a:cubicBezTo>
                    <a:pt x="19980" y="14179"/>
                    <a:pt x="19965" y="14203"/>
                    <a:pt x="19951" y="14226"/>
                  </a:cubicBezTo>
                  <a:cubicBezTo>
                    <a:pt x="19998" y="14286"/>
                    <a:pt x="20027" y="14240"/>
                    <a:pt x="20052" y="14179"/>
                  </a:cubicBezTo>
                  <a:cubicBezTo>
                    <a:pt x="20029" y="14156"/>
                    <a:pt x="20012" y="14155"/>
                    <a:pt x="19996" y="14167"/>
                  </a:cubicBezTo>
                  <a:close/>
                  <a:moveTo>
                    <a:pt x="20279" y="14188"/>
                  </a:moveTo>
                  <a:cubicBezTo>
                    <a:pt x="20243" y="14190"/>
                    <a:pt x="20187" y="14225"/>
                    <a:pt x="20226" y="14282"/>
                  </a:cubicBezTo>
                  <a:cubicBezTo>
                    <a:pt x="20334" y="14214"/>
                    <a:pt x="20316" y="14185"/>
                    <a:pt x="20279" y="14188"/>
                  </a:cubicBezTo>
                  <a:close/>
                  <a:moveTo>
                    <a:pt x="2137" y="14200"/>
                  </a:moveTo>
                  <a:cubicBezTo>
                    <a:pt x="2150" y="14231"/>
                    <a:pt x="2124" y="14249"/>
                    <a:pt x="2175" y="14291"/>
                  </a:cubicBezTo>
                  <a:cubicBezTo>
                    <a:pt x="2274" y="14277"/>
                    <a:pt x="2230" y="14183"/>
                    <a:pt x="2137" y="14200"/>
                  </a:cubicBezTo>
                  <a:close/>
                  <a:moveTo>
                    <a:pt x="20170" y="14205"/>
                  </a:moveTo>
                  <a:cubicBezTo>
                    <a:pt x="20160" y="14203"/>
                    <a:pt x="20149" y="14208"/>
                    <a:pt x="20143" y="14214"/>
                  </a:cubicBezTo>
                  <a:cubicBezTo>
                    <a:pt x="20127" y="14237"/>
                    <a:pt x="20118" y="14259"/>
                    <a:pt x="20111" y="14279"/>
                  </a:cubicBezTo>
                  <a:cubicBezTo>
                    <a:pt x="20105" y="14296"/>
                    <a:pt x="20098" y="14312"/>
                    <a:pt x="20087" y="14330"/>
                  </a:cubicBezTo>
                  <a:cubicBezTo>
                    <a:pt x="20083" y="14337"/>
                    <a:pt x="20089" y="14343"/>
                    <a:pt x="20099" y="14344"/>
                  </a:cubicBezTo>
                  <a:cubicBezTo>
                    <a:pt x="20108" y="14346"/>
                    <a:pt x="20121" y="14342"/>
                    <a:pt x="20126" y="14335"/>
                  </a:cubicBezTo>
                  <a:cubicBezTo>
                    <a:pt x="20138" y="14315"/>
                    <a:pt x="20146" y="14297"/>
                    <a:pt x="20152" y="14279"/>
                  </a:cubicBezTo>
                  <a:cubicBezTo>
                    <a:pt x="20160" y="14260"/>
                    <a:pt x="20165" y="14240"/>
                    <a:pt x="20179" y="14220"/>
                  </a:cubicBezTo>
                  <a:cubicBezTo>
                    <a:pt x="20184" y="14213"/>
                    <a:pt x="20180" y="14207"/>
                    <a:pt x="20170" y="14205"/>
                  </a:cubicBezTo>
                  <a:close/>
                  <a:moveTo>
                    <a:pt x="2550" y="14223"/>
                  </a:moveTo>
                  <a:cubicBezTo>
                    <a:pt x="2574" y="14248"/>
                    <a:pt x="2593" y="14274"/>
                    <a:pt x="2595" y="14312"/>
                  </a:cubicBezTo>
                  <a:cubicBezTo>
                    <a:pt x="2593" y="14311"/>
                    <a:pt x="2593" y="14312"/>
                    <a:pt x="2592" y="14312"/>
                  </a:cubicBezTo>
                  <a:cubicBezTo>
                    <a:pt x="2578" y="14282"/>
                    <a:pt x="2564" y="14253"/>
                    <a:pt x="2550" y="14223"/>
                  </a:cubicBezTo>
                  <a:close/>
                  <a:moveTo>
                    <a:pt x="2763" y="14226"/>
                  </a:moveTo>
                  <a:cubicBezTo>
                    <a:pt x="2768" y="14230"/>
                    <a:pt x="2773" y="14231"/>
                    <a:pt x="2778" y="14235"/>
                  </a:cubicBezTo>
                  <a:cubicBezTo>
                    <a:pt x="2788" y="14243"/>
                    <a:pt x="2801" y="14251"/>
                    <a:pt x="2813" y="14259"/>
                  </a:cubicBezTo>
                  <a:lnTo>
                    <a:pt x="2804" y="14259"/>
                  </a:lnTo>
                  <a:cubicBezTo>
                    <a:pt x="2804" y="14261"/>
                    <a:pt x="2802" y="14265"/>
                    <a:pt x="2801" y="14267"/>
                  </a:cubicBezTo>
                  <a:cubicBezTo>
                    <a:pt x="2795" y="14268"/>
                    <a:pt x="2791" y="14274"/>
                    <a:pt x="2787" y="14288"/>
                  </a:cubicBezTo>
                  <a:cubicBezTo>
                    <a:pt x="2773" y="14268"/>
                    <a:pt x="2763" y="14249"/>
                    <a:pt x="2763" y="14226"/>
                  </a:cubicBezTo>
                  <a:close/>
                  <a:moveTo>
                    <a:pt x="2686" y="14247"/>
                  </a:moveTo>
                  <a:lnTo>
                    <a:pt x="2692" y="14262"/>
                  </a:lnTo>
                  <a:cubicBezTo>
                    <a:pt x="2702" y="14282"/>
                    <a:pt x="2716" y="14288"/>
                    <a:pt x="2728" y="14285"/>
                  </a:cubicBezTo>
                  <a:cubicBezTo>
                    <a:pt x="2733" y="14300"/>
                    <a:pt x="2739" y="14313"/>
                    <a:pt x="2748" y="14327"/>
                  </a:cubicBezTo>
                  <a:cubicBezTo>
                    <a:pt x="2739" y="14354"/>
                    <a:pt x="2767" y="14410"/>
                    <a:pt x="2796" y="14439"/>
                  </a:cubicBezTo>
                  <a:cubicBezTo>
                    <a:pt x="2777" y="14432"/>
                    <a:pt x="2759" y="14429"/>
                    <a:pt x="2742" y="14418"/>
                  </a:cubicBezTo>
                  <a:cubicBezTo>
                    <a:pt x="2735" y="14409"/>
                    <a:pt x="2727" y="14402"/>
                    <a:pt x="2719" y="14397"/>
                  </a:cubicBezTo>
                  <a:cubicBezTo>
                    <a:pt x="2714" y="14392"/>
                    <a:pt x="2711" y="14385"/>
                    <a:pt x="2707" y="14377"/>
                  </a:cubicBezTo>
                  <a:cubicBezTo>
                    <a:pt x="2705" y="14366"/>
                    <a:pt x="2701" y="14356"/>
                    <a:pt x="2698" y="14344"/>
                  </a:cubicBezTo>
                  <a:cubicBezTo>
                    <a:pt x="2689" y="14310"/>
                    <a:pt x="2682" y="14276"/>
                    <a:pt x="2686" y="14247"/>
                  </a:cubicBezTo>
                  <a:close/>
                  <a:moveTo>
                    <a:pt x="20315" y="14247"/>
                  </a:moveTo>
                  <a:cubicBezTo>
                    <a:pt x="20273" y="14271"/>
                    <a:pt x="20259" y="14318"/>
                    <a:pt x="20250" y="14353"/>
                  </a:cubicBezTo>
                  <a:cubicBezTo>
                    <a:pt x="20245" y="14371"/>
                    <a:pt x="20243" y="14384"/>
                    <a:pt x="20238" y="14395"/>
                  </a:cubicBezTo>
                  <a:cubicBezTo>
                    <a:pt x="20209" y="14387"/>
                    <a:pt x="20186" y="14400"/>
                    <a:pt x="20170" y="14412"/>
                  </a:cubicBezTo>
                  <a:cubicBezTo>
                    <a:pt x="20151" y="14427"/>
                    <a:pt x="20135" y="14449"/>
                    <a:pt x="20123" y="14477"/>
                  </a:cubicBezTo>
                  <a:cubicBezTo>
                    <a:pt x="20114" y="14497"/>
                    <a:pt x="20109" y="14519"/>
                    <a:pt x="20105" y="14542"/>
                  </a:cubicBezTo>
                  <a:lnTo>
                    <a:pt x="20105" y="14578"/>
                  </a:lnTo>
                  <a:cubicBezTo>
                    <a:pt x="20106" y="14594"/>
                    <a:pt x="20117" y="14603"/>
                    <a:pt x="20132" y="14598"/>
                  </a:cubicBezTo>
                  <a:cubicBezTo>
                    <a:pt x="20146" y="14593"/>
                    <a:pt x="20159" y="14574"/>
                    <a:pt x="20158" y="14557"/>
                  </a:cubicBezTo>
                  <a:lnTo>
                    <a:pt x="20155" y="14536"/>
                  </a:lnTo>
                  <a:cubicBezTo>
                    <a:pt x="20161" y="14503"/>
                    <a:pt x="20176" y="14474"/>
                    <a:pt x="20191" y="14462"/>
                  </a:cubicBezTo>
                  <a:cubicBezTo>
                    <a:pt x="20195" y="14459"/>
                    <a:pt x="20205" y="14452"/>
                    <a:pt x="20226" y="14462"/>
                  </a:cubicBezTo>
                  <a:lnTo>
                    <a:pt x="20238" y="14468"/>
                  </a:lnTo>
                  <a:lnTo>
                    <a:pt x="20253" y="14457"/>
                  </a:lnTo>
                  <a:cubicBezTo>
                    <a:pt x="20282" y="14429"/>
                    <a:pt x="20292" y="14390"/>
                    <a:pt x="20300" y="14359"/>
                  </a:cubicBezTo>
                  <a:cubicBezTo>
                    <a:pt x="20309" y="14325"/>
                    <a:pt x="20314" y="14310"/>
                    <a:pt x="20327" y="14303"/>
                  </a:cubicBezTo>
                  <a:cubicBezTo>
                    <a:pt x="20341" y="14295"/>
                    <a:pt x="20348" y="14278"/>
                    <a:pt x="20344" y="14262"/>
                  </a:cubicBezTo>
                  <a:cubicBezTo>
                    <a:pt x="20341" y="14246"/>
                    <a:pt x="20328" y="14239"/>
                    <a:pt x="20315" y="14247"/>
                  </a:cubicBezTo>
                  <a:close/>
                  <a:moveTo>
                    <a:pt x="19671" y="14288"/>
                  </a:moveTo>
                  <a:cubicBezTo>
                    <a:pt x="19709" y="14301"/>
                    <a:pt x="19684" y="14349"/>
                    <a:pt x="19724" y="14362"/>
                  </a:cubicBezTo>
                  <a:cubicBezTo>
                    <a:pt x="19718" y="14374"/>
                    <a:pt x="19711" y="14386"/>
                    <a:pt x="19706" y="14397"/>
                  </a:cubicBezTo>
                  <a:cubicBezTo>
                    <a:pt x="19623" y="14413"/>
                    <a:pt x="19568" y="14538"/>
                    <a:pt x="19502" y="14625"/>
                  </a:cubicBezTo>
                  <a:lnTo>
                    <a:pt x="19505" y="14625"/>
                  </a:lnTo>
                  <a:cubicBezTo>
                    <a:pt x="19499" y="14635"/>
                    <a:pt x="19494" y="14644"/>
                    <a:pt x="19487" y="14655"/>
                  </a:cubicBezTo>
                  <a:cubicBezTo>
                    <a:pt x="19486" y="14657"/>
                    <a:pt x="19483" y="14658"/>
                    <a:pt x="19482" y="14660"/>
                  </a:cubicBezTo>
                  <a:cubicBezTo>
                    <a:pt x="19445" y="14655"/>
                    <a:pt x="19370" y="14728"/>
                    <a:pt x="19387" y="14752"/>
                  </a:cubicBezTo>
                  <a:cubicBezTo>
                    <a:pt x="19381" y="14760"/>
                    <a:pt x="19375" y="14767"/>
                    <a:pt x="19369" y="14776"/>
                  </a:cubicBezTo>
                  <a:cubicBezTo>
                    <a:pt x="19279" y="14861"/>
                    <a:pt x="19384" y="14666"/>
                    <a:pt x="19446" y="14666"/>
                  </a:cubicBezTo>
                  <a:lnTo>
                    <a:pt x="19449" y="14666"/>
                  </a:lnTo>
                  <a:lnTo>
                    <a:pt x="19470" y="14628"/>
                  </a:lnTo>
                  <a:lnTo>
                    <a:pt x="19452" y="14619"/>
                  </a:lnTo>
                  <a:cubicBezTo>
                    <a:pt x="19462" y="14592"/>
                    <a:pt x="19481" y="14559"/>
                    <a:pt x="19505" y="14522"/>
                  </a:cubicBezTo>
                  <a:cubicBezTo>
                    <a:pt x="19511" y="14529"/>
                    <a:pt x="19517" y="14539"/>
                    <a:pt x="19523" y="14554"/>
                  </a:cubicBezTo>
                  <a:cubicBezTo>
                    <a:pt x="19542" y="14512"/>
                    <a:pt x="19568" y="14467"/>
                    <a:pt x="19561" y="14439"/>
                  </a:cubicBezTo>
                  <a:cubicBezTo>
                    <a:pt x="19598" y="14387"/>
                    <a:pt x="19638" y="14334"/>
                    <a:pt x="19671" y="14288"/>
                  </a:cubicBezTo>
                  <a:close/>
                  <a:moveTo>
                    <a:pt x="19872" y="14300"/>
                  </a:moveTo>
                  <a:cubicBezTo>
                    <a:pt x="19860" y="14342"/>
                    <a:pt x="19858" y="14384"/>
                    <a:pt x="19854" y="14424"/>
                  </a:cubicBezTo>
                  <a:cubicBezTo>
                    <a:pt x="19846" y="14497"/>
                    <a:pt x="19837" y="14565"/>
                    <a:pt x="19786" y="14628"/>
                  </a:cubicBezTo>
                  <a:cubicBezTo>
                    <a:pt x="19770" y="14624"/>
                    <a:pt x="19755" y="14613"/>
                    <a:pt x="19742" y="14598"/>
                  </a:cubicBezTo>
                  <a:cubicBezTo>
                    <a:pt x="19738" y="14557"/>
                    <a:pt x="19780" y="14550"/>
                    <a:pt x="19807" y="14513"/>
                  </a:cubicBezTo>
                  <a:cubicBezTo>
                    <a:pt x="19810" y="14458"/>
                    <a:pt x="19780" y="14422"/>
                    <a:pt x="19783" y="14368"/>
                  </a:cubicBezTo>
                  <a:cubicBezTo>
                    <a:pt x="19784" y="14364"/>
                    <a:pt x="19784" y="14357"/>
                    <a:pt x="19786" y="14353"/>
                  </a:cubicBezTo>
                  <a:cubicBezTo>
                    <a:pt x="19813" y="14353"/>
                    <a:pt x="19837" y="14336"/>
                    <a:pt x="19860" y="14309"/>
                  </a:cubicBezTo>
                  <a:lnTo>
                    <a:pt x="19872" y="14300"/>
                  </a:lnTo>
                  <a:close/>
                  <a:moveTo>
                    <a:pt x="2657" y="14309"/>
                  </a:moveTo>
                  <a:cubicBezTo>
                    <a:pt x="2659" y="14322"/>
                    <a:pt x="2665" y="14337"/>
                    <a:pt x="2668" y="14350"/>
                  </a:cubicBezTo>
                  <a:cubicBezTo>
                    <a:pt x="2672" y="14364"/>
                    <a:pt x="2675" y="14378"/>
                    <a:pt x="2677" y="14392"/>
                  </a:cubicBezTo>
                  <a:lnTo>
                    <a:pt x="2674" y="14389"/>
                  </a:lnTo>
                  <a:cubicBezTo>
                    <a:pt x="2646" y="14390"/>
                    <a:pt x="2629" y="14339"/>
                    <a:pt x="2606" y="14318"/>
                  </a:cubicBezTo>
                  <a:cubicBezTo>
                    <a:pt x="2622" y="14304"/>
                    <a:pt x="2641" y="14312"/>
                    <a:pt x="2657" y="14309"/>
                  </a:cubicBezTo>
                  <a:close/>
                  <a:moveTo>
                    <a:pt x="20034" y="14335"/>
                  </a:moveTo>
                  <a:cubicBezTo>
                    <a:pt x="19955" y="14308"/>
                    <a:pt x="19994" y="14392"/>
                    <a:pt x="19934" y="14442"/>
                  </a:cubicBezTo>
                  <a:cubicBezTo>
                    <a:pt x="20009" y="14468"/>
                    <a:pt x="19996" y="14356"/>
                    <a:pt x="20034" y="14335"/>
                  </a:cubicBezTo>
                  <a:close/>
                  <a:moveTo>
                    <a:pt x="19411" y="14353"/>
                  </a:moveTo>
                  <a:cubicBezTo>
                    <a:pt x="19413" y="14361"/>
                    <a:pt x="19416" y="14371"/>
                    <a:pt x="19417" y="14380"/>
                  </a:cubicBezTo>
                  <a:cubicBezTo>
                    <a:pt x="19409" y="14384"/>
                    <a:pt x="19400" y="14389"/>
                    <a:pt x="19393" y="14395"/>
                  </a:cubicBezTo>
                  <a:cubicBezTo>
                    <a:pt x="19399" y="14381"/>
                    <a:pt x="19404" y="14366"/>
                    <a:pt x="19411" y="14353"/>
                  </a:cubicBezTo>
                  <a:close/>
                  <a:moveTo>
                    <a:pt x="2411" y="14371"/>
                  </a:moveTo>
                  <a:cubicBezTo>
                    <a:pt x="2438" y="14405"/>
                    <a:pt x="2393" y="14419"/>
                    <a:pt x="2441" y="14460"/>
                  </a:cubicBezTo>
                  <a:cubicBezTo>
                    <a:pt x="2572" y="14478"/>
                    <a:pt x="2478" y="14343"/>
                    <a:pt x="2411" y="14371"/>
                  </a:cubicBezTo>
                  <a:close/>
                  <a:moveTo>
                    <a:pt x="2843" y="14406"/>
                  </a:moveTo>
                  <a:lnTo>
                    <a:pt x="2846" y="14406"/>
                  </a:lnTo>
                  <a:cubicBezTo>
                    <a:pt x="2864" y="14437"/>
                    <a:pt x="2886" y="14469"/>
                    <a:pt x="2905" y="14501"/>
                  </a:cubicBezTo>
                  <a:cubicBezTo>
                    <a:pt x="2958" y="14591"/>
                    <a:pt x="3000" y="14677"/>
                    <a:pt x="2931" y="14722"/>
                  </a:cubicBezTo>
                  <a:cubicBezTo>
                    <a:pt x="2955" y="14787"/>
                    <a:pt x="3026" y="14795"/>
                    <a:pt x="3059" y="14838"/>
                  </a:cubicBezTo>
                  <a:cubicBezTo>
                    <a:pt x="3028" y="14814"/>
                    <a:pt x="2995" y="14800"/>
                    <a:pt x="2964" y="14782"/>
                  </a:cubicBezTo>
                  <a:cubicBezTo>
                    <a:pt x="2954" y="14766"/>
                    <a:pt x="2946" y="14751"/>
                    <a:pt x="2934" y="14737"/>
                  </a:cubicBezTo>
                  <a:cubicBezTo>
                    <a:pt x="2924" y="14725"/>
                    <a:pt x="2909" y="14724"/>
                    <a:pt x="2902" y="14734"/>
                  </a:cubicBezTo>
                  <a:cubicBezTo>
                    <a:pt x="2900" y="14737"/>
                    <a:pt x="2896" y="14739"/>
                    <a:pt x="2896" y="14743"/>
                  </a:cubicBezTo>
                  <a:cubicBezTo>
                    <a:pt x="2873" y="14711"/>
                    <a:pt x="2860" y="14670"/>
                    <a:pt x="2846" y="14628"/>
                  </a:cubicBezTo>
                  <a:cubicBezTo>
                    <a:pt x="2842" y="14618"/>
                    <a:pt x="2840" y="14611"/>
                    <a:pt x="2837" y="14601"/>
                  </a:cubicBezTo>
                  <a:cubicBezTo>
                    <a:pt x="2849" y="14587"/>
                    <a:pt x="2851" y="14554"/>
                    <a:pt x="2828" y="14557"/>
                  </a:cubicBezTo>
                  <a:cubicBezTo>
                    <a:pt x="2817" y="14512"/>
                    <a:pt x="2834" y="14505"/>
                    <a:pt x="2866" y="14516"/>
                  </a:cubicBezTo>
                  <a:cubicBezTo>
                    <a:pt x="2865" y="14512"/>
                    <a:pt x="2862" y="14507"/>
                    <a:pt x="2861" y="14504"/>
                  </a:cubicBezTo>
                  <a:cubicBezTo>
                    <a:pt x="2864" y="14503"/>
                    <a:pt x="2868" y="14502"/>
                    <a:pt x="2869" y="14498"/>
                  </a:cubicBezTo>
                  <a:cubicBezTo>
                    <a:pt x="2876" y="14483"/>
                    <a:pt x="2874" y="14464"/>
                    <a:pt x="2866" y="14445"/>
                  </a:cubicBezTo>
                  <a:cubicBezTo>
                    <a:pt x="2861" y="14432"/>
                    <a:pt x="2853" y="14418"/>
                    <a:pt x="2843" y="14406"/>
                  </a:cubicBezTo>
                  <a:close/>
                  <a:moveTo>
                    <a:pt x="20019" y="14421"/>
                  </a:moveTo>
                  <a:cubicBezTo>
                    <a:pt x="20004" y="14435"/>
                    <a:pt x="19992" y="14464"/>
                    <a:pt x="19981" y="14498"/>
                  </a:cubicBezTo>
                  <a:cubicBezTo>
                    <a:pt x="20024" y="14527"/>
                    <a:pt x="20048" y="14467"/>
                    <a:pt x="20075" y="14421"/>
                  </a:cubicBezTo>
                  <a:cubicBezTo>
                    <a:pt x="20054" y="14407"/>
                    <a:pt x="20035" y="14407"/>
                    <a:pt x="20019" y="14421"/>
                  </a:cubicBezTo>
                  <a:close/>
                  <a:moveTo>
                    <a:pt x="2840" y="14445"/>
                  </a:moveTo>
                  <a:cubicBezTo>
                    <a:pt x="2846" y="14457"/>
                    <a:pt x="2851" y="14469"/>
                    <a:pt x="2849" y="14477"/>
                  </a:cubicBezTo>
                  <a:cubicBezTo>
                    <a:pt x="2843" y="14468"/>
                    <a:pt x="2835" y="14462"/>
                    <a:pt x="2828" y="14457"/>
                  </a:cubicBezTo>
                  <a:cubicBezTo>
                    <a:pt x="2833" y="14456"/>
                    <a:pt x="2836" y="14452"/>
                    <a:pt x="2840" y="14445"/>
                  </a:cubicBezTo>
                  <a:close/>
                  <a:moveTo>
                    <a:pt x="19289" y="14445"/>
                  </a:moveTo>
                  <a:cubicBezTo>
                    <a:pt x="19304" y="14445"/>
                    <a:pt x="19313" y="14460"/>
                    <a:pt x="19322" y="14474"/>
                  </a:cubicBezTo>
                  <a:cubicBezTo>
                    <a:pt x="19303" y="14501"/>
                    <a:pt x="19286" y="14530"/>
                    <a:pt x="19269" y="14557"/>
                  </a:cubicBezTo>
                  <a:cubicBezTo>
                    <a:pt x="19266" y="14562"/>
                    <a:pt x="19263" y="14567"/>
                    <a:pt x="19260" y="14572"/>
                  </a:cubicBezTo>
                  <a:cubicBezTo>
                    <a:pt x="19264" y="14532"/>
                    <a:pt x="19257" y="14498"/>
                    <a:pt x="19289" y="14445"/>
                  </a:cubicBezTo>
                  <a:close/>
                  <a:moveTo>
                    <a:pt x="1141" y="14468"/>
                  </a:moveTo>
                  <a:cubicBezTo>
                    <a:pt x="1133" y="14474"/>
                    <a:pt x="1134" y="14489"/>
                    <a:pt x="1141" y="14501"/>
                  </a:cubicBezTo>
                  <a:lnTo>
                    <a:pt x="1150" y="14513"/>
                  </a:lnTo>
                  <a:cubicBezTo>
                    <a:pt x="1177" y="14560"/>
                    <a:pt x="1207" y="14614"/>
                    <a:pt x="1200" y="14657"/>
                  </a:cubicBezTo>
                  <a:cubicBezTo>
                    <a:pt x="1198" y="14669"/>
                    <a:pt x="1205" y="14684"/>
                    <a:pt x="1215" y="14690"/>
                  </a:cubicBezTo>
                  <a:cubicBezTo>
                    <a:pt x="1224" y="14696"/>
                    <a:pt x="1233" y="14690"/>
                    <a:pt x="1235" y="14678"/>
                  </a:cubicBezTo>
                  <a:cubicBezTo>
                    <a:pt x="1240" y="14644"/>
                    <a:pt x="1231" y="14611"/>
                    <a:pt x="1218" y="14578"/>
                  </a:cubicBezTo>
                  <a:cubicBezTo>
                    <a:pt x="1205" y="14548"/>
                    <a:pt x="1191" y="14518"/>
                    <a:pt x="1176" y="14492"/>
                  </a:cubicBezTo>
                  <a:lnTo>
                    <a:pt x="1167" y="14480"/>
                  </a:lnTo>
                  <a:cubicBezTo>
                    <a:pt x="1161" y="14469"/>
                    <a:pt x="1148" y="14463"/>
                    <a:pt x="1141" y="14468"/>
                  </a:cubicBezTo>
                  <a:close/>
                  <a:moveTo>
                    <a:pt x="1602" y="14489"/>
                  </a:moveTo>
                  <a:cubicBezTo>
                    <a:pt x="1591" y="14491"/>
                    <a:pt x="1585" y="14506"/>
                    <a:pt x="1590" y="14522"/>
                  </a:cubicBezTo>
                  <a:cubicBezTo>
                    <a:pt x="1609" y="14583"/>
                    <a:pt x="1641" y="14641"/>
                    <a:pt x="1690" y="14705"/>
                  </a:cubicBezTo>
                  <a:cubicBezTo>
                    <a:pt x="1700" y="14717"/>
                    <a:pt x="1712" y="14720"/>
                    <a:pt x="1720" y="14711"/>
                  </a:cubicBezTo>
                  <a:cubicBezTo>
                    <a:pt x="1726" y="14703"/>
                    <a:pt x="1728" y="14692"/>
                    <a:pt x="1723" y="14681"/>
                  </a:cubicBezTo>
                  <a:cubicBezTo>
                    <a:pt x="1722" y="14678"/>
                    <a:pt x="1719" y="14675"/>
                    <a:pt x="1717" y="14672"/>
                  </a:cubicBezTo>
                  <a:cubicBezTo>
                    <a:pt x="1674" y="14616"/>
                    <a:pt x="1647" y="14565"/>
                    <a:pt x="1631" y="14513"/>
                  </a:cubicBezTo>
                  <a:cubicBezTo>
                    <a:pt x="1627" y="14498"/>
                    <a:pt x="1613" y="14487"/>
                    <a:pt x="1602" y="14489"/>
                  </a:cubicBezTo>
                  <a:close/>
                  <a:moveTo>
                    <a:pt x="1812" y="14516"/>
                  </a:moveTo>
                  <a:cubicBezTo>
                    <a:pt x="1844" y="14544"/>
                    <a:pt x="1857" y="14638"/>
                    <a:pt x="1906" y="14619"/>
                  </a:cubicBezTo>
                  <a:cubicBezTo>
                    <a:pt x="1872" y="14591"/>
                    <a:pt x="1860" y="14497"/>
                    <a:pt x="1812" y="14516"/>
                  </a:cubicBezTo>
                  <a:close/>
                  <a:moveTo>
                    <a:pt x="19931" y="14533"/>
                  </a:moveTo>
                  <a:cubicBezTo>
                    <a:pt x="19923" y="14530"/>
                    <a:pt x="19911" y="14537"/>
                    <a:pt x="19907" y="14545"/>
                  </a:cubicBezTo>
                  <a:cubicBezTo>
                    <a:pt x="19898" y="14567"/>
                    <a:pt x="19891" y="14589"/>
                    <a:pt x="19883" y="14610"/>
                  </a:cubicBezTo>
                  <a:cubicBezTo>
                    <a:pt x="19867" y="14654"/>
                    <a:pt x="19851" y="14695"/>
                    <a:pt x="19824" y="14728"/>
                  </a:cubicBezTo>
                  <a:cubicBezTo>
                    <a:pt x="19823" y="14730"/>
                    <a:pt x="19823" y="14732"/>
                    <a:pt x="19821" y="14734"/>
                  </a:cubicBezTo>
                  <a:cubicBezTo>
                    <a:pt x="19818" y="14742"/>
                    <a:pt x="19817" y="14750"/>
                    <a:pt x="19821" y="14755"/>
                  </a:cubicBezTo>
                  <a:cubicBezTo>
                    <a:pt x="19822" y="14756"/>
                    <a:pt x="19823" y="14758"/>
                    <a:pt x="19824" y="14758"/>
                  </a:cubicBezTo>
                  <a:lnTo>
                    <a:pt x="19818" y="14773"/>
                  </a:lnTo>
                  <a:cubicBezTo>
                    <a:pt x="19850" y="14794"/>
                    <a:pt x="19875" y="14794"/>
                    <a:pt x="19895" y="14761"/>
                  </a:cubicBezTo>
                  <a:cubicBezTo>
                    <a:pt x="19882" y="14749"/>
                    <a:pt x="19881" y="14733"/>
                    <a:pt x="19866" y="14722"/>
                  </a:cubicBezTo>
                  <a:cubicBezTo>
                    <a:pt x="19886" y="14690"/>
                    <a:pt x="19900" y="14654"/>
                    <a:pt x="19913" y="14619"/>
                  </a:cubicBezTo>
                  <a:cubicBezTo>
                    <a:pt x="19920" y="14598"/>
                    <a:pt x="19928" y="14577"/>
                    <a:pt x="19937" y="14557"/>
                  </a:cubicBezTo>
                  <a:cubicBezTo>
                    <a:pt x="19941" y="14547"/>
                    <a:pt x="19938" y="14537"/>
                    <a:pt x="19931" y="14533"/>
                  </a:cubicBezTo>
                  <a:close/>
                  <a:moveTo>
                    <a:pt x="2707" y="14542"/>
                  </a:moveTo>
                  <a:cubicBezTo>
                    <a:pt x="2738" y="14548"/>
                    <a:pt x="2771" y="14548"/>
                    <a:pt x="2793" y="14598"/>
                  </a:cubicBezTo>
                  <a:lnTo>
                    <a:pt x="2798" y="14592"/>
                  </a:lnTo>
                  <a:cubicBezTo>
                    <a:pt x="2804" y="14607"/>
                    <a:pt x="2808" y="14621"/>
                    <a:pt x="2813" y="14637"/>
                  </a:cubicBezTo>
                  <a:cubicBezTo>
                    <a:pt x="2832" y="14693"/>
                    <a:pt x="2854" y="14751"/>
                    <a:pt x="2896" y="14793"/>
                  </a:cubicBezTo>
                  <a:lnTo>
                    <a:pt x="2890" y="14793"/>
                  </a:lnTo>
                  <a:cubicBezTo>
                    <a:pt x="2876" y="14802"/>
                    <a:pt x="2884" y="14820"/>
                    <a:pt x="2884" y="14835"/>
                  </a:cubicBezTo>
                  <a:cubicBezTo>
                    <a:pt x="2883" y="14835"/>
                    <a:pt x="2880" y="14837"/>
                    <a:pt x="2878" y="14838"/>
                  </a:cubicBezTo>
                  <a:lnTo>
                    <a:pt x="2869" y="14841"/>
                  </a:lnTo>
                  <a:cubicBezTo>
                    <a:pt x="2866" y="14842"/>
                    <a:pt x="2863" y="14844"/>
                    <a:pt x="2861" y="14847"/>
                  </a:cubicBezTo>
                  <a:lnTo>
                    <a:pt x="2843" y="14820"/>
                  </a:lnTo>
                  <a:cubicBezTo>
                    <a:pt x="2793" y="14738"/>
                    <a:pt x="2744" y="14651"/>
                    <a:pt x="2707" y="14563"/>
                  </a:cubicBezTo>
                  <a:lnTo>
                    <a:pt x="2716" y="14563"/>
                  </a:lnTo>
                  <a:lnTo>
                    <a:pt x="2707" y="14542"/>
                  </a:lnTo>
                  <a:close/>
                  <a:moveTo>
                    <a:pt x="1726" y="14563"/>
                  </a:moveTo>
                  <a:cubicBezTo>
                    <a:pt x="1675" y="14749"/>
                    <a:pt x="1947" y="14612"/>
                    <a:pt x="1726" y="14563"/>
                  </a:cubicBezTo>
                  <a:close/>
                  <a:moveTo>
                    <a:pt x="2592" y="14610"/>
                  </a:moveTo>
                  <a:cubicBezTo>
                    <a:pt x="2567" y="14602"/>
                    <a:pt x="2547" y="14616"/>
                    <a:pt x="2559" y="14660"/>
                  </a:cubicBezTo>
                  <a:cubicBezTo>
                    <a:pt x="2594" y="14643"/>
                    <a:pt x="2611" y="14737"/>
                    <a:pt x="2651" y="14690"/>
                  </a:cubicBezTo>
                  <a:cubicBezTo>
                    <a:pt x="2646" y="14650"/>
                    <a:pt x="2616" y="14619"/>
                    <a:pt x="2592" y="14610"/>
                  </a:cubicBezTo>
                  <a:close/>
                  <a:moveTo>
                    <a:pt x="20173" y="14687"/>
                  </a:moveTo>
                  <a:cubicBezTo>
                    <a:pt x="20164" y="14687"/>
                    <a:pt x="20154" y="14697"/>
                    <a:pt x="20149" y="14708"/>
                  </a:cubicBezTo>
                  <a:cubicBezTo>
                    <a:pt x="20148" y="14710"/>
                    <a:pt x="20150" y="14711"/>
                    <a:pt x="20149" y="14714"/>
                  </a:cubicBezTo>
                  <a:cubicBezTo>
                    <a:pt x="20143" y="14744"/>
                    <a:pt x="20122" y="14785"/>
                    <a:pt x="20108" y="14817"/>
                  </a:cubicBezTo>
                  <a:lnTo>
                    <a:pt x="20099" y="14841"/>
                  </a:lnTo>
                  <a:cubicBezTo>
                    <a:pt x="20093" y="14855"/>
                    <a:pt x="20095" y="14869"/>
                    <a:pt x="20105" y="14873"/>
                  </a:cubicBezTo>
                  <a:cubicBezTo>
                    <a:pt x="20115" y="14877"/>
                    <a:pt x="20129" y="14869"/>
                    <a:pt x="20135" y="14855"/>
                  </a:cubicBezTo>
                  <a:lnTo>
                    <a:pt x="20146" y="14832"/>
                  </a:lnTo>
                  <a:cubicBezTo>
                    <a:pt x="20163" y="14797"/>
                    <a:pt x="20183" y="14752"/>
                    <a:pt x="20191" y="14714"/>
                  </a:cubicBezTo>
                  <a:cubicBezTo>
                    <a:pt x="20194" y="14700"/>
                    <a:pt x="20185" y="14687"/>
                    <a:pt x="20173" y="14687"/>
                  </a:cubicBezTo>
                  <a:close/>
                  <a:moveTo>
                    <a:pt x="1215" y="14761"/>
                  </a:moveTo>
                  <a:cubicBezTo>
                    <a:pt x="1314" y="14954"/>
                    <a:pt x="1365" y="14798"/>
                    <a:pt x="1215" y="14761"/>
                  </a:cubicBezTo>
                  <a:close/>
                  <a:moveTo>
                    <a:pt x="1336" y="14805"/>
                  </a:moveTo>
                  <a:cubicBezTo>
                    <a:pt x="1368" y="14835"/>
                    <a:pt x="1385" y="14931"/>
                    <a:pt x="1430" y="14912"/>
                  </a:cubicBezTo>
                  <a:cubicBezTo>
                    <a:pt x="1397" y="14882"/>
                    <a:pt x="1381" y="14786"/>
                    <a:pt x="1336" y="14805"/>
                  </a:cubicBezTo>
                  <a:close/>
                  <a:moveTo>
                    <a:pt x="2329" y="14829"/>
                  </a:moveTo>
                  <a:cubicBezTo>
                    <a:pt x="2371" y="14905"/>
                    <a:pt x="2405" y="14907"/>
                    <a:pt x="2423" y="14935"/>
                  </a:cubicBezTo>
                  <a:cubicBezTo>
                    <a:pt x="2427" y="14913"/>
                    <a:pt x="2375" y="14803"/>
                    <a:pt x="2329" y="14829"/>
                  </a:cubicBezTo>
                  <a:close/>
                  <a:moveTo>
                    <a:pt x="2533" y="14841"/>
                  </a:moveTo>
                  <a:cubicBezTo>
                    <a:pt x="2579" y="14914"/>
                    <a:pt x="2578" y="14961"/>
                    <a:pt x="2630" y="14965"/>
                  </a:cubicBezTo>
                  <a:lnTo>
                    <a:pt x="2648" y="14997"/>
                  </a:lnTo>
                  <a:cubicBezTo>
                    <a:pt x="2663" y="14989"/>
                    <a:pt x="2675" y="15003"/>
                    <a:pt x="2689" y="15000"/>
                  </a:cubicBezTo>
                  <a:cubicBezTo>
                    <a:pt x="2678" y="14981"/>
                    <a:pt x="2664" y="14960"/>
                    <a:pt x="2651" y="14953"/>
                  </a:cubicBezTo>
                  <a:cubicBezTo>
                    <a:pt x="2615" y="14891"/>
                    <a:pt x="2582" y="14832"/>
                    <a:pt x="2533" y="14841"/>
                  </a:cubicBezTo>
                  <a:close/>
                  <a:moveTo>
                    <a:pt x="1079" y="14867"/>
                  </a:moveTo>
                  <a:cubicBezTo>
                    <a:pt x="1113" y="14949"/>
                    <a:pt x="1147" y="15034"/>
                    <a:pt x="1194" y="15042"/>
                  </a:cubicBezTo>
                  <a:cubicBezTo>
                    <a:pt x="1198" y="14990"/>
                    <a:pt x="1130" y="14854"/>
                    <a:pt x="1079" y="14867"/>
                  </a:cubicBezTo>
                  <a:close/>
                  <a:moveTo>
                    <a:pt x="19863" y="14879"/>
                  </a:moveTo>
                  <a:cubicBezTo>
                    <a:pt x="19853" y="14879"/>
                    <a:pt x="19844" y="14886"/>
                    <a:pt x="19839" y="14897"/>
                  </a:cubicBezTo>
                  <a:cubicBezTo>
                    <a:pt x="19838" y="14900"/>
                    <a:pt x="19837" y="14905"/>
                    <a:pt x="19836" y="14909"/>
                  </a:cubicBezTo>
                  <a:cubicBezTo>
                    <a:pt x="19812" y="15034"/>
                    <a:pt x="19757" y="15150"/>
                    <a:pt x="19706" y="15248"/>
                  </a:cubicBezTo>
                  <a:cubicBezTo>
                    <a:pt x="19698" y="15263"/>
                    <a:pt x="19702" y="15281"/>
                    <a:pt x="19712" y="15287"/>
                  </a:cubicBezTo>
                  <a:cubicBezTo>
                    <a:pt x="19723" y="15292"/>
                    <a:pt x="19737" y="15283"/>
                    <a:pt x="19745" y="15269"/>
                  </a:cubicBezTo>
                  <a:cubicBezTo>
                    <a:pt x="19795" y="15172"/>
                    <a:pt x="19854" y="15041"/>
                    <a:pt x="19880" y="14906"/>
                  </a:cubicBezTo>
                  <a:cubicBezTo>
                    <a:pt x="19883" y="14890"/>
                    <a:pt x="19876" y="14879"/>
                    <a:pt x="19863" y="14879"/>
                  </a:cubicBezTo>
                  <a:close/>
                  <a:moveTo>
                    <a:pt x="3144" y="14935"/>
                  </a:moveTo>
                  <a:cubicBezTo>
                    <a:pt x="3151" y="14943"/>
                    <a:pt x="3160" y="14960"/>
                    <a:pt x="3171" y="14988"/>
                  </a:cubicBezTo>
                  <a:cubicBezTo>
                    <a:pt x="3166" y="14992"/>
                    <a:pt x="3160" y="14995"/>
                    <a:pt x="3156" y="15000"/>
                  </a:cubicBezTo>
                  <a:lnTo>
                    <a:pt x="3156" y="14994"/>
                  </a:lnTo>
                  <a:cubicBezTo>
                    <a:pt x="3149" y="14983"/>
                    <a:pt x="3143" y="14978"/>
                    <a:pt x="3138" y="14974"/>
                  </a:cubicBezTo>
                  <a:cubicBezTo>
                    <a:pt x="3134" y="14963"/>
                    <a:pt x="3130" y="14953"/>
                    <a:pt x="3126" y="14944"/>
                  </a:cubicBezTo>
                  <a:lnTo>
                    <a:pt x="3124" y="14938"/>
                  </a:lnTo>
                  <a:lnTo>
                    <a:pt x="3129" y="14938"/>
                  </a:lnTo>
                  <a:lnTo>
                    <a:pt x="3135" y="14938"/>
                  </a:lnTo>
                  <a:cubicBezTo>
                    <a:pt x="3138" y="14937"/>
                    <a:pt x="3141" y="14937"/>
                    <a:pt x="3144" y="14935"/>
                  </a:cubicBezTo>
                  <a:close/>
                  <a:moveTo>
                    <a:pt x="3194" y="15024"/>
                  </a:moveTo>
                  <a:cubicBezTo>
                    <a:pt x="3211" y="15031"/>
                    <a:pt x="3227" y="15048"/>
                    <a:pt x="3242" y="15065"/>
                  </a:cubicBezTo>
                  <a:cubicBezTo>
                    <a:pt x="3258" y="15094"/>
                    <a:pt x="3273" y="15124"/>
                    <a:pt x="3292" y="15154"/>
                  </a:cubicBezTo>
                  <a:cubicBezTo>
                    <a:pt x="3280" y="15176"/>
                    <a:pt x="3235" y="15137"/>
                    <a:pt x="3274" y="15198"/>
                  </a:cubicBezTo>
                  <a:cubicBezTo>
                    <a:pt x="3294" y="15224"/>
                    <a:pt x="3298" y="15186"/>
                    <a:pt x="3316" y="15186"/>
                  </a:cubicBezTo>
                  <a:cubicBezTo>
                    <a:pt x="3335" y="15216"/>
                    <a:pt x="3354" y="15247"/>
                    <a:pt x="3375" y="15278"/>
                  </a:cubicBezTo>
                  <a:cubicBezTo>
                    <a:pt x="3375" y="15279"/>
                    <a:pt x="3377" y="15280"/>
                    <a:pt x="3378" y="15281"/>
                  </a:cubicBezTo>
                  <a:cubicBezTo>
                    <a:pt x="3347" y="15280"/>
                    <a:pt x="3361" y="15314"/>
                    <a:pt x="3378" y="15355"/>
                  </a:cubicBezTo>
                  <a:cubicBezTo>
                    <a:pt x="3394" y="15394"/>
                    <a:pt x="3413" y="15438"/>
                    <a:pt x="3387" y="15458"/>
                  </a:cubicBezTo>
                  <a:cubicBezTo>
                    <a:pt x="3347" y="15394"/>
                    <a:pt x="3309" y="15324"/>
                    <a:pt x="3271" y="15251"/>
                  </a:cubicBezTo>
                  <a:cubicBezTo>
                    <a:pt x="3243" y="15196"/>
                    <a:pt x="3216" y="15140"/>
                    <a:pt x="3191" y="15089"/>
                  </a:cubicBezTo>
                  <a:cubicBezTo>
                    <a:pt x="3194" y="15070"/>
                    <a:pt x="3192" y="15047"/>
                    <a:pt x="3191" y="15027"/>
                  </a:cubicBezTo>
                  <a:cubicBezTo>
                    <a:pt x="3193" y="15026"/>
                    <a:pt x="3194" y="15025"/>
                    <a:pt x="3194" y="15024"/>
                  </a:cubicBezTo>
                  <a:close/>
                  <a:moveTo>
                    <a:pt x="20040" y="15036"/>
                  </a:moveTo>
                  <a:cubicBezTo>
                    <a:pt x="20009" y="15104"/>
                    <a:pt x="19927" y="15124"/>
                    <a:pt x="19981" y="15172"/>
                  </a:cubicBezTo>
                  <a:cubicBezTo>
                    <a:pt x="20013" y="15104"/>
                    <a:pt x="20095" y="15083"/>
                    <a:pt x="20040" y="15036"/>
                  </a:cubicBezTo>
                  <a:close/>
                  <a:moveTo>
                    <a:pt x="1395" y="15039"/>
                  </a:moveTo>
                  <a:cubicBezTo>
                    <a:pt x="1383" y="15029"/>
                    <a:pt x="1371" y="15033"/>
                    <a:pt x="1368" y="15050"/>
                  </a:cubicBezTo>
                  <a:cubicBezTo>
                    <a:pt x="1366" y="15068"/>
                    <a:pt x="1371" y="15090"/>
                    <a:pt x="1383" y="15101"/>
                  </a:cubicBezTo>
                  <a:lnTo>
                    <a:pt x="1389" y="15107"/>
                  </a:lnTo>
                  <a:cubicBezTo>
                    <a:pt x="1402" y="15117"/>
                    <a:pt x="1422" y="15134"/>
                    <a:pt x="1448" y="15127"/>
                  </a:cubicBezTo>
                  <a:cubicBezTo>
                    <a:pt x="1459" y="15124"/>
                    <a:pt x="1465" y="15106"/>
                    <a:pt x="1460" y="15086"/>
                  </a:cubicBezTo>
                  <a:cubicBezTo>
                    <a:pt x="1459" y="15084"/>
                    <a:pt x="1458" y="15081"/>
                    <a:pt x="1457" y="15080"/>
                  </a:cubicBezTo>
                  <a:cubicBezTo>
                    <a:pt x="1451" y="15063"/>
                    <a:pt x="1441" y="15054"/>
                    <a:pt x="1430" y="15056"/>
                  </a:cubicBezTo>
                  <a:cubicBezTo>
                    <a:pt x="1419" y="15059"/>
                    <a:pt x="1411" y="15054"/>
                    <a:pt x="1401" y="15045"/>
                  </a:cubicBezTo>
                  <a:lnTo>
                    <a:pt x="1395" y="15039"/>
                  </a:lnTo>
                  <a:close/>
                  <a:moveTo>
                    <a:pt x="19402" y="15115"/>
                  </a:moveTo>
                  <a:cubicBezTo>
                    <a:pt x="19341" y="15198"/>
                    <a:pt x="19275" y="15195"/>
                    <a:pt x="19248" y="15293"/>
                  </a:cubicBezTo>
                  <a:cubicBezTo>
                    <a:pt x="19263" y="15301"/>
                    <a:pt x="19276" y="15305"/>
                    <a:pt x="19292" y="15305"/>
                  </a:cubicBezTo>
                  <a:cubicBezTo>
                    <a:pt x="19292" y="15310"/>
                    <a:pt x="19293" y="15317"/>
                    <a:pt x="19295" y="15322"/>
                  </a:cubicBezTo>
                  <a:cubicBezTo>
                    <a:pt x="19307" y="15309"/>
                    <a:pt x="19321" y="15306"/>
                    <a:pt x="19337" y="15319"/>
                  </a:cubicBezTo>
                  <a:cubicBezTo>
                    <a:pt x="19342" y="15305"/>
                    <a:pt x="19346" y="15296"/>
                    <a:pt x="19352" y="15287"/>
                  </a:cubicBezTo>
                  <a:cubicBezTo>
                    <a:pt x="19364" y="15279"/>
                    <a:pt x="19377" y="15269"/>
                    <a:pt x="19387" y="15257"/>
                  </a:cubicBezTo>
                  <a:cubicBezTo>
                    <a:pt x="19397" y="15247"/>
                    <a:pt x="19404" y="15234"/>
                    <a:pt x="19411" y="15222"/>
                  </a:cubicBezTo>
                  <a:cubicBezTo>
                    <a:pt x="19413" y="15218"/>
                    <a:pt x="19417" y="15215"/>
                    <a:pt x="19419" y="15210"/>
                  </a:cubicBezTo>
                  <a:cubicBezTo>
                    <a:pt x="19419" y="15210"/>
                    <a:pt x="19417" y="15207"/>
                    <a:pt x="19417" y="15207"/>
                  </a:cubicBezTo>
                  <a:cubicBezTo>
                    <a:pt x="19428" y="15175"/>
                    <a:pt x="19425" y="15143"/>
                    <a:pt x="19402" y="15115"/>
                  </a:cubicBezTo>
                  <a:close/>
                  <a:moveTo>
                    <a:pt x="19668" y="15127"/>
                  </a:moveTo>
                  <a:cubicBezTo>
                    <a:pt x="19641" y="15161"/>
                    <a:pt x="19575" y="15203"/>
                    <a:pt x="19609" y="15222"/>
                  </a:cubicBezTo>
                  <a:cubicBezTo>
                    <a:pt x="19676" y="15204"/>
                    <a:pt x="19731" y="15153"/>
                    <a:pt x="19668" y="15127"/>
                  </a:cubicBezTo>
                  <a:close/>
                  <a:moveTo>
                    <a:pt x="2846" y="15192"/>
                  </a:moveTo>
                  <a:cubicBezTo>
                    <a:pt x="2815" y="15203"/>
                    <a:pt x="2816" y="15230"/>
                    <a:pt x="2828" y="15254"/>
                  </a:cubicBezTo>
                  <a:cubicBezTo>
                    <a:pt x="2840" y="15279"/>
                    <a:pt x="2864" y="15303"/>
                    <a:pt x="2881" y="15307"/>
                  </a:cubicBezTo>
                  <a:cubicBezTo>
                    <a:pt x="2965" y="15298"/>
                    <a:pt x="2865" y="15233"/>
                    <a:pt x="2846" y="15192"/>
                  </a:cubicBezTo>
                  <a:close/>
                  <a:moveTo>
                    <a:pt x="2828" y="15254"/>
                  </a:moveTo>
                  <a:cubicBezTo>
                    <a:pt x="2806" y="15218"/>
                    <a:pt x="2784" y="15186"/>
                    <a:pt x="2754" y="15201"/>
                  </a:cubicBezTo>
                  <a:cubicBezTo>
                    <a:pt x="2783" y="15275"/>
                    <a:pt x="2824" y="15278"/>
                    <a:pt x="2861" y="15305"/>
                  </a:cubicBezTo>
                  <a:cubicBezTo>
                    <a:pt x="2850" y="15289"/>
                    <a:pt x="2839" y="15272"/>
                    <a:pt x="2828" y="15254"/>
                  </a:cubicBezTo>
                  <a:close/>
                  <a:moveTo>
                    <a:pt x="1498" y="15213"/>
                  </a:moveTo>
                  <a:cubicBezTo>
                    <a:pt x="1450" y="15206"/>
                    <a:pt x="1409" y="15224"/>
                    <a:pt x="1395" y="15231"/>
                  </a:cubicBezTo>
                  <a:cubicBezTo>
                    <a:pt x="1445" y="15285"/>
                    <a:pt x="1495" y="15331"/>
                    <a:pt x="1543" y="15411"/>
                  </a:cubicBezTo>
                  <a:cubicBezTo>
                    <a:pt x="1569" y="15346"/>
                    <a:pt x="1623" y="15396"/>
                    <a:pt x="1640" y="15334"/>
                  </a:cubicBezTo>
                  <a:cubicBezTo>
                    <a:pt x="1602" y="15250"/>
                    <a:pt x="1546" y="15220"/>
                    <a:pt x="1498" y="15213"/>
                  </a:cubicBezTo>
                  <a:close/>
                  <a:moveTo>
                    <a:pt x="19490" y="15334"/>
                  </a:moveTo>
                  <a:cubicBezTo>
                    <a:pt x="19480" y="15371"/>
                    <a:pt x="19416" y="15430"/>
                    <a:pt x="19440" y="15452"/>
                  </a:cubicBezTo>
                  <a:cubicBezTo>
                    <a:pt x="19433" y="15462"/>
                    <a:pt x="19424" y="15470"/>
                    <a:pt x="19414" y="15479"/>
                  </a:cubicBezTo>
                  <a:cubicBezTo>
                    <a:pt x="19412" y="15480"/>
                    <a:pt x="19409" y="15482"/>
                    <a:pt x="19408" y="15485"/>
                  </a:cubicBezTo>
                  <a:cubicBezTo>
                    <a:pt x="19404" y="15491"/>
                    <a:pt x="19402" y="15497"/>
                    <a:pt x="19405" y="15502"/>
                  </a:cubicBezTo>
                  <a:cubicBezTo>
                    <a:pt x="19408" y="15510"/>
                    <a:pt x="19418" y="15512"/>
                    <a:pt x="19425" y="15505"/>
                  </a:cubicBezTo>
                  <a:cubicBezTo>
                    <a:pt x="19440" y="15494"/>
                    <a:pt x="19464" y="15476"/>
                    <a:pt x="19476" y="15446"/>
                  </a:cubicBezTo>
                  <a:lnTo>
                    <a:pt x="19482" y="15452"/>
                  </a:lnTo>
                  <a:cubicBezTo>
                    <a:pt x="19513" y="15424"/>
                    <a:pt x="19544" y="15399"/>
                    <a:pt x="19573" y="15358"/>
                  </a:cubicBezTo>
                  <a:cubicBezTo>
                    <a:pt x="19542" y="15332"/>
                    <a:pt x="19516" y="15328"/>
                    <a:pt x="19490" y="15334"/>
                  </a:cubicBezTo>
                  <a:close/>
                  <a:moveTo>
                    <a:pt x="2837" y="15337"/>
                  </a:moveTo>
                  <a:cubicBezTo>
                    <a:pt x="2818" y="15349"/>
                    <a:pt x="2830" y="15392"/>
                    <a:pt x="2926" y="15429"/>
                  </a:cubicBezTo>
                  <a:cubicBezTo>
                    <a:pt x="2906" y="15344"/>
                    <a:pt x="2856" y="15325"/>
                    <a:pt x="2837" y="15337"/>
                  </a:cubicBezTo>
                  <a:close/>
                  <a:moveTo>
                    <a:pt x="19644" y="15346"/>
                  </a:moveTo>
                  <a:lnTo>
                    <a:pt x="19603" y="15414"/>
                  </a:lnTo>
                  <a:lnTo>
                    <a:pt x="19659" y="15440"/>
                  </a:lnTo>
                  <a:lnTo>
                    <a:pt x="19697" y="15372"/>
                  </a:lnTo>
                  <a:lnTo>
                    <a:pt x="19644" y="15346"/>
                  </a:lnTo>
                  <a:close/>
                  <a:moveTo>
                    <a:pt x="2825" y="15387"/>
                  </a:moveTo>
                  <a:cubicBezTo>
                    <a:pt x="2819" y="15439"/>
                    <a:pt x="2884" y="15501"/>
                    <a:pt x="2923" y="15514"/>
                  </a:cubicBezTo>
                  <a:cubicBezTo>
                    <a:pt x="2876" y="15442"/>
                    <a:pt x="2847" y="15394"/>
                    <a:pt x="2825" y="15387"/>
                  </a:cubicBezTo>
                  <a:close/>
                  <a:moveTo>
                    <a:pt x="19877" y="15414"/>
                  </a:moveTo>
                  <a:cubicBezTo>
                    <a:pt x="19867" y="15410"/>
                    <a:pt x="19853" y="15413"/>
                    <a:pt x="19845" y="15423"/>
                  </a:cubicBezTo>
                  <a:lnTo>
                    <a:pt x="19798" y="15479"/>
                  </a:lnTo>
                  <a:cubicBezTo>
                    <a:pt x="19790" y="15488"/>
                    <a:pt x="19793" y="15502"/>
                    <a:pt x="19804" y="15505"/>
                  </a:cubicBezTo>
                  <a:cubicBezTo>
                    <a:pt x="19814" y="15509"/>
                    <a:pt x="19828" y="15504"/>
                    <a:pt x="19836" y="15494"/>
                  </a:cubicBezTo>
                  <a:lnTo>
                    <a:pt x="19883" y="15437"/>
                  </a:lnTo>
                  <a:cubicBezTo>
                    <a:pt x="19892" y="15428"/>
                    <a:pt x="19889" y="15418"/>
                    <a:pt x="19877" y="15414"/>
                  </a:cubicBezTo>
                  <a:close/>
                  <a:moveTo>
                    <a:pt x="19606" y="15437"/>
                  </a:moveTo>
                  <a:cubicBezTo>
                    <a:pt x="19568" y="15477"/>
                    <a:pt x="19511" y="15521"/>
                    <a:pt x="19594" y="15532"/>
                  </a:cubicBezTo>
                  <a:lnTo>
                    <a:pt x="19647" y="15482"/>
                  </a:lnTo>
                  <a:cubicBezTo>
                    <a:pt x="19614" y="15471"/>
                    <a:pt x="19627" y="15451"/>
                    <a:pt x="19606" y="15437"/>
                  </a:cubicBezTo>
                  <a:close/>
                  <a:moveTo>
                    <a:pt x="1097" y="15520"/>
                  </a:moveTo>
                  <a:cubicBezTo>
                    <a:pt x="1027" y="15517"/>
                    <a:pt x="1141" y="15701"/>
                    <a:pt x="1167" y="15695"/>
                  </a:cubicBezTo>
                  <a:cubicBezTo>
                    <a:pt x="1173" y="15653"/>
                    <a:pt x="1129" y="15583"/>
                    <a:pt x="1097" y="15520"/>
                  </a:cubicBezTo>
                  <a:close/>
                  <a:moveTo>
                    <a:pt x="3449" y="15553"/>
                  </a:moveTo>
                  <a:cubicBezTo>
                    <a:pt x="3450" y="15555"/>
                    <a:pt x="3453" y="15557"/>
                    <a:pt x="3454" y="15559"/>
                  </a:cubicBezTo>
                  <a:cubicBezTo>
                    <a:pt x="3453" y="15559"/>
                    <a:pt x="3453" y="15562"/>
                    <a:pt x="3452" y="15562"/>
                  </a:cubicBezTo>
                  <a:lnTo>
                    <a:pt x="3449" y="15553"/>
                  </a:lnTo>
                  <a:close/>
                  <a:moveTo>
                    <a:pt x="19795" y="15570"/>
                  </a:moveTo>
                  <a:cubicBezTo>
                    <a:pt x="19778" y="15582"/>
                    <a:pt x="19677" y="15637"/>
                    <a:pt x="19727" y="15665"/>
                  </a:cubicBezTo>
                  <a:cubicBezTo>
                    <a:pt x="19738" y="15612"/>
                    <a:pt x="19846" y="15616"/>
                    <a:pt x="19795" y="15570"/>
                  </a:cubicBezTo>
                  <a:close/>
                  <a:moveTo>
                    <a:pt x="3475" y="15588"/>
                  </a:moveTo>
                  <a:cubicBezTo>
                    <a:pt x="3476" y="15588"/>
                    <a:pt x="3477" y="15589"/>
                    <a:pt x="3478" y="15588"/>
                  </a:cubicBezTo>
                  <a:cubicBezTo>
                    <a:pt x="3506" y="15622"/>
                    <a:pt x="3535" y="15659"/>
                    <a:pt x="3567" y="15695"/>
                  </a:cubicBezTo>
                  <a:cubicBezTo>
                    <a:pt x="3583" y="15729"/>
                    <a:pt x="3599" y="15743"/>
                    <a:pt x="3614" y="15748"/>
                  </a:cubicBezTo>
                  <a:cubicBezTo>
                    <a:pt x="3633" y="15768"/>
                    <a:pt x="3653" y="15789"/>
                    <a:pt x="3673" y="15810"/>
                  </a:cubicBezTo>
                  <a:cubicBezTo>
                    <a:pt x="3648" y="15765"/>
                    <a:pt x="3666" y="15769"/>
                    <a:pt x="3694" y="15792"/>
                  </a:cubicBezTo>
                  <a:cubicBezTo>
                    <a:pt x="3692" y="15796"/>
                    <a:pt x="3692" y="15802"/>
                    <a:pt x="3697" y="15807"/>
                  </a:cubicBezTo>
                  <a:cubicBezTo>
                    <a:pt x="3701" y="15812"/>
                    <a:pt x="3708" y="15814"/>
                    <a:pt x="3712" y="15810"/>
                  </a:cubicBezTo>
                  <a:cubicBezTo>
                    <a:pt x="3737" y="15835"/>
                    <a:pt x="3766" y="15868"/>
                    <a:pt x="3777" y="15892"/>
                  </a:cubicBezTo>
                  <a:cubicBezTo>
                    <a:pt x="3770" y="15940"/>
                    <a:pt x="3757" y="15910"/>
                    <a:pt x="3723" y="15934"/>
                  </a:cubicBezTo>
                  <a:cubicBezTo>
                    <a:pt x="3706" y="15911"/>
                    <a:pt x="3687" y="15895"/>
                    <a:pt x="3670" y="15872"/>
                  </a:cubicBezTo>
                  <a:cubicBezTo>
                    <a:pt x="3617" y="15797"/>
                    <a:pt x="3562" y="15724"/>
                    <a:pt x="3487" y="15686"/>
                  </a:cubicBezTo>
                  <a:lnTo>
                    <a:pt x="3484" y="15689"/>
                  </a:lnTo>
                  <a:cubicBezTo>
                    <a:pt x="3482" y="15687"/>
                    <a:pt x="3480" y="15685"/>
                    <a:pt x="3478" y="15683"/>
                  </a:cubicBezTo>
                  <a:cubicBezTo>
                    <a:pt x="3470" y="15668"/>
                    <a:pt x="3460" y="15653"/>
                    <a:pt x="3452" y="15638"/>
                  </a:cubicBezTo>
                  <a:cubicBezTo>
                    <a:pt x="3450" y="15635"/>
                    <a:pt x="3450" y="15633"/>
                    <a:pt x="3449" y="15630"/>
                  </a:cubicBezTo>
                  <a:lnTo>
                    <a:pt x="3454" y="15627"/>
                  </a:lnTo>
                  <a:cubicBezTo>
                    <a:pt x="3463" y="15616"/>
                    <a:pt x="3483" y="15610"/>
                    <a:pt x="3472" y="15591"/>
                  </a:cubicBezTo>
                  <a:cubicBezTo>
                    <a:pt x="3473" y="15591"/>
                    <a:pt x="3474" y="15588"/>
                    <a:pt x="3475" y="15588"/>
                  </a:cubicBezTo>
                  <a:close/>
                  <a:moveTo>
                    <a:pt x="19044" y="15597"/>
                  </a:moveTo>
                  <a:cubicBezTo>
                    <a:pt x="19045" y="15597"/>
                    <a:pt x="19046" y="15597"/>
                    <a:pt x="19047" y="15597"/>
                  </a:cubicBezTo>
                  <a:cubicBezTo>
                    <a:pt x="19053" y="15612"/>
                    <a:pt x="19035" y="15622"/>
                    <a:pt x="19026" y="15632"/>
                  </a:cubicBezTo>
                  <a:lnTo>
                    <a:pt x="19000" y="15677"/>
                  </a:lnTo>
                  <a:cubicBezTo>
                    <a:pt x="18987" y="15686"/>
                    <a:pt x="18971" y="15694"/>
                    <a:pt x="18959" y="15706"/>
                  </a:cubicBezTo>
                  <a:cubicBezTo>
                    <a:pt x="18950" y="15702"/>
                    <a:pt x="18944" y="15697"/>
                    <a:pt x="18938" y="15692"/>
                  </a:cubicBezTo>
                  <a:cubicBezTo>
                    <a:pt x="18944" y="15666"/>
                    <a:pt x="18959" y="15641"/>
                    <a:pt x="18979" y="15624"/>
                  </a:cubicBezTo>
                  <a:cubicBezTo>
                    <a:pt x="18999" y="15606"/>
                    <a:pt x="19022" y="15595"/>
                    <a:pt x="19044" y="15597"/>
                  </a:cubicBezTo>
                  <a:close/>
                  <a:moveTo>
                    <a:pt x="19496" y="15638"/>
                  </a:moveTo>
                  <a:lnTo>
                    <a:pt x="19452" y="15703"/>
                  </a:lnTo>
                  <a:lnTo>
                    <a:pt x="19505" y="15733"/>
                  </a:lnTo>
                  <a:lnTo>
                    <a:pt x="19547" y="15668"/>
                  </a:lnTo>
                  <a:lnTo>
                    <a:pt x="19496" y="15638"/>
                  </a:lnTo>
                  <a:close/>
                  <a:moveTo>
                    <a:pt x="19275" y="15819"/>
                  </a:moveTo>
                  <a:cubicBezTo>
                    <a:pt x="19247" y="15885"/>
                    <a:pt x="19214" y="15859"/>
                    <a:pt x="19186" y="15925"/>
                  </a:cubicBezTo>
                  <a:cubicBezTo>
                    <a:pt x="19237" y="15936"/>
                    <a:pt x="19205" y="15978"/>
                    <a:pt x="19245" y="15993"/>
                  </a:cubicBezTo>
                  <a:cubicBezTo>
                    <a:pt x="19274" y="15929"/>
                    <a:pt x="19304" y="15862"/>
                    <a:pt x="19275" y="15819"/>
                  </a:cubicBezTo>
                  <a:close/>
                  <a:moveTo>
                    <a:pt x="2101" y="15848"/>
                  </a:moveTo>
                  <a:cubicBezTo>
                    <a:pt x="2093" y="15852"/>
                    <a:pt x="2090" y="15863"/>
                    <a:pt x="2095" y="15875"/>
                  </a:cubicBezTo>
                  <a:cubicBezTo>
                    <a:pt x="2154" y="15991"/>
                    <a:pt x="2233" y="16106"/>
                    <a:pt x="2314" y="16215"/>
                  </a:cubicBezTo>
                  <a:lnTo>
                    <a:pt x="2320" y="16220"/>
                  </a:lnTo>
                  <a:cubicBezTo>
                    <a:pt x="2327" y="16231"/>
                    <a:pt x="2340" y="16232"/>
                    <a:pt x="2346" y="16226"/>
                  </a:cubicBezTo>
                  <a:cubicBezTo>
                    <a:pt x="2353" y="16221"/>
                    <a:pt x="2350" y="16209"/>
                    <a:pt x="2343" y="16200"/>
                  </a:cubicBezTo>
                  <a:lnTo>
                    <a:pt x="2340" y="16194"/>
                  </a:lnTo>
                  <a:cubicBezTo>
                    <a:pt x="2262" y="16088"/>
                    <a:pt x="2181" y="15976"/>
                    <a:pt x="2125" y="15863"/>
                  </a:cubicBezTo>
                  <a:cubicBezTo>
                    <a:pt x="2119" y="15852"/>
                    <a:pt x="2109" y="15845"/>
                    <a:pt x="2101" y="15848"/>
                  </a:cubicBezTo>
                  <a:close/>
                  <a:moveTo>
                    <a:pt x="3171" y="15872"/>
                  </a:moveTo>
                  <a:cubicBezTo>
                    <a:pt x="3195" y="15908"/>
                    <a:pt x="3220" y="15943"/>
                    <a:pt x="3245" y="15978"/>
                  </a:cubicBezTo>
                  <a:lnTo>
                    <a:pt x="3251" y="15966"/>
                  </a:lnTo>
                  <a:cubicBezTo>
                    <a:pt x="3275" y="15993"/>
                    <a:pt x="3291" y="16025"/>
                    <a:pt x="3307" y="16058"/>
                  </a:cubicBezTo>
                  <a:cubicBezTo>
                    <a:pt x="3311" y="16067"/>
                    <a:pt x="3316" y="16075"/>
                    <a:pt x="3322" y="16085"/>
                  </a:cubicBezTo>
                  <a:cubicBezTo>
                    <a:pt x="3316" y="16088"/>
                    <a:pt x="3312" y="16092"/>
                    <a:pt x="3307" y="16096"/>
                  </a:cubicBezTo>
                  <a:cubicBezTo>
                    <a:pt x="3295" y="16106"/>
                    <a:pt x="3286" y="16115"/>
                    <a:pt x="3277" y="16117"/>
                  </a:cubicBezTo>
                  <a:cubicBezTo>
                    <a:pt x="3162" y="16061"/>
                    <a:pt x="3264" y="15977"/>
                    <a:pt x="3156" y="15878"/>
                  </a:cubicBezTo>
                  <a:cubicBezTo>
                    <a:pt x="3161" y="15875"/>
                    <a:pt x="3166" y="15874"/>
                    <a:pt x="3171" y="15872"/>
                  </a:cubicBezTo>
                  <a:close/>
                  <a:moveTo>
                    <a:pt x="19357" y="15928"/>
                  </a:moveTo>
                  <a:cubicBezTo>
                    <a:pt x="19346" y="15922"/>
                    <a:pt x="19327" y="15927"/>
                    <a:pt x="19316" y="15940"/>
                  </a:cubicBezTo>
                  <a:lnTo>
                    <a:pt x="19281" y="15984"/>
                  </a:lnTo>
                  <a:cubicBezTo>
                    <a:pt x="19270" y="15997"/>
                    <a:pt x="19269" y="16010"/>
                    <a:pt x="19281" y="16017"/>
                  </a:cubicBezTo>
                  <a:cubicBezTo>
                    <a:pt x="19292" y="16023"/>
                    <a:pt x="19311" y="16017"/>
                    <a:pt x="19322" y="16005"/>
                  </a:cubicBezTo>
                  <a:lnTo>
                    <a:pt x="19357" y="15960"/>
                  </a:lnTo>
                  <a:cubicBezTo>
                    <a:pt x="19369" y="15948"/>
                    <a:pt x="19370" y="15934"/>
                    <a:pt x="19357" y="15928"/>
                  </a:cubicBezTo>
                  <a:close/>
                  <a:moveTo>
                    <a:pt x="1853" y="15946"/>
                  </a:moveTo>
                  <a:cubicBezTo>
                    <a:pt x="1846" y="15951"/>
                    <a:pt x="1848" y="15960"/>
                    <a:pt x="1856" y="15969"/>
                  </a:cubicBezTo>
                  <a:lnTo>
                    <a:pt x="1868" y="15984"/>
                  </a:lnTo>
                  <a:cubicBezTo>
                    <a:pt x="1884" y="16002"/>
                    <a:pt x="1899" y="16019"/>
                    <a:pt x="1918" y="16031"/>
                  </a:cubicBezTo>
                  <a:cubicBezTo>
                    <a:pt x="1928" y="16038"/>
                    <a:pt x="1938" y="16036"/>
                    <a:pt x="1942" y="16028"/>
                  </a:cubicBezTo>
                  <a:cubicBezTo>
                    <a:pt x="1944" y="16023"/>
                    <a:pt x="1944" y="16017"/>
                    <a:pt x="1939" y="16011"/>
                  </a:cubicBezTo>
                  <a:cubicBezTo>
                    <a:pt x="1936" y="16008"/>
                    <a:pt x="1933" y="16004"/>
                    <a:pt x="1930" y="16002"/>
                  </a:cubicBezTo>
                  <a:cubicBezTo>
                    <a:pt x="1918" y="15994"/>
                    <a:pt x="1907" y="15981"/>
                    <a:pt x="1894" y="15966"/>
                  </a:cubicBezTo>
                  <a:lnTo>
                    <a:pt x="1882" y="15952"/>
                  </a:lnTo>
                  <a:cubicBezTo>
                    <a:pt x="1874" y="15943"/>
                    <a:pt x="1860" y="15940"/>
                    <a:pt x="1853" y="15946"/>
                  </a:cubicBezTo>
                  <a:close/>
                  <a:moveTo>
                    <a:pt x="19080" y="15966"/>
                  </a:moveTo>
                  <a:cubicBezTo>
                    <a:pt x="19075" y="15966"/>
                    <a:pt x="19071" y="15968"/>
                    <a:pt x="19068" y="15972"/>
                  </a:cubicBezTo>
                  <a:cubicBezTo>
                    <a:pt x="19067" y="15974"/>
                    <a:pt x="19065" y="15977"/>
                    <a:pt x="19065" y="15978"/>
                  </a:cubicBezTo>
                  <a:lnTo>
                    <a:pt x="19059" y="16002"/>
                  </a:lnTo>
                  <a:lnTo>
                    <a:pt x="19062" y="16005"/>
                  </a:lnTo>
                  <a:cubicBezTo>
                    <a:pt x="19067" y="16011"/>
                    <a:pt x="19072" y="16020"/>
                    <a:pt x="19077" y="16028"/>
                  </a:cubicBezTo>
                  <a:cubicBezTo>
                    <a:pt x="19054" y="16112"/>
                    <a:pt x="19017" y="16200"/>
                    <a:pt x="19059" y="16262"/>
                  </a:cubicBezTo>
                  <a:cubicBezTo>
                    <a:pt x="19151" y="16180"/>
                    <a:pt x="19190" y="16098"/>
                    <a:pt x="19230" y="16014"/>
                  </a:cubicBezTo>
                  <a:cubicBezTo>
                    <a:pt x="19188" y="15984"/>
                    <a:pt x="19150" y="16060"/>
                    <a:pt x="19106" y="16014"/>
                  </a:cubicBezTo>
                  <a:lnTo>
                    <a:pt x="19103" y="16020"/>
                  </a:lnTo>
                  <a:cubicBezTo>
                    <a:pt x="19099" y="16008"/>
                    <a:pt x="19092" y="15999"/>
                    <a:pt x="19086" y="15990"/>
                  </a:cubicBezTo>
                  <a:lnTo>
                    <a:pt x="19089" y="15978"/>
                  </a:lnTo>
                  <a:cubicBezTo>
                    <a:pt x="19090" y="15971"/>
                    <a:pt x="19086" y="15967"/>
                    <a:pt x="19080" y="15966"/>
                  </a:cubicBezTo>
                  <a:close/>
                  <a:moveTo>
                    <a:pt x="19411" y="15981"/>
                  </a:moveTo>
                  <a:cubicBezTo>
                    <a:pt x="19394" y="16015"/>
                    <a:pt x="19284" y="16073"/>
                    <a:pt x="19334" y="16090"/>
                  </a:cubicBezTo>
                  <a:cubicBezTo>
                    <a:pt x="19397" y="16076"/>
                    <a:pt x="19431" y="16015"/>
                    <a:pt x="19411" y="15981"/>
                  </a:cubicBezTo>
                  <a:close/>
                  <a:moveTo>
                    <a:pt x="2497" y="15990"/>
                  </a:moveTo>
                  <a:cubicBezTo>
                    <a:pt x="2491" y="15995"/>
                    <a:pt x="2493" y="16008"/>
                    <a:pt x="2500" y="16017"/>
                  </a:cubicBezTo>
                  <a:cubicBezTo>
                    <a:pt x="2612" y="16155"/>
                    <a:pt x="2699" y="16275"/>
                    <a:pt x="2775" y="16395"/>
                  </a:cubicBezTo>
                  <a:cubicBezTo>
                    <a:pt x="2759" y="16391"/>
                    <a:pt x="2746" y="16389"/>
                    <a:pt x="2731" y="16392"/>
                  </a:cubicBezTo>
                  <a:cubicBezTo>
                    <a:pt x="2724" y="16393"/>
                    <a:pt x="2722" y="16399"/>
                    <a:pt x="2725" y="16407"/>
                  </a:cubicBezTo>
                  <a:cubicBezTo>
                    <a:pt x="2727" y="16414"/>
                    <a:pt x="2733" y="16419"/>
                    <a:pt x="2739" y="16418"/>
                  </a:cubicBezTo>
                  <a:cubicBezTo>
                    <a:pt x="2751" y="16416"/>
                    <a:pt x="2762" y="16421"/>
                    <a:pt x="2778" y="16424"/>
                  </a:cubicBezTo>
                  <a:cubicBezTo>
                    <a:pt x="2780" y="16425"/>
                    <a:pt x="2784" y="16423"/>
                    <a:pt x="2787" y="16424"/>
                  </a:cubicBezTo>
                  <a:cubicBezTo>
                    <a:pt x="2787" y="16425"/>
                    <a:pt x="2786" y="16426"/>
                    <a:pt x="2787" y="16427"/>
                  </a:cubicBezTo>
                  <a:cubicBezTo>
                    <a:pt x="2842" y="16510"/>
                    <a:pt x="2910" y="16584"/>
                    <a:pt x="2991" y="16652"/>
                  </a:cubicBezTo>
                  <a:cubicBezTo>
                    <a:pt x="3024" y="16718"/>
                    <a:pt x="3054" y="16710"/>
                    <a:pt x="3088" y="16755"/>
                  </a:cubicBezTo>
                  <a:cubicBezTo>
                    <a:pt x="3157" y="16735"/>
                    <a:pt x="3054" y="16593"/>
                    <a:pt x="3008" y="16607"/>
                  </a:cubicBezTo>
                  <a:cubicBezTo>
                    <a:pt x="2935" y="16544"/>
                    <a:pt x="2873" y="16478"/>
                    <a:pt x="2822" y="16404"/>
                  </a:cubicBezTo>
                  <a:cubicBezTo>
                    <a:pt x="2817" y="16397"/>
                    <a:pt x="2811" y="16391"/>
                    <a:pt x="2804" y="16389"/>
                  </a:cubicBezTo>
                  <a:cubicBezTo>
                    <a:pt x="2783" y="16354"/>
                    <a:pt x="2761" y="16320"/>
                    <a:pt x="2736" y="16285"/>
                  </a:cubicBezTo>
                  <a:cubicBezTo>
                    <a:pt x="2674" y="16195"/>
                    <a:pt x="2604" y="16100"/>
                    <a:pt x="2521" y="15996"/>
                  </a:cubicBezTo>
                  <a:cubicBezTo>
                    <a:pt x="2514" y="15987"/>
                    <a:pt x="2503" y="15985"/>
                    <a:pt x="2497" y="15990"/>
                  </a:cubicBezTo>
                  <a:close/>
                  <a:moveTo>
                    <a:pt x="3582" y="16022"/>
                  </a:moveTo>
                  <a:cubicBezTo>
                    <a:pt x="3516" y="16042"/>
                    <a:pt x="3528" y="16084"/>
                    <a:pt x="3540" y="16126"/>
                  </a:cubicBezTo>
                  <a:cubicBezTo>
                    <a:pt x="3608" y="16145"/>
                    <a:pt x="3668" y="16089"/>
                    <a:pt x="3582" y="16022"/>
                  </a:cubicBezTo>
                  <a:close/>
                  <a:moveTo>
                    <a:pt x="18639" y="16120"/>
                  </a:moveTo>
                  <a:cubicBezTo>
                    <a:pt x="18615" y="16159"/>
                    <a:pt x="18590" y="16140"/>
                    <a:pt x="18566" y="16194"/>
                  </a:cubicBezTo>
                  <a:cubicBezTo>
                    <a:pt x="18598" y="16227"/>
                    <a:pt x="18630" y="16218"/>
                    <a:pt x="18660" y="16188"/>
                  </a:cubicBezTo>
                  <a:cubicBezTo>
                    <a:pt x="18641" y="16169"/>
                    <a:pt x="18652" y="16141"/>
                    <a:pt x="18639" y="16120"/>
                  </a:cubicBezTo>
                  <a:close/>
                  <a:moveTo>
                    <a:pt x="3856" y="16141"/>
                  </a:moveTo>
                  <a:cubicBezTo>
                    <a:pt x="3858" y="16143"/>
                    <a:pt x="3861" y="16147"/>
                    <a:pt x="3862" y="16150"/>
                  </a:cubicBezTo>
                  <a:lnTo>
                    <a:pt x="3842" y="16164"/>
                  </a:lnTo>
                  <a:cubicBezTo>
                    <a:pt x="3841" y="16164"/>
                    <a:pt x="3839" y="16165"/>
                    <a:pt x="3839" y="16164"/>
                  </a:cubicBezTo>
                  <a:cubicBezTo>
                    <a:pt x="3846" y="16158"/>
                    <a:pt x="3851" y="16149"/>
                    <a:pt x="3856" y="16141"/>
                  </a:cubicBezTo>
                  <a:close/>
                  <a:moveTo>
                    <a:pt x="3573" y="16147"/>
                  </a:moveTo>
                  <a:cubicBezTo>
                    <a:pt x="3546" y="16164"/>
                    <a:pt x="3547" y="16212"/>
                    <a:pt x="3652" y="16235"/>
                  </a:cubicBezTo>
                  <a:cubicBezTo>
                    <a:pt x="3652" y="16142"/>
                    <a:pt x="3599" y="16129"/>
                    <a:pt x="3573" y="16147"/>
                  </a:cubicBezTo>
                  <a:close/>
                  <a:moveTo>
                    <a:pt x="2089" y="16152"/>
                  </a:moveTo>
                  <a:cubicBezTo>
                    <a:pt x="2080" y="16159"/>
                    <a:pt x="2080" y="16174"/>
                    <a:pt x="2089" y="16188"/>
                  </a:cubicBezTo>
                  <a:cubicBezTo>
                    <a:pt x="2133" y="16251"/>
                    <a:pt x="2177" y="16320"/>
                    <a:pt x="2219" y="16386"/>
                  </a:cubicBezTo>
                  <a:cubicBezTo>
                    <a:pt x="2303" y="16514"/>
                    <a:pt x="2393" y="16646"/>
                    <a:pt x="2500" y="16749"/>
                  </a:cubicBezTo>
                  <a:cubicBezTo>
                    <a:pt x="2512" y="16761"/>
                    <a:pt x="2526" y="16762"/>
                    <a:pt x="2533" y="16752"/>
                  </a:cubicBezTo>
                  <a:cubicBezTo>
                    <a:pt x="2538" y="16744"/>
                    <a:pt x="2538" y="16731"/>
                    <a:pt x="2530" y="16720"/>
                  </a:cubicBezTo>
                  <a:cubicBezTo>
                    <a:pt x="2528" y="16718"/>
                    <a:pt x="2526" y="16715"/>
                    <a:pt x="2524" y="16714"/>
                  </a:cubicBezTo>
                  <a:cubicBezTo>
                    <a:pt x="2422" y="16616"/>
                    <a:pt x="2336" y="16487"/>
                    <a:pt x="2255" y="16362"/>
                  </a:cubicBezTo>
                  <a:cubicBezTo>
                    <a:pt x="2212" y="16296"/>
                    <a:pt x="2166" y="16229"/>
                    <a:pt x="2122" y="16164"/>
                  </a:cubicBezTo>
                  <a:cubicBezTo>
                    <a:pt x="2113" y="16150"/>
                    <a:pt x="2099" y="16145"/>
                    <a:pt x="2089" y="16152"/>
                  </a:cubicBezTo>
                  <a:close/>
                  <a:moveTo>
                    <a:pt x="19198" y="16155"/>
                  </a:moveTo>
                  <a:lnTo>
                    <a:pt x="19133" y="16235"/>
                  </a:lnTo>
                  <a:cubicBezTo>
                    <a:pt x="19185" y="16290"/>
                    <a:pt x="19276" y="16179"/>
                    <a:pt x="19198" y="16155"/>
                  </a:cubicBezTo>
                  <a:close/>
                  <a:moveTo>
                    <a:pt x="18929" y="16182"/>
                  </a:moveTo>
                  <a:cubicBezTo>
                    <a:pt x="18907" y="16203"/>
                    <a:pt x="18894" y="16217"/>
                    <a:pt x="18879" y="16235"/>
                  </a:cubicBezTo>
                  <a:lnTo>
                    <a:pt x="18867" y="16250"/>
                  </a:lnTo>
                  <a:cubicBezTo>
                    <a:pt x="18860" y="16260"/>
                    <a:pt x="18860" y="16273"/>
                    <a:pt x="18867" y="16280"/>
                  </a:cubicBezTo>
                  <a:cubicBezTo>
                    <a:pt x="18875" y="16286"/>
                    <a:pt x="18888" y="16284"/>
                    <a:pt x="18896" y="16274"/>
                  </a:cubicBezTo>
                  <a:lnTo>
                    <a:pt x="18908" y="16259"/>
                  </a:lnTo>
                  <a:cubicBezTo>
                    <a:pt x="18922" y="16241"/>
                    <a:pt x="18931" y="16229"/>
                    <a:pt x="18950" y="16212"/>
                  </a:cubicBezTo>
                  <a:cubicBezTo>
                    <a:pt x="18959" y="16203"/>
                    <a:pt x="18962" y="16190"/>
                    <a:pt x="18956" y="16182"/>
                  </a:cubicBezTo>
                  <a:cubicBezTo>
                    <a:pt x="18950" y="16174"/>
                    <a:pt x="18939" y="16173"/>
                    <a:pt x="18929" y="16182"/>
                  </a:cubicBezTo>
                  <a:close/>
                  <a:moveTo>
                    <a:pt x="18728" y="16220"/>
                  </a:moveTo>
                  <a:cubicBezTo>
                    <a:pt x="18684" y="16280"/>
                    <a:pt x="18641" y="16338"/>
                    <a:pt x="18699" y="16368"/>
                  </a:cubicBezTo>
                  <a:cubicBezTo>
                    <a:pt x="18690" y="16382"/>
                    <a:pt x="18679" y="16396"/>
                    <a:pt x="18669" y="16407"/>
                  </a:cubicBezTo>
                  <a:cubicBezTo>
                    <a:pt x="18589" y="16373"/>
                    <a:pt x="18587" y="16479"/>
                    <a:pt x="18506" y="16537"/>
                  </a:cubicBezTo>
                  <a:cubicBezTo>
                    <a:pt x="18537" y="16576"/>
                    <a:pt x="18569" y="16545"/>
                    <a:pt x="18574" y="16575"/>
                  </a:cubicBezTo>
                  <a:cubicBezTo>
                    <a:pt x="18550" y="16589"/>
                    <a:pt x="18525" y="16614"/>
                    <a:pt x="18501" y="16631"/>
                  </a:cubicBezTo>
                  <a:cubicBezTo>
                    <a:pt x="18564" y="16695"/>
                    <a:pt x="18594" y="16577"/>
                    <a:pt x="18633" y="16572"/>
                  </a:cubicBezTo>
                  <a:cubicBezTo>
                    <a:pt x="18620" y="16563"/>
                    <a:pt x="18606" y="16562"/>
                    <a:pt x="18592" y="16566"/>
                  </a:cubicBezTo>
                  <a:cubicBezTo>
                    <a:pt x="18624" y="16526"/>
                    <a:pt x="18656" y="16486"/>
                    <a:pt x="18687" y="16445"/>
                  </a:cubicBezTo>
                  <a:lnTo>
                    <a:pt x="18681" y="16445"/>
                  </a:lnTo>
                  <a:cubicBezTo>
                    <a:pt x="18704" y="16424"/>
                    <a:pt x="18725" y="16398"/>
                    <a:pt x="18740" y="16368"/>
                  </a:cubicBezTo>
                  <a:lnTo>
                    <a:pt x="18743" y="16374"/>
                  </a:lnTo>
                  <a:cubicBezTo>
                    <a:pt x="18793" y="16322"/>
                    <a:pt x="18776" y="16288"/>
                    <a:pt x="18796" y="16244"/>
                  </a:cubicBezTo>
                  <a:cubicBezTo>
                    <a:pt x="18773" y="16221"/>
                    <a:pt x="18751" y="16241"/>
                    <a:pt x="18728" y="16220"/>
                  </a:cubicBezTo>
                  <a:close/>
                  <a:moveTo>
                    <a:pt x="18332" y="16259"/>
                  </a:moveTo>
                  <a:cubicBezTo>
                    <a:pt x="18310" y="16324"/>
                    <a:pt x="18220" y="16363"/>
                    <a:pt x="18184" y="16415"/>
                  </a:cubicBezTo>
                  <a:cubicBezTo>
                    <a:pt x="18163" y="16447"/>
                    <a:pt x="18144" y="16480"/>
                    <a:pt x="18128" y="16513"/>
                  </a:cubicBezTo>
                  <a:cubicBezTo>
                    <a:pt x="18117" y="16486"/>
                    <a:pt x="18100" y="16460"/>
                    <a:pt x="18087" y="16445"/>
                  </a:cubicBezTo>
                  <a:cubicBezTo>
                    <a:pt x="18091" y="16437"/>
                    <a:pt x="18094" y="16429"/>
                    <a:pt x="18099" y="16421"/>
                  </a:cubicBezTo>
                  <a:cubicBezTo>
                    <a:pt x="18131" y="16395"/>
                    <a:pt x="18161" y="16352"/>
                    <a:pt x="18196" y="16315"/>
                  </a:cubicBezTo>
                  <a:cubicBezTo>
                    <a:pt x="18235" y="16273"/>
                    <a:pt x="18279" y="16242"/>
                    <a:pt x="18332" y="16259"/>
                  </a:cubicBezTo>
                  <a:close/>
                  <a:moveTo>
                    <a:pt x="19130" y="16282"/>
                  </a:moveTo>
                  <a:cubicBezTo>
                    <a:pt x="19103" y="16347"/>
                    <a:pt x="19100" y="16351"/>
                    <a:pt x="19047" y="16398"/>
                  </a:cubicBezTo>
                  <a:cubicBezTo>
                    <a:pt x="19071" y="16457"/>
                    <a:pt x="19194" y="16286"/>
                    <a:pt x="19130" y="16282"/>
                  </a:cubicBezTo>
                  <a:close/>
                  <a:moveTo>
                    <a:pt x="3726" y="16395"/>
                  </a:moveTo>
                  <a:cubicBezTo>
                    <a:pt x="3727" y="16394"/>
                    <a:pt x="3728" y="16395"/>
                    <a:pt x="3729" y="16395"/>
                  </a:cubicBezTo>
                  <a:cubicBezTo>
                    <a:pt x="3733" y="16404"/>
                    <a:pt x="3736" y="16414"/>
                    <a:pt x="3735" y="16421"/>
                  </a:cubicBezTo>
                  <a:cubicBezTo>
                    <a:pt x="3732" y="16417"/>
                    <a:pt x="3729" y="16413"/>
                    <a:pt x="3726" y="16410"/>
                  </a:cubicBezTo>
                  <a:lnTo>
                    <a:pt x="3726" y="16407"/>
                  </a:lnTo>
                  <a:cubicBezTo>
                    <a:pt x="3727" y="16403"/>
                    <a:pt x="3726" y="16398"/>
                    <a:pt x="3726" y="16395"/>
                  </a:cubicBezTo>
                  <a:close/>
                  <a:moveTo>
                    <a:pt x="4099" y="16421"/>
                  </a:moveTo>
                  <a:lnTo>
                    <a:pt x="4066" y="16442"/>
                  </a:lnTo>
                  <a:lnTo>
                    <a:pt x="4128" y="16516"/>
                  </a:lnTo>
                  <a:lnTo>
                    <a:pt x="4161" y="16492"/>
                  </a:lnTo>
                  <a:lnTo>
                    <a:pt x="4099" y="16421"/>
                  </a:lnTo>
                  <a:close/>
                  <a:moveTo>
                    <a:pt x="18459" y="16430"/>
                  </a:moveTo>
                  <a:cubicBezTo>
                    <a:pt x="18434" y="16494"/>
                    <a:pt x="18389" y="16487"/>
                    <a:pt x="18400" y="16522"/>
                  </a:cubicBezTo>
                  <a:cubicBezTo>
                    <a:pt x="18419" y="16510"/>
                    <a:pt x="18436" y="16510"/>
                    <a:pt x="18453" y="16525"/>
                  </a:cubicBezTo>
                  <a:cubicBezTo>
                    <a:pt x="18614" y="16472"/>
                    <a:pt x="18522" y="16405"/>
                    <a:pt x="18474" y="16445"/>
                  </a:cubicBezTo>
                  <a:cubicBezTo>
                    <a:pt x="18469" y="16440"/>
                    <a:pt x="18468" y="16435"/>
                    <a:pt x="18459" y="16430"/>
                  </a:cubicBezTo>
                  <a:close/>
                  <a:moveTo>
                    <a:pt x="1956" y="16439"/>
                  </a:moveTo>
                  <a:cubicBezTo>
                    <a:pt x="1952" y="16455"/>
                    <a:pt x="1979" y="16513"/>
                    <a:pt x="2051" y="16566"/>
                  </a:cubicBezTo>
                  <a:cubicBezTo>
                    <a:pt x="1995" y="16450"/>
                    <a:pt x="1961" y="16423"/>
                    <a:pt x="1956" y="16439"/>
                  </a:cubicBezTo>
                  <a:close/>
                  <a:moveTo>
                    <a:pt x="1655" y="16492"/>
                  </a:moveTo>
                  <a:lnTo>
                    <a:pt x="1608" y="16522"/>
                  </a:lnTo>
                  <a:lnTo>
                    <a:pt x="1655" y="16587"/>
                  </a:lnTo>
                  <a:lnTo>
                    <a:pt x="1702" y="16560"/>
                  </a:lnTo>
                  <a:lnTo>
                    <a:pt x="1655" y="16492"/>
                  </a:lnTo>
                  <a:close/>
                  <a:moveTo>
                    <a:pt x="18811" y="16581"/>
                  </a:moveTo>
                  <a:cubicBezTo>
                    <a:pt x="18803" y="16576"/>
                    <a:pt x="18790" y="16579"/>
                    <a:pt x="18781" y="16590"/>
                  </a:cubicBezTo>
                  <a:lnTo>
                    <a:pt x="18769" y="16604"/>
                  </a:lnTo>
                  <a:cubicBezTo>
                    <a:pt x="18717" y="16672"/>
                    <a:pt x="18670" y="16745"/>
                    <a:pt x="18625" y="16814"/>
                  </a:cubicBezTo>
                  <a:cubicBezTo>
                    <a:pt x="18587" y="16871"/>
                    <a:pt x="18552" y="16924"/>
                    <a:pt x="18512" y="16974"/>
                  </a:cubicBezTo>
                  <a:cubicBezTo>
                    <a:pt x="18512" y="16975"/>
                    <a:pt x="18510" y="16976"/>
                    <a:pt x="18509" y="16977"/>
                  </a:cubicBezTo>
                  <a:cubicBezTo>
                    <a:pt x="18382" y="17074"/>
                    <a:pt x="18325" y="17187"/>
                    <a:pt x="18273" y="17308"/>
                  </a:cubicBezTo>
                  <a:cubicBezTo>
                    <a:pt x="18268" y="17314"/>
                    <a:pt x="18264" y="17321"/>
                    <a:pt x="18258" y="17328"/>
                  </a:cubicBezTo>
                  <a:cubicBezTo>
                    <a:pt x="18236" y="17355"/>
                    <a:pt x="18206" y="17386"/>
                    <a:pt x="18214" y="17420"/>
                  </a:cubicBezTo>
                  <a:cubicBezTo>
                    <a:pt x="18216" y="17429"/>
                    <a:pt x="18225" y="17434"/>
                    <a:pt x="18235" y="17429"/>
                  </a:cubicBezTo>
                  <a:cubicBezTo>
                    <a:pt x="18244" y="17424"/>
                    <a:pt x="18251" y="17414"/>
                    <a:pt x="18249" y="17405"/>
                  </a:cubicBezTo>
                  <a:cubicBezTo>
                    <a:pt x="18246" y="17390"/>
                    <a:pt x="18260" y="17372"/>
                    <a:pt x="18282" y="17346"/>
                  </a:cubicBezTo>
                  <a:cubicBezTo>
                    <a:pt x="18293" y="17333"/>
                    <a:pt x="18303" y="17319"/>
                    <a:pt x="18311" y="17305"/>
                  </a:cubicBezTo>
                  <a:lnTo>
                    <a:pt x="18314" y="17314"/>
                  </a:lnTo>
                  <a:cubicBezTo>
                    <a:pt x="18445" y="17164"/>
                    <a:pt x="18561" y="17146"/>
                    <a:pt x="18554" y="16992"/>
                  </a:cubicBezTo>
                  <a:lnTo>
                    <a:pt x="18545" y="16989"/>
                  </a:lnTo>
                  <a:cubicBezTo>
                    <a:pt x="18585" y="16938"/>
                    <a:pt x="18622" y="16883"/>
                    <a:pt x="18657" y="16829"/>
                  </a:cubicBezTo>
                  <a:cubicBezTo>
                    <a:pt x="18705" y="16756"/>
                    <a:pt x="18753" y="16681"/>
                    <a:pt x="18808" y="16613"/>
                  </a:cubicBezTo>
                  <a:cubicBezTo>
                    <a:pt x="18817" y="16602"/>
                    <a:pt x="18819" y="16587"/>
                    <a:pt x="18811" y="16581"/>
                  </a:cubicBezTo>
                  <a:close/>
                  <a:moveTo>
                    <a:pt x="18926" y="16625"/>
                  </a:moveTo>
                  <a:cubicBezTo>
                    <a:pt x="18877" y="16674"/>
                    <a:pt x="18825" y="16722"/>
                    <a:pt x="18882" y="16749"/>
                  </a:cubicBezTo>
                  <a:cubicBezTo>
                    <a:pt x="18932" y="16701"/>
                    <a:pt x="18983" y="16652"/>
                    <a:pt x="18926" y="16625"/>
                  </a:cubicBezTo>
                  <a:close/>
                  <a:moveTo>
                    <a:pt x="18344" y="16649"/>
                  </a:moveTo>
                  <a:cubicBezTo>
                    <a:pt x="18276" y="16726"/>
                    <a:pt x="18225" y="16746"/>
                    <a:pt x="18264" y="16785"/>
                  </a:cubicBezTo>
                  <a:cubicBezTo>
                    <a:pt x="18318" y="16736"/>
                    <a:pt x="18345" y="16690"/>
                    <a:pt x="18344" y="16649"/>
                  </a:cubicBezTo>
                  <a:close/>
                  <a:moveTo>
                    <a:pt x="2639" y="16669"/>
                  </a:moveTo>
                  <a:cubicBezTo>
                    <a:pt x="2682" y="16711"/>
                    <a:pt x="2727" y="16826"/>
                    <a:pt x="2769" y="16817"/>
                  </a:cubicBezTo>
                  <a:cubicBezTo>
                    <a:pt x="2705" y="16755"/>
                    <a:pt x="2712" y="16650"/>
                    <a:pt x="2639" y="16669"/>
                  </a:cubicBezTo>
                  <a:close/>
                  <a:moveTo>
                    <a:pt x="2134" y="16672"/>
                  </a:moveTo>
                  <a:cubicBezTo>
                    <a:pt x="2126" y="16678"/>
                    <a:pt x="2125" y="16692"/>
                    <a:pt x="2134" y="16705"/>
                  </a:cubicBezTo>
                  <a:cubicBezTo>
                    <a:pt x="2167" y="16754"/>
                    <a:pt x="2203" y="16804"/>
                    <a:pt x="2237" y="16853"/>
                  </a:cubicBezTo>
                  <a:cubicBezTo>
                    <a:pt x="2246" y="16865"/>
                    <a:pt x="2258" y="16870"/>
                    <a:pt x="2267" y="16864"/>
                  </a:cubicBezTo>
                  <a:cubicBezTo>
                    <a:pt x="2275" y="16859"/>
                    <a:pt x="2275" y="16841"/>
                    <a:pt x="2267" y="16829"/>
                  </a:cubicBezTo>
                  <a:cubicBezTo>
                    <a:pt x="2232" y="16780"/>
                    <a:pt x="2197" y="16733"/>
                    <a:pt x="2163" y="16684"/>
                  </a:cubicBezTo>
                  <a:cubicBezTo>
                    <a:pt x="2155" y="16672"/>
                    <a:pt x="2142" y="16667"/>
                    <a:pt x="2134" y="16672"/>
                  </a:cubicBezTo>
                  <a:close/>
                  <a:moveTo>
                    <a:pt x="2352" y="16720"/>
                  </a:moveTo>
                  <a:cubicBezTo>
                    <a:pt x="2383" y="16744"/>
                    <a:pt x="2417" y="16837"/>
                    <a:pt x="2447" y="16811"/>
                  </a:cubicBezTo>
                  <a:cubicBezTo>
                    <a:pt x="2415" y="16787"/>
                    <a:pt x="2383" y="16694"/>
                    <a:pt x="2352" y="16720"/>
                  </a:cubicBezTo>
                  <a:close/>
                  <a:moveTo>
                    <a:pt x="1971" y="16737"/>
                  </a:moveTo>
                  <a:cubicBezTo>
                    <a:pt x="2010" y="16776"/>
                    <a:pt x="2052" y="16903"/>
                    <a:pt x="2089" y="16847"/>
                  </a:cubicBezTo>
                  <a:cubicBezTo>
                    <a:pt x="2049" y="16784"/>
                    <a:pt x="2009" y="16741"/>
                    <a:pt x="1971" y="16737"/>
                  </a:cubicBezTo>
                  <a:close/>
                  <a:moveTo>
                    <a:pt x="18347" y="16758"/>
                  </a:moveTo>
                  <a:cubicBezTo>
                    <a:pt x="18278" y="16781"/>
                    <a:pt x="18294" y="16834"/>
                    <a:pt x="18232" y="16864"/>
                  </a:cubicBezTo>
                  <a:cubicBezTo>
                    <a:pt x="18256" y="16924"/>
                    <a:pt x="18363" y="16779"/>
                    <a:pt x="18347" y="16758"/>
                  </a:cubicBezTo>
                  <a:close/>
                  <a:moveTo>
                    <a:pt x="18010" y="16779"/>
                  </a:moveTo>
                  <a:cubicBezTo>
                    <a:pt x="18015" y="16802"/>
                    <a:pt x="18023" y="16827"/>
                    <a:pt x="18013" y="16853"/>
                  </a:cubicBezTo>
                  <a:cubicBezTo>
                    <a:pt x="18001" y="16881"/>
                    <a:pt x="17985" y="16908"/>
                    <a:pt x="17963" y="16929"/>
                  </a:cubicBezTo>
                  <a:cubicBezTo>
                    <a:pt x="17890" y="16948"/>
                    <a:pt x="17808" y="17042"/>
                    <a:pt x="17738" y="17018"/>
                  </a:cubicBezTo>
                  <a:cubicBezTo>
                    <a:pt x="17737" y="17011"/>
                    <a:pt x="17738" y="17005"/>
                    <a:pt x="17738" y="16997"/>
                  </a:cubicBezTo>
                  <a:cubicBezTo>
                    <a:pt x="17795" y="16959"/>
                    <a:pt x="17852" y="16921"/>
                    <a:pt x="17924" y="16906"/>
                  </a:cubicBezTo>
                  <a:cubicBezTo>
                    <a:pt x="17950" y="16864"/>
                    <a:pt x="17979" y="16822"/>
                    <a:pt x="18010" y="16779"/>
                  </a:cubicBezTo>
                  <a:close/>
                  <a:moveTo>
                    <a:pt x="3880" y="16799"/>
                  </a:moveTo>
                  <a:cubicBezTo>
                    <a:pt x="3959" y="16842"/>
                    <a:pt x="4049" y="16896"/>
                    <a:pt x="4081" y="16832"/>
                  </a:cubicBezTo>
                  <a:cubicBezTo>
                    <a:pt x="4156" y="16897"/>
                    <a:pt x="4266" y="17005"/>
                    <a:pt x="4270" y="17086"/>
                  </a:cubicBezTo>
                  <a:cubicBezTo>
                    <a:pt x="4361" y="17149"/>
                    <a:pt x="4435" y="17193"/>
                    <a:pt x="4512" y="17237"/>
                  </a:cubicBezTo>
                  <a:cubicBezTo>
                    <a:pt x="4578" y="17274"/>
                    <a:pt x="4645" y="17310"/>
                    <a:pt x="4725" y="17361"/>
                  </a:cubicBezTo>
                  <a:cubicBezTo>
                    <a:pt x="4784" y="17411"/>
                    <a:pt x="4844" y="17462"/>
                    <a:pt x="4905" y="17509"/>
                  </a:cubicBezTo>
                  <a:lnTo>
                    <a:pt x="4893" y="17520"/>
                  </a:lnTo>
                  <a:lnTo>
                    <a:pt x="4926" y="17550"/>
                  </a:lnTo>
                  <a:cubicBezTo>
                    <a:pt x="4934" y="17543"/>
                    <a:pt x="4944" y="17544"/>
                    <a:pt x="4953" y="17544"/>
                  </a:cubicBezTo>
                  <a:cubicBezTo>
                    <a:pt x="4944" y="17574"/>
                    <a:pt x="4988" y="17609"/>
                    <a:pt x="5026" y="17642"/>
                  </a:cubicBezTo>
                  <a:cubicBezTo>
                    <a:pt x="5026" y="17646"/>
                    <a:pt x="5025" y="17649"/>
                    <a:pt x="5023" y="17653"/>
                  </a:cubicBezTo>
                  <a:cubicBezTo>
                    <a:pt x="5022" y="17659"/>
                    <a:pt x="5025" y="17668"/>
                    <a:pt x="5032" y="17671"/>
                  </a:cubicBezTo>
                  <a:cubicBezTo>
                    <a:pt x="5039" y="17674"/>
                    <a:pt x="5048" y="17671"/>
                    <a:pt x="5050" y="17665"/>
                  </a:cubicBezTo>
                  <a:cubicBezTo>
                    <a:pt x="5053" y="17656"/>
                    <a:pt x="5055" y="17646"/>
                    <a:pt x="5056" y="17636"/>
                  </a:cubicBezTo>
                  <a:lnTo>
                    <a:pt x="5062" y="17647"/>
                  </a:lnTo>
                  <a:cubicBezTo>
                    <a:pt x="5095" y="17682"/>
                    <a:pt x="5123" y="17697"/>
                    <a:pt x="5151" y="17704"/>
                  </a:cubicBezTo>
                  <a:cubicBezTo>
                    <a:pt x="5191" y="17734"/>
                    <a:pt x="5232" y="17766"/>
                    <a:pt x="5272" y="17798"/>
                  </a:cubicBezTo>
                  <a:cubicBezTo>
                    <a:pt x="5276" y="17807"/>
                    <a:pt x="5276" y="17815"/>
                    <a:pt x="5272" y="17822"/>
                  </a:cubicBezTo>
                  <a:lnTo>
                    <a:pt x="5269" y="17828"/>
                  </a:lnTo>
                  <a:lnTo>
                    <a:pt x="5272" y="17834"/>
                  </a:lnTo>
                  <a:cubicBezTo>
                    <a:pt x="5276" y="17851"/>
                    <a:pt x="5284" y="17865"/>
                    <a:pt x="5295" y="17878"/>
                  </a:cubicBezTo>
                  <a:cubicBezTo>
                    <a:pt x="5229" y="17834"/>
                    <a:pt x="5155" y="17804"/>
                    <a:pt x="5091" y="17798"/>
                  </a:cubicBezTo>
                  <a:cubicBezTo>
                    <a:pt x="5102" y="17790"/>
                    <a:pt x="5119" y="17796"/>
                    <a:pt x="5130" y="17789"/>
                  </a:cubicBezTo>
                  <a:cubicBezTo>
                    <a:pt x="5103" y="17767"/>
                    <a:pt x="5072" y="17736"/>
                    <a:pt x="5056" y="17769"/>
                  </a:cubicBezTo>
                  <a:lnTo>
                    <a:pt x="5086" y="17795"/>
                  </a:lnTo>
                  <a:cubicBezTo>
                    <a:pt x="5084" y="17795"/>
                    <a:pt x="5082" y="17795"/>
                    <a:pt x="5080" y="17795"/>
                  </a:cubicBezTo>
                  <a:cubicBezTo>
                    <a:pt x="5091" y="17809"/>
                    <a:pt x="5092" y="17823"/>
                    <a:pt x="5077" y="17837"/>
                  </a:cubicBezTo>
                  <a:cubicBezTo>
                    <a:pt x="5161" y="17907"/>
                    <a:pt x="5272" y="17975"/>
                    <a:pt x="5254" y="18043"/>
                  </a:cubicBezTo>
                  <a:cubicBezTo>
                    <a:pt x="5237" y="18057"/>
                    <a:pt x="5206" y="18053"/>
                    <a:pt x="5248" y="18085"/>
                  </a:cubicBezTo>
                  <a:cubicBezTo>
                    <a:pt x="5238" y="18092"/>
                    <a:pt x="5224" y="18094"/>
                    <a:pt x="5210" y="18097"/>
                  </a:cubicBezTo>
                  <a:cubicBezTo>
                    <a:pt x="5171" y="18044"/>
                    <a:pt x="5096" y="18006"/>
                    <a:pt x="5038" y="17975"/>
                  </a:cubicBezTo>
                  <a:cubicBezTo>
                    <a:pt x="4980" y="17946"/>
                    <a:pt x="4941" y="17925"/>
                    <a:pt x="4982" y="17916"/>
                  </a:cubicBezTo>
                  <a:cubicBezTo>
                    <a:pt x="4786" y="17908"/>
                    <a:pt x="4695" y="17738"/>
                    <a:pt x="4592" y="17577"/>
                  </a:cubicBezTo>
                  <a:cubicBezTo>
                    <a:pt x="4545" y="17545"/>
                    <a:pt x="4504" y="17553"/>
                    <a:pt x="4462" y="17550"/>
                  </a:cubicBezTo>
                  <a:cubicBezTo>
                    <a:pt x="4369" y="17458"/>
                    <a:pt x="4285" y="17429"/>
                    <a:pt x="4291" y="17334"/>
                  </a:cubicBezTo>
                  <a:cubicBezTo>
                    <a:pt x="4255" y="17359"/>
                    <a:pt x="4155" y="17349"/>
                    <a:pt x="4187" y="17278"/>
                  </a:cubicBezTo>
                  <a:cubicBezTo>
                    <a:pt x="4218" y="17307"/>
                    <a:pt x="4249" y="17325"/>
                    <a:pt x="4276" y="17319"/>
                  </a:cubicBezTo>
                  <a:cubicBezTo>
                    <a:pt x="4205" y="17245"/>
                    <a:pt x="4153" y="17172"/>
                    <a:pt x="4167" y="17110"/>
                  </a:cubicBezTo>
                  <a:cubicBezTo>
                    <a:pt x="4149" y="17125"/>
                    <a:pt x="4147" y="17142"/>
                    <a:pt x="4146" y="17160"/>
                  </a:cubicBezTo>
                  <a:cubicBezTo>
                    <a:pt x="4059" y="17121"/>
                    <a:pt x="4129" y="17041"/>
                    <a:pt x="4063" y="17051"/>
                  </a:cubicBezTo>
                  <a:cubicBezTo>
                    <a:pt x="4027" y="17087"/>
                    <a:pt x="3996" y="17049"/>
                    <a:pt x="3963" y="16994"/>
                  </a:cubicBezTo>
                  <a:cubicBezTo>
                    <a:pt x="3929" y="16940"/>
                    <a:pt x="3896" y="16869"/>
                    <a:pt x="3856" y="16844"/>
                  </a:cubicBezTo>
                  <a:cubicBezTo>
                    <a:pt x="3859" y="16843"/>
                    <a:pt x="3860" y="16843"/>
                    <a:pt x="3862" y="16841"/>
                  </a:cubicBezTo>
                  <a:lnTo>
                    <a:pt x="3871" y="16835"/>
                  </a:lnTo>
                  <a:cubicBezTo>
                    <a:pt x="3879" y="16842"/>
                    <a:pt x="3887" y="16849"/>
                    <a:pt x="3895" y="16856"/>
                  </a:cubicBezTo>
                  <a:cubicBezTo>
                    <a:pt x="3918" y="16876"/>
                    <a:pt x="3938" y="16894"/>
                    <a:pt x="3957" y="16918"/>
                  </a:cubicBezTo>
                  <a:cubicBezTo>
                    <a:pt x="3964" y="16925"/>
                    <a:pt x="3977" y="16929"/>
                    <a:pt x="3983" y="16924"/>
                  </a:cubicBezTo>
                  <a:cubicBezTo>
                    <a:pt x="3990" y="16919"/>
                    <a:pt x="3987" y="16908"/>
                    <a:pt x="3980" y="16900"/>
                  </a:cubicBezTo>
                  <a:lnTo>
                    <a:pt x="3972" y="16891"/>
                  </a:lnTo>
                  <a:cubicBezTo>
                    <a:pt x="3952" y="16869"/>
                    <a:pt x="3930" y="16851"/>
                    <a:pt x="3910" y="16832"/>
                  </a:cubicBezTo>
                  <a:cubicBezTo>
                    <a:pt x="3900" y="16824"/>
                    <a:pt x="3892" y="16814"/>
                    <a:pt x="3883" y="16805"/>
                  </a:cubicBezTo>
                  <a:cubicBezTo>
                    <a:pt x="3883" y="16804"/>
                    <a:pt x="3881" y="16804"/>
                    <a:pt x="3880" y="16802"/>
                  </a:cubicBezTo>
                  <a:cubicBezTo>
                    <a:pt x="3880" y="16802"/>
                    <a:pt x="3880" y="16800"/>
                    <a:pt x="3880" y="16799"/>
                  </a:cubicBezTo>
                  <a:close/>
                  <a:moveTo>
                    <a:pt x="2571" y="16814"/>
                  </a:moveTo>
                  <a:cubicBezTo>
                    <a:pt x="2568" y="16818"/>
                    <a:pt x="2569" y="16833"/>
                    <a:pt x="2580" y="16864"/>
                  </a:cubicBezTo>
                  <a:cubicBezTo>
                    <a:pt x="2596" y="16839"/>
                    <a:pt x="2697" y="16989"/>
                    <a:pt x="2651" y="16841"/>
                  </a:cubicBezTo>
                  <a:cubicBezTo>
                    <a:pt x="2639" y="16878"/>
                    <a:pt x="2581" y="16803"/>
                    <a:pt x="2571" y="16814"/>
                  </a:cubicBezTo>
                  <a:close/>
                  <a:moveTo>
                    <a:pt x="3667" y="16862"/>
                  </a:moveTo>
                  <a:cubicBezTo>
                    <a:pt x="3693" y="16860"/>
                    <a:pt x="3722" y="16877"/>
                    <a:pt x="3750" y="16906"/>
                  </a:cubicBezTo>
                  <a:cubicBezTo>
                    <a:pt x="3736" y="16911"/>
                    <a:pt x="3723" y="16928"/>
                    <a:pt x="3709" y="16912"/>
                  </a:cubicBezTo>
                  <a:cubicBezTo>
                    <a:pt x="3696" y="16894"/>
                    <a:pt x="3680" y="16878"/>
                    <a:pt x="3667" y="16862"/>
                  </a:cubicBezTo>
                  <a:close/>
                  <a:moveTo>
                    <a:pt x="3245" y="16879"/>
                  </a:moveTo>
                  <a:cubicBezTo>
                    <a:pt x="3233" y="16871"/>
                    <a:pt x="3220" y="16872"/>
                    <a:pt x="3215" y="16882"/>
                  </a:cubicBezTo>
                  <a:cubicBezTo>
                    <a:pt x="3210" y="16892"/>
                    <a:pt x="3216" y="16907"/>
                    <a:pt x="3227" y="16915"/>
                  </a:cubicBezTo>
                  <a:cubicBezTo>
                    <a:pt x="3258" y="16938"/>
                    <a:pt x="3285" y="16969"/>
                    <a:pt x="3313" y="17003"/>
                  </a:cubicBezTo>
                  <a:cubicBezTo>
                    <a:pt x="3341" y="17039"/>
                    <a:pt x="3368" y="17076"/>
                    <a:pt x="3407" y="17104"/>
                  </a:cubicBezTo>
                  <a:cubicBezTo>
                    <a:pt x="3418" y="17112"/>
                    <a:pt x="3432" y="17111"/>
                    <a:pt x="3437" y="17101"/>
                  </a:cubicBezTo>
                  <a:cubicBezTo>
                    <a:pt x="3440" y="17093"/>
                    <a:pt x="3438" y="17082"/>
                    <a:pt x="3431" y="17074"/>
                  </a:cubicBezTo>
                  <a:cubicBezTo>
                    <a:pt x="3429" y="17072"/>
                    <a:pt x="3427" y="17070"/>
                    <a:pt x="3425" y="17068"/>
                  </a:cubicBezTo>
                  <a:cubicBezTo>
                    <a:pt x="3394" y="17046"/>
                    <a:pt x="3369" y="17016"/>
                    <a:pt x="3342" y="16983"/>
                  </a:cubicBezTo>
                  <a:cubicBezTo>
                    <a:pt x="3313" y="16946"/>
                    <a:pt x="3284" y="16908"/>
                    <a:pt x="3245" y="16879"/>
                  </a:cubicBezTo>
                  <a:close/>
                  <a:moveTo>
                    <a:pt x="3345" y="16888"/>
                  </a:moveTo>
                  <a:cubicBezTo>
                    <a:pt x="3367" y="16893"/>
                    <a:pt x="3410" y="16951"/>
                    <a:pt x="3398" y="16965"/>
                  </a:cubicBezTo>
                  <a:cubicBezTo>
                    <a:pt x="3374" y="16945"/>
                    <a:pt x="3340" y="16910"/>
                    <a:pt x="3345" y="16888"/>
                  </a:cubicBezTo>
                  <a:close/>
                  <a:moveTo>
                    <a:pt x="4167" y="16980"/>
                  </a:moveTo>
                  <a:cubicBezTo>
                    <a:pt x="4137" y="16996"/>
                    <a:pt x="4104" y="16979"/>
                    <a:pt x="4078" y="17027"/>
                  </a:cubicBezTo>
                  <a:cubicBezTo>
                    <a:pt x="4147" y="17128"/>
                    <a:pt x="4192" y="17049"/>
                    <a:pt x="4167" y="16980"/>
                  </a:cubicBezTo>
                  <a:close/>
                  <a:moveTo>
                    <a:pt x="18131" y="17012"/>
                  </a:moveTo>
                  <a:cubicBezTo>
                    <a:pt x="18047" y="17052"/>
                    <a:pt x="18071" y="17081"/>
                    <a:pt x="18081" y="17113"/>
                  </a:cubicBezTo>
                  <a:cubicBezTo>
                    <a:pt x="18132" y="17076"/>
                    <a:pt x="18211" y="17038"/>
                    <a:pt x="18131" y="17012"/>
                  </a:cubicBezTo>
                  <a:close/>
                  <a:moveTo>
                    <a:pt x="18592" y="17039"/>
                  </a:moveTo>
                  <a:lnTo>
                    <a:pt x="18542" y="17095"/>
                  </a:lnTo>
                  <a:lnTo>
                    <a:pt x="18583" y="17133"/>
                  </a:lnTo>
                  <a:lnTo>
                    <a:pt x="18636" y="17074"/>
                  </a:lnTo>
                  <a:lnTo>
                    <a:pt x="18592" y="17039"/>
                  </a:lnTo>
                  <a:close/>
                  <a:moveTo>
                    <a:pt x="2222" y="17074"/>
                  </a:moveTo>
                  <a:cubicBezTo>
                    <a:pt x="2354" y="17277"/>
                    <a:pt x="2342" y="17094"/>
                    <a:pt x="2222" y="17074"/>
                  </a:cubicBezTo>
                  <a:close/>
                  <a:moveTo>
                    <a:pt x="3901" y="17077"/>
                  </a:moveTo>
                  <a:cubicBezTo>
                    <a:pt x="3906" y="17099"/>
                    <a:pt x="3915" y="17120"/>
                    <a:pt x="3933" y="17110"/>
                  </a:cubicBezTo>
                  <a:cubicBezTo>
                    <a:pt x="3963" y="17156"/>
                    <a:pt x="3877" y="17128"/>
                    <a:pt x="3889" y="17089"/>
                  </a:cubicBezTo>
                  <a:cubicBezTo>
                    <a:pt x="3852" y="17085"/>
                    <a:pt x="3881" y="17083"/>
                    <a:pt x="3901" y="17077"/>
                  </a:cubicBezTo>
                  <a:close/>
                  <a:moveTo>
                    <a:pt x="18657" y="17083"/>
                  </a:moveTo>
                  <a:lnTo>
                    <a:pt x="18613" y="17136"/>
                  </a:lnTo>
                  <a:lnTo>
                    <a:pt x="18619" y="17142"/>
                  </a:lnTo>
                  <a:cubicBezTo>
                    <a:pt x="18596" y="17153"/>
                    <a:pt x="18578" y="17171"/>
                    <a:pt x="18563" y="17187"/>
                  </a:cubicBezTo>
                  <a:cubicBezTo>
                    <a:pt x="18556" y="17193"/>
                    <a:pt x="18550" y="17200"/>
                    <a:pt x="18545" y="17204"/>
                  </a:cubicBezTo>
                  <a:cubicBezTo>
                    <a:pt x="18536" y="17189"/>
                    <a:pt x="18563" y="17166"/>
                    <a:pt x="18554" y="17151"/>
                  </a:cubicBezTo>
                  <a:cubicBezTo>
                    <a:pt x="18496" y="17164"/>
                    <a:pt x="18479" y="17224"/>
                    <a:pt x="18462" y="17269"/>
                  </a:cubicBezTo>
                  <a:cubicBezTo>
                    <a:pt x="18461" y="17270"/>
                    <a:pt x="18463" y="17271"/>
                    <a:pt x="18462" y="17272"/>
                  </a:cubicBezTo>
                  <a:lnTo>
                    <a:pt x="18459" y="17272"/>
                  </a:lnTo>
                  <a:cubicBezTo>
                    <a:pt x="18400" y="17342"/>
                    <a:pt x="18350" y="17419"/>
                    <a:pt x="18300" y="17491"/>
                  </a:cubicBezTo>
                  <a:cubicBezTo>
                    <a:pt x="18220" y="17603"/>
                    <a:pt x="18139" y="17709"/>
                    <a:pt x="18031" y="17792"/>
                  </a:cubicBezTo>
                  <a:cubicBezTo>
                    <a:pt x="18017" y="17803"/>
                    <a:pt x="18012" y="17819"/>
                    <a:pt x="18019" y="17831"/>
                  </a:cubicBezTo>
                  <a:cubicBezTo>
                    <a:pt x="18025" y="17842"/>
                    <a:pt x="18040" y="17841"/>
                    <a:pt x="18054" y="17831"/>
                  </a:cubicBezTo>
                  <a:cubicBezTo>
                    <a:pt x="18172" y="17740"/>
                    <a:pt x="18258" y="17624"/>
                    <a:pt x="18338" y="17512"/>
                  </a:cubicBezTo>
                  <a:cubicBezTo>
                    <a:pt x="18388" y="17441"/>
                    <a:pt x="18439" y="17368"/>
                    <a:pt x="18495" y="17302"/>
                  </a:cubicBezTo>
                  <a:cubicBezTo>
                    <a:pt x="18497" y="17299"/>
                    <a:pt x="18499" y="17296"/>
                    <a:pt x="18501" y="17293"/>
                  </a:cubicBezTo>
                  <a:cubicBezTo>
                    <a:pt x="18518" y="17312"/>
                    <a:pt x="18553" y="17296"/>
                    <a:pt x="18542" y="17266"/>
                  </a:cubicBezTo>
                  <a:lnTo>
                    <a:pt x="18536" y="17260"/>
                  </a:lnTo>
                  <a:cubicBezTo>
                    <a:pt x="18558" y="17250"/>
                    <a:pt x="18574" y="17231"/>
                    <a:pt x="18589" y="17216"/>
                  </a:cubicBezTo>
                  <a:cubicBezTo>
                    <a:pt x="18596" y="17209"/>
                    <a:pt x="18604" y="17203"/>
                    <a:pt x="18610" y="17198"/>
                  </a:cubicBezTo>
                  <a:lnTo>
                    <a:pt x="18619" y="17207"/>
                  </a:lnTo>
                  <a:lnTo>
                    <a:pt x="18625" y="17207"/>
                  </a:lnTo>
                  <a:cubicBezTo>
                    <a:pt x="18620" y="17220"/>
                    <a:pt x="18616" y="17234"/>
                    <a:pt x="18613" y="17249"/>
                  </a:cubicBezTo>
                  <a:cubicBezTo>
                    <a:pt x="18609" y="17266"/>
                    <a:pt x="18620" y="17280"/>
                    <a:pt x="18636" y="17278"/>
                  </a:cubicBezTo>
                  <a:cubicBezTo>
                    <a:pt x="18653" y="17277"/>
                    <a:pt x="18668" y="17261"/>
                    <a:pt x="18672" y="17243"/>
                  </a:cubicBezTo>
                  <a:cubicBezTo>
                    <a:pt x="18673" y="17235"/>
                    <a:pt x="18676" y="17224"/>
                    <a:pt x="18678" y="17216"/>
                  </a:cubicBezTo>
                  <a:cubicBezTo>
                    <a:pt x="18795" y="17088"/>
                    <a:pt x="18675" y="17154"/>
                    <a:pt x="18657" y="17083"/>
                  </a:cubicBezTo>
                  <a:close/>
                  <a:moveTo>
                    <a:pt x="17351" y="17095"/>
                  </a:moveTo>
                  <a:cubicBezTo>
                    <a:pt x="17343" y="17111"/>
                    <a:pt x="17339" y="17125"/>
                    <a:pt x="17330" y="17133"/>
                  </a:cubicBezTo>
                  <a:cubicBezTo>
                    <a:pt x="17325" y="17129"/>
                    <a:pt x="17320" y="17123"/>
                    <a:pt x="17319" y="17119"/>
                  </a:cubicBezTo>
                  <a:cubicBezTo>
                    <a:pt x="17331" y="17110"/>
                    <a:pt x="17341" y="17102"/>
                    <a:pt x="17351" y="17095"/>
                  </a:cubicBezTo>
                  <a:close/>
                  <a:moveTo>
                    <a:pt x="17986" y="17124"/>
                  </a:moveTo>
                  <a:cubicBezTo>
                    <a:pt x="17993" y="17142"/>
                    <a:pt x="17989" y="17161"/>
                    <a:pt x="17969" y="17184"/>
                  </a:cubicBezTo>
                  <a:cubicBezTo>
                    <a:pt x="17997" y="17232"/>
                    <a:pt x="18032" y="17205"/>
                    <a:pt x="18069" y="17142"/>
                  </a:cubicBezTo>
                  <a:cubicBezTo>
                    <a:pt x="18043" y="17116"/>
                    <a:pt x="18016" y="17105"/>
                    <a:pt x="17986" y="17124"/>
                  </a:cubicBezTo>
                  <a:close/>
                  <a:moveTo>
                    <a:pt x="4802" y="17142"/>
                  </a:moveTo>
                  <a:cubicBezTo>
                    <a:pt x="4848" y="17131"/>
                    <a:pt x="4895" y="17162"/>
                    <a:pt x="4938" y="17207"/>
                  </a:cubicBezTo>
                  <a:cubicBezTo>
                    <a:pt x="4964" y="17234"/>
                    <a:pt x="4991" y="17267"/>
                    <a:pt x="5015" y="17299"/>
                  </a:cubicBezTo>
                  <a:cubicBezTo>
                    <a:pt x="4940" y="17259"/>
                    <a:pt x="4869" y="17204"/>
                    <a:pt x="4802" y="17142"/>
                  </a:cubicBezTo>
                  <a:close/>
                  <a:moveTo>
                    <a:pt x="18090" y="17198"/>
                  </a:moveTo>
                  <a:cubicBezTo>
                    <a:pt x="18073" y="17184"/>
                    <a:pt x="18050" y="17185"/>
                    <a:pt x="18019" y="17222"/>
                  </a:cubicBezTo>
                  <a:cubicBezTo>
                    <a:pt x="18014" y="17269"/>
                    <a:pt x="18081" y="17305"/>
                    <a:pt x="18125" y="17269"/>
                  </a:cubicBezTo>
                  <a:cubicBezTo>
                    <a:pt x="18116" y="17242"/>
                    <a:pt x="18107" y="17213"/>
                    <a:pt x="18090" y="17198"/>
                  </a:cubicBezTo>
                  <a:close/>
                  <a:moveTo>
                    <a:pt x="17942" y="17243"/>
                  </a:moveTo>
                  <a:cubicBezTo>
                    <a:pt x="17905" y="17255"/>
                    <a:pt x="17890" y="17338"/>
                    <a:pt x="17874" y="17373"/>
                  </a:cubicBezTo>
                  <a:cubicBezTo>
                    <a:pt x="17931" y="17301"/>
                    <a:pt x="17916" y="17316"/>
                    <a:pt x="17986" y="17257"/>
                  </a:cubicBezTo>
                  <a:cubicBezTo>
                    <a:pt x="17968" y="17241"/>
                    <a:pt x="17954" y="17239"/>
                    <a:pt x="17942" y="17243"/>
                  </a:cubicBezTo>
                  <a:close/>
                  <a:moveTo>
                    <a:pt x="4772" y="17308"/>
                  </a:moveTo>
                  <a:cubicBezTo>
                    <a:pt x="4850" y="17303"/>
                    <a:pt x="4912" y="17381"/>
                    <a:pt x="4964" y="17444"/>
                  </a:cubicBezTo>
                  <a:cubicBezTo>
                    <a:pt x="4968" y="17449"/>
                    <a:pt x="4973" y="17455"/>
                    <a:pt x="4979" y="17461"/>
                  </a:cubicBezTo>
                  <a:cubicBezTo>
                    <a:pt x="4986" y="17469"/>
                    <a:pt x="4993" y="17478"/>
                    <a:pt x="5000" y="17485"/>
                  </a:cubicBezTo>
                  <a:cubicBezTo>
                    <a:pt x="4999" y="17486"/>
                    <a:pt x="4998" y="17484"/>
                    <a:pt x="4997" y="17485"/>
                  </a:cubicBezTo>
                  <a:cubicBezTo>
                    <a:pt x="4922" y="17429"/>
                    <a:pt x="4845" y="17370"/>
                    <a:pt x="4772" y="17308"/>
                  </a:cubicBezTo>
                  <a:close/>
                  <a:moveTo>
                    <a:pt x="5041" y="17337"/>
                  </a:moveTo>
                  <a:cubicBezTo>
                    <a:pt x="5055" y="17356"/>
                    <a:pt x="5067" y="17375"/>
                    <a:pt x="5080" y="17390"/>
                  </a:cubicBezTo>
                  <a:cubicBezTo>
                    <a:pt x="5074" y="17391"/>
                    <a:pt x="5068" y="17387"/>
                    <a:pt x="5062" y="17382"/>
                  </a:cubicBezTo>
                  <a:cubicBezTo>
                    <a:pt x="5041" y="17365"/>
                    <a:pt x="5040" y="17351"/>
                    <a:pt x="5041" y="17337"/>
                  </a:cubicBezTo>
                  <a:close/>
                  <a:moveTo>
                    <a:pt x="17206" y="17337"/>
                  </a:moveTo>
                  <a:cubicBezTo>
                    <a:pt x="17214" y="17336"/>
                    <a:pt x="17225" y="17341"/>
                    <a:pt x="17242" y="17346"/>
                  </a:cubicBezTo>
                  <a:cubicBezTo>
                    <a:pt x="17229" y="17355"/>
                    <a:pt x="17216" y="17362"/>
                    <a:pt x="17200" y="17370"/>
                  </a:cubicBezTo>
                  <a:cubicBezTo>
                    <a:pt x="17196" y="17347"/>
                    <a:pt x="17198" y="17339"/>
                    <a:pt x="17206" y="17337"/>
                  </a:cubicBezTo>
                  <a:close/>
                  <a:moveTo>
                    <a:pt x="3983" y="17340"/>
                  </a:moveTo>
                  <a:lnTo>
                    <a:pt x="3986" y="17343"/>
                  </a:lnTo>
                  <a:cubicBezTo>
                    <a:pt x="4078" y="17437"/>
                    <a:pt x="4156" y="17434"/>
                    <a:pt x="4246" y="17509"/>
                  </a:cubicBezTo>
                  <a:cubicBezTo>
                    <a:pt x="4307" y="17629"/>
                    <a:pt x="4406" y="17731"/>
                    <a:pt x="4509" y="17825"/>
                  </a:cubicBezTo>
                  <a:cubicBezTo>
                    <a:pt x="4595" y="17903"/>
                    <a:pt x="4683" y="17974"/>
                    <a:pt x="4758" y="18052"/>
                  </a:cubicBezTo>
                  <a:cubicBezTo>
                    <a:pt x="4756" y="18062"/>
                    <a:pt x="4751" y="18071"/>
                    <a:pt x="4734" y="18079"/>
                  </a:cubicBezTo>
                  <a:cubicBezTo>
                    <a:pt x="4693" y="18058"/>
                    <a:pt x="4653" y="18039"/>
                    <a:pt x="4610" y="18005"/>
                  </a:cubicBezTo>
                  <a:lnTo>
                    <a:pt x="4607" y="18014"/>
                  </a:lnTo>
                  <a:cubicBezTo>
                    <a:pt x="4601" y="18008"/>
                    <a:pt x="4595" y="18002"/>
                    <a:pt x="4589" y="17996"/>
                  </a:cubicBezTo>
                  <a:cubicBezTo>
                    <a:pt x="4578" y="17985"/>
                    <a:pt x="4565" y="17974"/>
                    <a:pt x="4554" y="17964"/>
                  </a:cubicBezTo>
                  <a:cubicBezTo>
                    <a:pt x="4559" y="17956"/>
                    <a:pt x="4567" y="17951"/>
                    <a:pt x="4580" y="17949"/>
                  </a:cubicBezTo>
                  <a:cubicBezTo>
                    <a:pt x="4603" y="17964"/>
                    <a:pt x="4624" y="17973"/>
                    <a:pt x="4642" y="17969"/>
                  </a:cubicBezTo>
                  <a:cubicBezTo>
                    <a:pt x="4610" y="17944"/>
                    <a:pt x="4572" y="17878"/>
                    <a:pt x="4554" y="17925"/>
                  </a:cubicBezTo>
                  <a:cubicBezTo>
                    <a:pt x="4504" y="17893"/>
                    <a:pt x="4454" y="17847"/>
                    <a:pt x="4406" y="17822"/>
                  </a:cubicBezTo>
                  <a:cubicBezTo>
                    <a:pt x="4407" y="17818"/>
                    <a:pt x="4407" y="17816"/>
                    <a:pt x="4409" y="17813"/>
                  </a:cubicBezTo>
                  <a:cubicBezTo>
                    <a:pt x="4411" y="17808"/>
                    <a:pt x="4408" y="17803"/>
                    <a:pt x="4403" y="17798"/>
                  </a:cubicBezTo>
                  <a:cubicBezTo>
                    <a:pt x="4403" y="17798"/>
                    <a:pt x="4404" y="17796"/>
                    <a:pt x="4403" y="17795"/>
                  </a:cubicBezTo>
                  <a:cubicBezTo>
                    <a:pt x="4397" y="17790"/>
                    <a:pt x="4388" y="17793"/>
                    <a:pt x="4385" y="17798"/>
                  </a:cubicBezTo>
                  <a:cubicBezTo>
                    <a:pt x="4382" y="17805"/>
                    <a:pt x="4380" y="17810"/>
                    <a:pt x="4379" y="17819"/>
                  </a:cubicBezTo>
                  <a:cubicBezTo>
                    <a:pt x="4375" y="17816"/>
                    <a:pt x="4371" y="17816"/>
                    <a:pt x="4368" y="17813"/>
                  </a:cubicBezTo>
                  <a:cubicBezTo>
                    <a:pt x="4274" y="17741"/>
                    <a:pt x="4186" y="17668"/>
                    <a:pt x="4119" y="17579"/>
                  </a:cubicBezTo>
                  <a:cubicBezTo>
                    <a:pt x="4111" y="17569"/>
                    <a:pt x="4098" y="17566"/>
                    <a:pt x="4090" y="17571"/>
                  </a:cubicBezTo>
                  <a:cubicBezTo>
                    <a:pt x="4084" y="17565"/>
                    <a:pt x="4077" y="17561"/>
                    <a:pt x="4072" y="17556"/>
                  </a:cubicBezTo>
                  <a:cubicBezTo>
                    <a:pt x="4096" y="17531"/>
                    <a:pt x="4041" y="17494"/>
                    <a:pt x="4087" y="17473"/>
                  </a:cubicBezTo>
                  <a:cubicBezTo>
                    <a:pt x="4049" y="17435"/>
                    <a:pt x="4014" y="17396"/>
                    <a:pt x="3977" y="17358"/>
                  </a:cubicBezTo>
                  <a:cubicBezTo>
                    <a:pt x="3980" y="17352"/>
                    <a:pt x="3981" y="17346"/>
                    <a:pt x="3983" y="17340"/>
                  </a:cubicBezTo>
                  <a:close/>
                  <a:moveTo>
                    <a:pt x="5198" y="17355"/>
                  </a:moveTo>
                  <a:cubicBezTo>
                    <a:pt x="5318" y="17459"/>
                    <a:pt x="5349" y="17590"/>
                    <a:pt x="5476" y="17650"/>
                  </a:cubicBezTo>
                  <a:cubicBezTo>
                    <a:pt x="5476" y="17655"/>
                    <a:pt x="5478" y="17659"/>
                    <a:pt x="5479" y="17662"/>
                  </a:cubicBezTo>
                  <a:cubicBezTo>
                    <a:pt x="5442" y="17633"/>
                    <a:pt x="5399" y="17610"/>
                    <a:pt x="5337" y="17600"/>
                  </a:cubicBezTo>
                  <a:cubicBezTo>
                    <a:pt x="5354" y="17551"/>
                    <a:pt x="5317" y="17520"/>
                    <a:pt x="5269" y="17488"/>
                  </a:cubicBezTo>
                  <a:cubicBezTo>
                    <a:pt x="5234" y="17465"/>
                    <a:pt x="5193" y="17442"/>
                    <a:pt x="5165" y="17408"/>
                  </a:cubicBezTo>
                  <a:cubicBezTo>
                    <a:pt x="5174" y="17400"/>
                    <a:pt x="5180" y="17383"/>
                    <a:pt x="5198" y="17355"/>
                  </a:cubicBezTo>
                  <a:close/>
                  <a:moveTo>
                    <a:pt x="18533" y="17384"/>
                  </a:moveTo>
                  <a:lnTo>
                    <a:pt x="18444" y="17473"/>
                  </a:lnTo>
                  <a:lnTo>
                    <a:pt x="18486" y="17509"/>
                  </a:lnTo>
                  <a:cubicBezTo>
                    <a:pt x="18549" y="17459"/>
                    <a:pt x="18541" y="17421"/>
                    <a:pt x="18533" y="17384"/>
                  </a:cubicBezTo>
                  <a:close/>
                  <a:moveTo>
                    <a:pt x="17156" y="17390"/>
                  </a:moveTo>
                  <a:cubicBezTo>
                    <a:pt x="17157" y="17391"/>
                    <a:pt x="17158" y="17393"/>
                    <a:pt x="17159" y="17393"/>
                  </a:cubicBezTo>
                  <a:cubicBezTo>
                    <a:pt x="17156" y="17395"/>
                    <a:pt x="17155" y="17394"/>
                    <a:pt x="17153" y="17396"/>
                  </a:cubicBezTo>
                  <a:cubicBezTo>
                    <a:pt x="17154" y="17394"/>
                    <a:pt x="17155" y="17393"/>
                    <a:pt x="17156" y="17390"/>
                  </a:cubicBezTo>
                  <a:close/>
                  <a:moveTo>
                    <a:pt x="18610" y="17423"/>
                  </a:moveTo>
                  <a:cubicBezTo>
                    <a:pt x="18593" y="17407"/>
                    <a:pt x="18545" y="17420"/>
                    <a:pt x="18521" y="17512"/>
                  </a:cubicBezTo>
                  <a:cubicBezTo>
                    <a:pt x="18614" y="17485"/>
                    <a:pt x="18627" y="17439"/>
                    <a:pt x="18610" y="17423"/>
                  </a:cubicBezTo>
                  <a:close/>
                  <a:moveTo>
                    <a:pt x="3097" y="17444"/>
                  </a:moveTo>
                  <a:cubicBezTo>
                    <a:pt x="3051" y="17461"/>
                    <a:pt x="3107" y="17502"/>
                    <a:pt x="3109" y="17532"/>
                  </a:cubicBezTo>
                  <a:cubicBezTo>
                    <a:pt x="3129" y="17504"/>
                    <a:pt x="3156" y="17537"/>
                    <a:pt x="3180" y="17538"/>
                  </a:cubicBezTo>
                  <a:lnTo>
                    <a:pt x="3097" y="17444"/>
                  </a:lnTo>
                  <a:close/>
                  <a:moveTo>
                    <a:pt x="17918" y="17574"/>
                  </a:moveTo>
                  <a:cubicBezTo>
                    <a:pt x="17869" y="17580"/>
                    <a:pt x="17873" y="17737"/>
                    <a:pt x="17983" y="17633"/>
                  </a:cubicBezTo>
                  <a:cubicBezTo>
                    <a:pt x="17958" y="17587"/>
                    <a:pt x="17935" y="17571"/>
                    <a:pt x="17918" y="17574"/>
                  </a:cubicBezTo>
                  <a:close/>
                  <a:moveTo>
                    <a:pt x="5124" y="17577"/>
                  </a:moveTo>
                  <a:cubicBezTo>
                    <a:pt x="5178" y="17612"/>
                    <a:pt x="5235" y="17648"/>
                    <a:pt x="5286" y="17686"/>
                  </a:cubicBezTo>
                  <a:cubicBezTo>
                    <a:pt x="5348" y="17731"/>
                    <a:pt x="5400" y="17764"/>
                    <a:pt x="5449" y="17795"/>
                  </a:cubicBezTo>
                  <a:cubicBezTo>
                    <a:pt x="5511" y="17844"/>
                    <a:pt x="5570" y="17900"/>
                    <a:pt x="5623" y="17958"/>
                  </a:cubicBezTo>
                  <a:cubicBezTo>
                    <a:pt x="5620" y="17963"/>
                    <a:pt x="5619" y="17967"/>
                    <a:pt x="5620" y="17972"/>
                  </a:cubicBezTo>
                  <a:cubicBezTo>
                    <a:pt x="5614" y="17977"/>
                    <a:pt x="5605" y="17982"/>
                    <a:pt x="5597" y="17984"/>
                  </a:cubicBezTo>
                  <a:cubicBezTo>
                    <a:pt x="5503" y="17934"/>
                    <a:pt x="5424" y="17870"/>
                    <a:pt x="5340" y="17801"/>
                  </a:cubicBezTo>
                  <a:cubicBezTo>
                    <a:pt x="5328" y="17791"/>
                    <a:pt x="5316" y="17781"/>
                    <a:pt x="5304" y="17772"/>
                  </a:cubicBezTo>
                  <a:cubicBezTo>
                    <a:pt x="5302" y="17768"/>
                    <a:pt x="5300" y="17765"/>
                    <a:pt x="5298" y="17763"/>
                  </a:cubicBezTo>
                  <a:lnTo>
                    <a:pt x="5295" y="17760"/>
                  </a:lnTo>
                  <a:cubicBezTo>
                    <a:pt x="5294" y="17757"/>
                    <a:pt x="5292" y="17753"/>
                    <a:pt x="5289" y="17751"/>
                  </a:cubicBezTo>
                  <a:cubicBezTo>
                    <a:pt x="5284" y="17745"/>
                    <a:pt x="5276" y="17744"/>
                    <a:pt x="5269" y="17745"/>
                  </a:cubicBezTo>
                  <a:cubicBezTo>
                    <a:pt x="5237" y="17719"/>
                    <a:pt x="5205" y="17693"/>
                    <a:pt x="5171" y="17668"/>
                  </a:cubicBezTo>
                  <a:cubicBezTo>
                    <a:pt x="5169" y="17666"/>
                    <a:pt x="5165" y="17663"/>
                    <a:pt x="5162" y="17662"/>
                  </a:cubicBezTo>
                  <a:cubicBezTo>
                    <a:pt x="5179" y="17636"/>
                    <a:pt x="5113" y="17606"/>
                    <a:pt x="5118" y="17579"/>
                  </a:cubicBezTo>
                  <a:cubicBezTo>
                    <a:pt x="5120" y="17578"/>
                    <a:pt x="5122" y="17577"/>
                    <a:pt x="5124" y="17577"/>
                  </a:cubicBezTo>
                  <a:close/>
                  <a:moveTo>
                    <a:pt x="16766" y="17633"/>
                  </a:moveTo>
                  <a:lnTo>
                    <a:pt x="16787" y="17659"/>
                  </a:lnTo>
                  <a:cubicBezTo>
                    <a:pt x="16784" y="17660"/>
                    <a:pt x="16783" y="17658"/>
                    <a:pt x="16781" y="17659"/>
                  </a:cubicBezTo>
                  <a:cubicBezTo>
                    <a:pt x="16739" y="17676"/>
                    <a:pt x="16698" y="17696"/>
                    <a:pt x="16663" y="17686"/>
                  </a:cubicBezTo>
                  <a:cubicBezTo>
                    <a:pt x="16701" y="17682"/>
                    <a:pt x="16733" y="17653"/>
                    <a:pt x="16766" y="17633"/>
                  </a:cubicBezTo>
                  <a:close/>
                  <a:moveTo>
                    <a:pt x="17975" y="17639"/>
                  </a:moveTo>
                  <a:cubicBezTo>
                    <a:pt x="17929" y="17706"/>
                    <a:pt x="17937" y="17765"/>
                    <a:pt x="17927" y="17828"/>
                  </a:cubicBezTo>
                  <a:cubicBezTo>
                    <a:pt x="18027" y="17756"/>
                    <a:pt x="18056" y="17641"/>
                    <a:pt x="17975" y="17639"/>
                  </a:cubicBezTo>
                  <a:close/>
                  <a:moveTo>
                    <a:pt x="17652" y="17680"/>
                  </a:moveTo>
                  <a:cubicBezTo>
                    <a:pt x="17638" y="17690"/>
                    <a:pt x="17627" y="17703"/>
                    <a:pt x="17614" y="17715"/>
                  </a:cubicBezTo>
                  <a:cubicBezTo>
                    <a:pt x="17596" y="17734"/>
                    <a:pt x="17583" y="17750"/>
                    <a:pt x="17570" y="17754"/>
                  </a:cubicBezTo>
                  <a:cubicBezTo>
                    <a:pt x="17540" y="17738"/>
                    <a:pt x="17503" y="17754"/>
                    <a:pt x="17484" y="17763"/>
                  </a:cubicBezTo>
                  <a:lnTo>
                    <a:pt x="17478" y="17766"/>
                  </a:lnTo>
                  <a:cubicBezTo>
                    <a:pt x="17475" y="17767"/>
                    <a:pt x="17475" y="17769"/>
                    <a:pt x="17472" y="17772"/>
                  </a:cubicBezTo>
                  <a:cubicBezTo>
                    <a:pt x="17464" y="17779"/>
                    <a:pt x="17458" y="17789"/>
                    <a:pt x="17460" y="17798"/>
                  </a:cubicBezTo>
                  <a:cubicBezTo>
                    <a:pt x="17463" y="17809"/>
                    <a:pt x="17477" y="17813"/>
                    <a:pt x="17490" y="17807"/>
                  </a:cubicBezTo>
                  <a:lnTo>
                    <a:pt x="17496" y="17804"/>
                  </a:lnTo>
                  <a:cubicBezTo>
                    <a:pt x="17515" y="17795"/>
                    <a:pt x="17529" y="17790"/>
                    <a:pt x="17540" y="17798"/>
                  </a:cubicBezTo>
                  <a:lnTo>
                    <a:pt x="17546" y="17801"/>
                  </a:lnTo>
                  <a:lnTo>
                    <a:pt x="17555" y="17801"/>
                  </a:lnTo>
                  <a:cubicBezTo>
                    <a:pt x="17593" y="17796"/>
                    <a:pt x="17621" y="17765"/>
                    <a:pt x="17644" y="17742"/>
                  </a:cubicBezTo>
                  <a:cubicBezTo>
                    <a:pt x="17654" y="17731"/>
                    <a:pt x="17664" y="17722"/>
                    <a:pt x="17673" y="17715"/>
                  </a:cubicBezTo>
                  <a:cubicBezTo>
                    <a:pt x="17685" y="17707"/>
                    <a:pt x="17691" y="17693"/>
                    <a:pt x="17685" y="17683"/>
                  </a:cubicBezTo>
                  <a:cubicBezTo>
                    <a:pt x="17679" y="17673"/>
                    <a:pt x="17665" y="17671"/>
                    <a:pt x="17652" y="17680"/>
                  </a:cubicBezTo>
                  <a:close/>
                  <a:moveTo>
                    <a:pt x="3324" y="17692"/>
                  </a:moveTo>
                  <a:cubicBezTo>
                    <a:pt x="3310" y="17682"/>
                    <a:pt x="3296" y="17685"/>
                    <a:pt x="3292" y="17698"/>
                  </a:cubicBezTo>
                  <a:cubicBezTo>
                    <a:pt x="3288" y="17710"/>
                    <a:pt x="3295" y="17727"/>
                    <a:pt x="3310" y="17736"/>
                  </a:cubicBezTo>
                  <a:cubicBezTo>
                    <a:pt x="3358" y="17767"/>
                    <a:pt x="3405" y="17809"/>
                    <a:pt x="3457" y="17869"/>
                  </a:cubicBezTo>
                  <a:cubicBezTo>
                    <a:pt x="3469" y="17883"/>
                    <a:pt x="3486" y="17889"/>
                    <a:pt x="3496" y="17881"/>
                  </a:cubicBezTo>
                  <a:cubicBezTo>
                    <a:pt x="3506" y="17873"/>
                    <a:pt x="3505" y="17856"/>
                    <a:pt x="3493" y="17842"/>
                  </a:cubicBezTo>
                  <a:cubicBezTo>
                    <a:pt x="3481" y="17829"/>
                    <a:pt x="3469" y="17816"/>
                    <a:pt x="3457" y="17804"/>
                  </a:cubicBezTo>
                  <a:cubicBezTo>
                    <a:pt x="3412" y="17756"/>
                    <a:pt x="3369" y="17720"/>
                    <a:pt x="3324" y="17692"/>
                  </a:cubicBezTo>
                  <a:close/>
                  <a:moveTo>
                    <a:pt x="5009" y="17707"/>
                  </a:moveTo>
                  <a:cubicBezTo>
                    <a:pt x="4958" y="17679"/>
                    <a:pt x="4913" y="17808"/>
                    <a:pt x="5053" y="17798"/>
                  </a:cubicBezTo>
                  <a:cubicBezTo>
                    <a:pt x="5041" y="17744"/>
                    <a:pt x="5026" y="17716"/>
                    <a:pt x="5009" y="17707"/>
                  </a:cubicBezTo>
                  <a:close/>
                  <a:moveTo>
                    <a:pt x="16565" y="17721"/>
                  </a:moveTo>
                  <a:cubicBezTo>
                    <a:pt x="16572" y="17725"/>
                    <a:pt x="16579" y="17732"/>
                    <a:pt x="16586" y="17739"/>
                  </a:cubicBezTo>
                  <a:cubicBezTo>
                    <a:pt x="16588" y="17757"/>
                    <a:pt x="16558" y="17773"/>
                    <a:pt x="16544" y="17789"/>
                  </a:cubicBezTo>
                  <a:cubicBezTo>
                    <a:pt x="16539" y="17786"/>
                    <a:pt x="16533" y="17781"/>
                    <a:pt x="16527" y="17777"/>
                  </a:cubicBezTo>
                  <a:cubicBezTo>
                    <a:pt x="16539" y="17759"/>
                    <a:pt x="16551" y="17740"/>
                    <a:pt x="16565" y="17721"/>
                  </a:cubicBezTo>
                  <a:close/>
                  <a:moveTo>
                    <a:pt x="5609" y="17760"/>
                  </a:moveTo>
                  <a:cubicBezTo>
                    <a:pt x="5628" y="17762"/>
                    <a:pt x="5652" y="17774"/>
                    <a:pt x="5679" y="17807"/>
                  </a:cubicBezTo>
                  <a:cubicBezTo>
                    <a:pt x="5672" y="17812"/>
                    <a:pt x="5667" y="17813"/>
                    <a:pt x="5662" y="17816"/>
                  </a:cubicBezTo>
                  <a:cubicBezTo>
                    <a:pt x="5626" y="17796"/>
                    <a:pt x="5595" y="17802"/>
                    <a:pt x="5558" y="17774"/>
                  </a:cubicBezTo>
                  <a:lnTo>
                    <a:pt x="5561" y="17769"/>
                  </a:lnTo>
                  <a:cubicBezTo>
                    <a:pt x="5573" y="17765"/>
                    <a:pt x="5589" y="17758"/>
                    <a:pt x="5609" y="17760"/>
                  </a:cubicBezTo>
                  <a:close/>
                  <a:moveTo>
                    <a:pt x="4985" y="17798"/>
                  </a:moveTo>
                  <a:cubicBezTo>
                    <a:pt x="5016" y="17816"/>
                    <a:pt x="5062" y="17912"/>
                    <a:pt x="5083" y="17872"/>
                  </a:cubicBezTo>
                  <a:cubicBezTo>
                    <a:pt x="5051" y="17855"/>
                    <a:pt x="5006" y="17758"/>
                    <a:pt x="4985" y="17798"/>
                  </a:cubicBezTo>
                  <a:close/>
                  <a:moveTo>
                    <a:pt x="4935" y="17819"/>
                  </a:moveTo>
                  <a:cubicBezTo>
                    <a:pt x="4972" y="17849"/>
                    <a:pt x="5026" y="17964"/>
                    <a:pt x="5044" y="17881"/>
                  </a:cubicBezTo>
                  <a:cubicBezTo>
                    <a:pt x="5003" y="17829"/>
                    <a:pt x="4966" y="17809"/>
                    <a:pt x="4935" y="17819"/>
                  </a:cubicBezTo>
                  <a:close/>
                  <a:moveTo>
                    <a:pt x="5322" y="17837"/>
                  </a:moveTo>
                  <a:cubicBezTo>
                    <a:pt x="5405" y="17905"/>
                    <a:pt x="5491" y="17974"/>
                    <a:pt x="5591" y="18026"/>
                  </a:cubicBezTo>
                  <a:lnTo>
                    <a:pt x="5600" y="18029"/>
                  </a:lnTo>
                  <a:lnTo>
                    <a:pt x="5606" y="18029"/>
                  </a:lnTo>
                  <a:cubicBezTo>
                    <a:pt x="5629" y="18027"/>
                    <a:pt x="5649" y="18015"/>
                    <a:pt x="5662" y="18002"/>
                  </a:cubicBezTo>
                  <a:cubicBezTo>
                    <a:pt x="5754" y="18041"/>
                    <a:pt x="5852" y="18085"/>
                    <a:pt x="5925" y="18170"/>
                  </a:cubicBezTo>
                  <a:cubicBezTo>
                    <a:pt x="5932" y="18169"/>
                    <a:pt x="5943" y="18179"/>
                    <a:pt x="5951" y="18179"/>
                  </a:cubicBezTo>
                  <a:cubicBezTo>
                    <a:pt x="5937" y="18183"/>
                    <a:pt x="5922" y="18183"/>
                    <a:pt x="5901" y="18167"/>
                  </a:cubicBezTo>
                  <a:cubicBezTo>
                    <a:pt x="5892" y="18174"/>
                    <a:pt x="5886" y="18181"/>
                    <a:pt x="5883" y="18188"/>
                  </a:cubicBezTo>
                  <a:cubicBezTo>
                    <a:pt x="5881" y="18190"/>
                    <a:pt x="5879" y="18194"/>
                    <a:pt x="5880" y="18197"/>
                  </a:cubicBezTo>
                  <a:cubicBezTo>
                    <a:pt x="5880" y="18211"/>
                    <a:pt x="5891" y="18227"/>
                    <a:pt x="5913" y="18241"/>
                  </a:cubicBezTo>
                  <a:cubicBezTo>
                    <a:pt x="5917" y="18246"/>
                    <a:pt x="5921" y="18248"/>
                    <a:pt x="5925" y="18253"/>
                  </a:cubicBezTo>
                  <a:cubicBezTo>
                    <a:pt x="5930" y="18260"/>
                    <a:pt x="5942" y="18264"/>
                    <a:pt x="5951" y="18262"/>
                  </a:cubicBezTo>
                  <a:cubicBezTo>
                    <a:pt x="5952" y="18262"/>
                    <a:pt x="5954" y="18262"/>
                    <a:pt x="5954" y="18262"/>
                  </a:cubicBezTo>
                  <a:cubicBezTo>
                    <a:pt x="5955" y="18261"/>
                    <a:pt x="5956" y="18260"/>
                    <a:pt x="5957" y="18259"/>
                  </a:cubicBezTo>
                  <a:cubicBezTo>
                    <a:pt x="5958" y="18258"/>
                    <a:pt x="5960" y="18257"/>
                    <a:pt x="5960" y="18256"/>
                  </a:cubicBezTo>
                  <a:cubicBezTo>
                    <a:pt x="5978" y="18232"/>
                    <a:pt x="5980" y="18207"/>
                    <a:pt x="5960" y="18182"/>
                  </a:cubicBezTo>
                  <a:cubicBezTo>
                    <a:pt x="6041" y="18194"/>
                    <a:pt x="6145" y="18279"/>
                    <a:pt x="6179" y="18336"/>
                  </a:cubicBezTo>
                  <a:cubicBezTo>
                    <a:pt x="6253" y="18325"/>
                    <a:pt x="6361" y="18382"/>
                    <a:pt x="6421" y="18448"/>
                  </a:cubicBezTo>
                  <a:cubicBezTo>
                    <a:pt x="6364" y="18422"/>
                    <a:pt x="6345" y="18405"/>
                    <a:pt x="6315" y="18427"/>
                  </a:cubicBezTo>
                  <a:cubicBezTo>
                    <a:pt x="6358" y="18450"/>
                    <a:pt x="6397" y="18461"/>
                    <a:pt x="6433" y="18460"/>
                  </a:cubicBezTo>
                  <a:cubicBezTo>
                    <a:pt x="6444" y="18474"/>
                    <a:pt x="6454" y="18490"/>
                    <a:pt x="6460" y="18504"/>
                  </a:cubicBezTo>
                  <a:lnTo>
                    <a:pt x="6403" y="18472"/>
                  </a:lnTo>
                  <a:cubicBezTo>
                    <a:pt x="6393" y="18465"/>
                    <a:pt x="6379" y="18466"/>
                    <a:pt x="6374" y="18475"/>
                  </a:cubicBezTo>
                  <a:cubicBezTo>
                    <a:pt x="6369" y="18483"/>
                    <a:pt x="6375" y="18495"/>
                    <a:pt x="6386" y="18501"/>
                  </a:cubicBezTo>
                  <a:lnTo>
                    <a:pt x="6442" y="18534"/>
                  </a:lnTo>
                  <a:cubicBezTo>
                    <a:pt x="6444" y="18577"/>
                    <a:pt x="6432" y="18545"/>
                    <a:pt x="6483" y="18596"/>
                  </a:cubicBezTo>
                  <a:lnTo>
                    <a:pt x="6477" y="18605"/>
                  </a:lnTo>
                  <a:cubicBezTo>
                    <a:pt x="6455" y="18616"/>
                    <a:pt x="6358" y="18533"/>
                    <a:pt x="6409" y="18593"/>
                  </a:cubicBezTo>
                  <a:cubicBezTo>
                    <a:pt x="6441" y="18616"/>
                    <a:pt x="6467" y="18625"/>
                    <a:pt x="6486" y="18617"/>
                  </a:cubicBezTo>
                  <a:cubicBezTo>
                    <a:pt x="6490" y="18618"/>
                    <a:pt x="6496" y="18617"/>
                    <a:pt x="6498" y="18614"/>
                  </a:cubicBezTo>
                  <a:lnTo>
                    <a:pt x="6501" y="18608"/>
                  </a:lnTo>
                  <a:cubicBezTo>
                    <a:pt x="6520" y="18622"/>
                    <a:pt x="6541" y="18635"/>
                    <a:pt x="6560" y="18649"/>
                  </a:cubicBezTo>
                  <a:cubicBezTo>
                    <a:pt x="6555" y="18672"/>
                    <a:pt x="6569" y="18687"/>
                    <a:pt x="6530" y="18690"/>
                  </a:cubicBezTo>
                  <a:cubicBezTo>
                    <a:pt x="6555" y="18706"/>
                    <a:pt x="6580" y="18722"/>
                    <a:pt x="6604" y="18738"/>
                  </a:cubicBezTo>
                  <a:lnTo>
                    <a:pt x="6569" y="18803"/>
                  </a:lnTo>
                  <a:cubicBezTo>
                    <a:pt x="6622" y="18837"/>
                    <a:pt x="6629" y="18848"/>
                    <a:pt x="6634" y="18915"/>
                  </a:cubicBezTo>
                  <a:cubicBezTo>
                    <a:pt x="6682" y="18899"/>
                    <a:pt x="6719" y="18861"/>
                    <a:pt x="6764" y="18838"/>
                  </a:cubicBezTo>
                  <a:cubicBezTo>
                    <a:pt x="6812" y="18870"/>
                    <a:pt x="6844" y="18857"/>
                    <a:pt x="6885" y="18871"/>
                  </a:cubicBezTo>
                  <a:cubicBezTo>
                    <a:pt x="6894" y="18860"/>
                    <a:pt x="6895" y="18850"/>
                    <a:pt x="6894" y="18841"/>
                  </a:cubicBezTo>
                  <a:cubicBezTo>
                    <a:pt x="6907" y="18853"/>
                    <a:pt x="6919" y="18865"/>
                    <a:pt x="6935" y="18879"/>
                  </a:cubicBezTo>
                  <a:cubicBezTo>
                    <a:pt x="6935" y="18891"/>
                    <a:pt x="6945" y="18905"/>
                    <a:pt x="6959" y="18909"/>
                  </a:cubicBezTo>
                  <a:cubicBezTo>
                    <a:pt x="6967" y="18911"/>
                    <a:pt x="6974" y="18915"/>
                    <a:pt x="6983" y="18918"/>
                  </a:cubicBezTo>
                  <a:cubicBezTo>
                    <a:pt x="6993" y="18924"/>
                    <a:pt x="7005" y="18928"/>
                    <a:pt x="7015" y="18930"/>
                  </a:cubicBezTo>
                  <a:cubicBezTo>
                    <a:pt x="7069" y="18953"/>
                    <a:pt x="7121" y="18984"/>
                    <a:pt x="7172" y="19012"/>
                  </a:cubicBezTo>
                  <a:cubicBezTo>
                    <a:pt x="7223" y="19042"/>
                    <a:pt x="7274" y="19072"/>
                    <a:pt x="7328" y="19092"/>
                  </a:cubicBezTo>
                  <a:cubicBezTo>
                    <a:pt x="7330" y="19093"/>
                    <a:pt x="7333" y="19092"/>
                    <a:pt x="7334" y="19092"/>
                  </a:cubicBezTo>
                  <a:lnTo>
                    <a:pt x="7334" y="19098"/>
                  </a:lnTo>
                  <a:cubicBezTo>
                    <a:pt x="7328" y="19118"/>
                    <a:pt x="7339" y="19134"/>
                    <a:pt x="7361" y="19148"/>
                  </a:cubicBezTo>
                  <a:cubicBezTo>
                    <a:pt x="7356" y="19162"/>
                    <a:pt x="7355" y="19179"/>
                    <a:pt x="7364" y="19204"/>
                  </a:cubicBezTo>
                  <a:cubicBezTo>
                    <a:pt x="7288" y="19239"/>
                    <a:pt x="7214" y="19173"/>
                    <a:pt x="7127" y="19154"/>
                  </a:cubicBezTo>
                  <a:cubicBezTo>
                    <a:pt x="7129" y="19151"/>
                    <a:pt x="7133" y="19146"/>
                    <a:pt x="7136" y="19142"/>
                  </a:cubicBezTo>
                  <a:lnTo>
                    <a:pt x="7130" y="19139"/>
                  </a:lnTo>
                  <a:cubicBezTo>
                    <a:pt x="7141" y="19134"/>
                    <a:pt x="7149" y="19128"/>
                    <a:pt x="7157" y="19122"/>
                  </a:cubicBezTo>
                  <a:lnTo>
                    <a:pt x="7163" y="19122"/>
                  </a:lnTo>
                  <a:cubicBezTo>
                    <a:pt x="7185" y="19148"/>
                    <a:pt x="7205" y="19169"/>
                    <a:pt x="7216" y="19137"/>
                  </a:cubicBezTo>
                  <a:cubicBezTo>
                    <a:pt x="7182" y="19105"/>
                    <a:pt x="7139" y="19022"/>
                    <a:pt x="7121" y="19074"/>
                  </a:cubicBezTo>
                  <a:cubicBezTo>
                    <a:pt x="7128" y="19081"/>
                    <a:pt x="7135" y="19090"/>
                    <a:pt x="7142" y="19098"/>
                  </a:cubicBezTo>
                  <a:lnTo>
                    <a:pt x="7139" y="19101"/>
                  </a:lnTo>
                  <a:cubicBezTo>
                    <a:pt x="7133" y="19107"/>
                    <a:pt x="7127" y="19114"/>
                    <a:pt x="7118" y="19119"/>
                  </a:cubicBezTo>
                  <a:cubicBezTo>
                    <a:pt x="7087" y="19114"/>
                    <a:pt x="7055" y="19105"/>
                    <a:pt x="7024" y="19101"/>
                  </a:cubicBezTo>
                  <a:cubicBezTo>
                    <a:pt x="7033" y="19096"/>
                    <a:pt x="7040" y="19093"/>
                    <a:pt x="7051" y="19092"/>
                  </a:cubicBezTo>
                  <a:cubicBezTo>
                    <a:pt x="7062" y="19091"/>
                    <a:pt x="7069" y="19079"/>
                    <a:pt x="7065" y="19069"/>
                  </a:cubicBezTo>
                  <a:cubicBezTo>
                    <a:pt x="7063" y="19063"/>
                    <a:pt x="7059" y="19059"/>
                    <a:pt x="7053" y="19057"/>
                  </a:cubicBezTo>
                  <a:cubicBezTo>
                    <a:pt x="7049" y="19054"/>
                    <a:pt x="7044" y="19053"/>
                    <a:pt x="7039" y="19054"/>
                  </a:cubicBezTo>
                  <a:cubicBezTo>
                    <a:pt x="7016" y="19057"/>
                    <a:pt x="6997" y="19066"/>
                    <a:pt x="6983" y="19074"/>
                  </a:cubicBezTo>
                  <a:cubicBezTo>
                    <a:pt x="6974" y="19080"/>
                    <a:pt x="6968" y="19084"/>
                    <a:pt x="6959" y="19086"/>
                  </a:cubicBezTo>
                  <a:cubicBezTo>
                    <a:pt x="6957" y="19084"/>
                    <a:pt x="6953" y="19084"/>
                    <a:pt x="6950" y="19083"/>
                  </a:cubicBezTo>
                  <a:cubicBezTo>
                    <a:pt x="6947" y="19082"/>
                    <a:pt x="6942" y="19081"/>
                    <a:pt x="6938" y="19080"/>
                  </a:cubicBezTo>
                  <a:cubicBezTo>
                    <a:pt x="6938" y="19080"/>
                    <a:pt x="6939" y="19078"/>
                    <a:pt x="6938" y="19077"/>
                  </a:cubicBezTo>
                  <a:cubicBezTo>
                    <a:pt x="6916" y="19067"/>
                    <a:pt x="6893" y="19069"/>
                    <a:pt x="6876" y="19069"/>
                  </a:cubicBezTo>
                  <a:cubicBezTo>
                    <a:pt x="6865" y="19069"/>
                    <a:pt x="6856" y="19068"/>
                    <a:pt x="6850" y="19066"/>
                  </a:cubicBezTo>
                  <a:cubicBezTo>
                    <a:pt x="6832" y="19057"/>
                    <a:pt x="6814" y="19059"/>
                    <a:pt x="6808" y="19072"/>
                  </a:cubicBezTo>
                  <a:cubicBezTo>
                    <a:pt x="6802" y="19085"/>
                    <a:pt x="6813" y="19104"/>
                    <a:pt x="6829" y="19113"/>
                  </a:cubicBezTo>
                  <a:cubicBezTo>
                    <a:pt x="6852" y="19124"/>
                    <a:pt x="6871" y="19121"/>
                    <a:pt x="6888" y="19122"/>
                  </a:cubicBezTo>
                  <a:cubicBezTo>
                    <a:pt x="6890" y="19122"/>
                    <a:pt x="6892" y="19122"/>
                    <a:pt x="6894" y="19122"/>
                  </a:cubicBezTo>
                  <a:cubicBezTo>
                    <a:pt x="6897" y="19125"/>
                    <a:pt x="6899" y="19131"/>
                    <a:pt x="6903" y="19134"/>
                  </a:cubicBezTo>
                  <a:cubicBezTo>
                    <a:pt x="6903" y="19135"/>
                    <a:pt x="6903" y="19135"/>
                    <a:pt x="6903" y="19137"/>
                  </a:cubicBezTo>
                  <a:cubicBezTo>
                    <a:pt x="6900" y="19149"/>
                    <a:pt x="6914" y="19159"/>
                    <a:pt x="6912" y="19172"/>
                  </a:cubicBezTo>
                  <a:cubicBezTo>
                    <a:pt x="6814" y="19157"/>
                    <a:pt x="6659" y="19073"/>
                    <a:pt x="6672" y="18995"/>
                  </a:cubicBezTo>
                  <a:cubicBezTo>
                    <a:pt x="6623" y="18995"/>
                    <a:pt x="6586" y="18950"/>
                    <a:pt x="6545" y="18924"/>
                  </a:cubicBezTo>
                  <a:cubicBezTo>
                    <a:pt x="6553" y="18925"/>
                    <a:pt x="6559" y="18923"/>
                    <a:pt x="6563" y="18918"/>
                  </a:cubicBezTo>
                  <a:cubicBezTo>
                    <a:pt x="6568" y="18910"/>
                    <a:pt x="6562" y="18896"/>
                    <a:pt x="6551" y="18888"/>
                  </a:cubicBezTo>
                  <a:lnTo>
                    <a:pt x="6536" y="18879"/>
                  </a:lnTo>
                  <a:cubicBezTo>
                    <a:pt x="6492" y="18852"/>
                    <a:pt x="6446" y="18827"/>
                    <a:pt x="6400" y="18803"/>
                  </a:cubicBezTo>
                  <a:cubicBezTo>
                    <a:pt x="6406" y="18803"/>
                    <a:pt x="6411" y="18800"/>
                    <a:pt x="6418" y="18797"/>
                  </a:cubicBezTo>
                  <a:cubicBezTo>
                    <a:pt x="6382" y="18774"/>
                    <a:pt x="6433" y="18741"/>
                    <a:pt x="6386" y="18720"/>
                  </a:cubicBezTo>
                  <a:cubicBezTo>
                    <a:pt x="6349" y="18714"/>
                    <a:pt x="6348" y="18762"/>
                    <a:pt x="6368" y="18788"/>
                  </a:cubicBezTo>
                  <a:cubicBezTo>
                    <a:pt x="6352" y="18780"/>
                    <a:pt x="6339" y="18769"/>
                    <a:pt x="6324" y="18761"/>
                  </a:cubicBezTo>
                  <a:cubicBezTo>
                    <a:pt x="6265" y="18731"/>
                    <a:pt x="6210" y="18703"/>
                    <a:pt x="6158" y="18670"/>
                  </a:cubicBezTo>
                  <a:cubicBezTo>
                    <a:pt x="6157" y="18669"/>
                    <a:pt x="6156" y="18667"/>
                    <a:pt x="6155" y="18667"/>
                  </a:cubicBezTo>
                  <a:cubicBezTo>
                    <a:pt x="6050" y="18556"/>
                    <a:pt x="5938" y="18515"/>
                    <a:pt x="5818" y="18478"/>
                  </a:cubicBezTo>
                  <a:lnTo>
                    <a:pt x="5815" y="18475"/>
                  </a:lnTo>
                  <a:cubicBezTo>
                    <a:pt x="5809" y="18471"/>
                    <a:pt x="5799" y="18465"/>
                    <a:pt x="5792" y="18460"/>
                  </a:cubicBezTo>
                  <a:cubicBezTo>
                    <a:pt x="5764" y="18441"/>
                    <a:pt x="5732" y="18419"/>
                    <a:pt x="5700" y="18430"/>
                  </a:cubicBezTo>
                  <a:cubicBezTo>
                    <a:pt x="5692" y="18433"/>
                    <a:pt x="5688" y="18443"/>
                    <a:pt x="5694" y="18451"/>
                  </a:cubicBezTo>
                  <a:cubicBezTo>
                    <a:pt x="5700" y="18460"/>
                    <a:pt x="5713" y="18463"/>
                    <a:pt x="5721" y="18460"/>
                  </a:cubicBezTo>
                  <a:cubicBezTo>
                    <a:pt x="5735" y="18455"/>
                    <a:pt x="5753" y="18468"/>
                    <a:pt x="5780" y="18487"/>
                  </a:cubicBezTo>
                  <a:cubicBezTo>
                    <a:pt x="5794" y="18496"/>
                    <a:pt x="5807" y="18504"/>
                    <a:pt x="5821" y="18510"/>
                  </a:cubicBezTo>
                  <a:lnTo>
                    <a:pt x="5812" y="18513"/>
                  </a:lnTo>
                  <a:cubicBezTo>
                    <a:pt x="5878" y="18559"/>
                    <a:pt x="5921" y="18607"/>
                    <a:pt x="5960" y="18643"/>
                  </a:cubicBezTo>
                  <a:cubicBezTo>
                    <a:pt x="5948" y="18650"/>
                    <a:pt x="5940" y="18660"/>
                    <a:pt x="5931" y="18670"/>
                  </a:cubicBezTo>
                  <a:cubicBezTo>
                    <a:pt x="5911" y="18662"/>
                    <a:pt x="5890" y="18657"/>
                    <a:pt x="5872" y="18652"/>
                  </a:cubicBezTo>
                  <a:cubicBezTo>
                    <a:pt x="5871" y="18651"/>
                    <a:pt x="5869" y="18653"/>
                    <a:pt x="5869" y="18652"/>
                  </a:cubicBezTo>
                  <a:lnTo>
                    <a:pt x="5866" y="18652"/>
                  </a:lnTo>
                  <a:cubicBezTo>
                    <a:pt x="5793" y="18603"/>
                    <a:pt x="5718" y="18560"/>
                    <a:pt x="5644" y="18519"/>
                  </a:cubicBezTo>
                  <a:cubicBezTo>
                    <a:pt x="5606" y="18498"/>
                    <a:pt x="5570" y="18476"/>
                    <a:pt x="5535" y="18454"/>
                  </a:cubicBezTo>
                  <a:cubicBezTo>
                    <a:pt x="5523" y="18436"/>
                    <a:pt x="5512" y="18416"/>
                    <a:pt x="5499" y="18398"/>
                  </a:cubicBezTo>
                  <a:cubicBezTo>
                    <a:pt x="5539" y="18405"/>
                    <a:pt x="5569" y="18392"/>
                    <a:pt x="5558" y="18357"/>
                  </a:cubicBezTo>
                  <a:cubicBezTo>
                    <a:pt x="5482" y="18279"/>
                    <a:pt x="5428" y="18276"/>
                    <a:pt x="5375" y="18274"/>
                  </a:cubicBezTo>
                  <a:cubicBezTo>
                    <a:pt x="5322" y="18271"/>
                    <a:pt x="5268" y="18271"/>
                    <a:pt x="5195" y="18197"/>
                  </a:cubicBezTo>
                  <a:cubicBezTo>
                    <a:pt x="5208" y="18174"/>
                    <a:pt x="5242" y="18152"/>
                    <a:pt x="5221" y="18129"/>
                  </a:cubicBezTo>
                  <a:lnTo>
                    <a:pt x="5213" y="18123"/>
                  </a:lnTo>
                  <a:cubicBezTo>
                    <a:pt x="5235" y="18121"/>
                    <a:pt x="5256" y="18116"/>
                    <a:pt x="5272" y="18102"/>
                  </a:cubicBezTo>
                  <a:cubicBezTo>
                    <a:pt x="5335" y="18179"/>
                    <a:pt x="5351" y="18091"/>
                    <a:pt x="5408" y="18141"/>
                  </a:cubicBezTo>
                  <a:cubicBezTo>
                    <a:pt x="5390" y="18156"/>
                    <a:pt x="5396" y="18179"/>
                    <a:pt x="5414" y="18203"/>
                  </a:cubicBezTo>
                  <a:cubicBezTo>
                    <a:pt x="5368" y="18193"/>
                    <a:pt x="5327" y="18199"/>
                    <a:pt x="5284" y="18197"/>
                  </a:cubicBezTo>
                  <a:cubicBezTo>
                    <a:pt x="5349" y="18271"/>
                    <a:pt x="5440" y="18294"/>
                    <a:pt x="5464" y="18253"/>
                  </a:cubicBezTo>
                  <a:cubicBezTo>
                    <a:pt x="5491" y="18275"/>
                    <a:pt x="5521" y="18292"/>
                    <a:pt x="5541" y="18300"/>
                  </a:cubicBezTo>
                  <a:cubicBezTo>
                    <a:pt x="5628" y="18340"/>
                    <a:pt x="5730" y="18284"/>
                    <a:pt x="5774" y="18277"/>
                  </a:cubicBezTo>
                  <a:cubicBezTo>
                    <a:pt x="5755" y="18255"/>
                    <a:pt x="5751" y="18233"/>
                    <a:pt x="5768" y="18209"/>
                  </a:cubicBezTo>
                  <a:cubicBezTo>
                    <a:pt x="5725" y="18162"/>
                    <a:pt x="5707" y="18195"/>
                    <a:pt x="5668" y="18159"/>
                  </a:cubicBezTo>
                  <a:cubicBezTo>
                    <a:pt x="5630" y="18081"/>
                    <a:pt x="5528" y="18024"/>
                    <a:pt x="5443" y="18017"/>
                  </a:cubicBezTo>
                  <a:cubicBezTo>
                    <a:pt x="5426" y="17994"/>
                    <a:pt x="5407" y="17973"/>
                    <a:pt x="5384" y="17952"/>
                  </a:cubicBezTo>
                  <a:cubicBezTo>
                    <a:pt x="5389" y="17952"/>
                    <a:pt x="5395" y="17952"/>
                    <a:pt x="5399" y="17949"/>
                  </a:cubicBezTo>
                  <a:cubicBezTo>
                    <a:pt x="5407" y="17942"/>
                    <a:pt x="5405" y="17927"/>
                    <a:pt x="5396" y="17916"/>
                  </a:cubicBezTo>
                  <a:cubicBezTo>
                    <a:pt x="5384" y="17903"/>
                    <a:pt x="5371" y="17894"/>
                    <a:pt x="5357" y="17884"/>
                  </a:cubicBezTo>
                  <a:cubicBezTo>
                    <a:pt x="5338" y="17868"/>
                    <a:pt x="5324" y="17857"/>
                    <a:pt x="5319" y="17845"/>
                  </a:cubicBezTo>
                  <a:cubicBezTo>
                    <a:pt x="5320" y="17843"/>
                    <a:pt x="5321" y="17838"/>
                    <a:pt x="5322" y="17837"/>
                  </a:cubicBezTo>
                  <a:close/>
                  <a:moveTo>
                    <a:pt x="4057" y="17872"/>
                  </a:moveTo>
                  <a:cubicBezTo>
                    <a:pt x="4200" y="18086"/>
                    <a:pt x="4165" y="17868"/>
                    <a:pt x="4057" y="17872"/>
                  </a:cubicBezTo>
                  <a:close/>
                  <a:moveTo>
                    <a:pt x="17369" y="17878"/>
                  </a:moveTo>
                  <a:lnTo>
                    <a:pt x="17310" y="17928"/>
                  </a:lnTo>
                  <a:lnTo>
                    <a:pt x="17348" y="17972"/>
                  </a:lnTo>
                  <a:lnTo>
                    <a:pt x="17404" y="17922"/>
                  </a:lnTo>
                  <a:lnTo>
                    <a:pt x="17369" y="17878"/>
                  </a:lnTo>
                  <a:close/>
                  <a:moveTo>
                    <a:pt x="3144" y="17931"/>
                  </a:moveTo>
                  <a:cubicBezTo>
                    <a:pt x="3138" y="17937"/>
                    <a:pt x="3139" y="17949"/>
                    <a:pt x="3147" y="17958"/>
                  </a:cubicBezTo>
                  <a:cubicBezTo>
                    <a:pt x="3159" y="17970"/>
                    <a:pt x="3168" y="17981"/>
                    <a:pt x="3177" y="17993"/>
                  </a:cubicBezTo>
                  <a:cubicBezTo>
                    <a:pt x="3186" y="18006"/>
                    <a:pt x="3197" y="18020"/>
                    <a:pt x="3212" y="18037"/>
                  </a:cubicBezTo>
                  <a:cubicBezTo>
                    <a:pt x="3220" y="18046"/>
                    <a:pt x="3230" y="18049"/>
                    <a:pt x="3236" y="18043"/>
                  </a:cubicBezTo>
                  <a:cubicBezTo>
                    <a:pt x="3242" y="18038"/>
                    <a:pt x="3241" y="18029"/>
                    <a:pt x="3233" y="18020"/>
                  </a:cubicBezTo>
                  <a:cubicBezTo>
                    <a:pt x="3220" y="18005"/>
                    <a:pt x="3212" y="17990"/>
                    <a:pt x="3203" y="17978"/>
                  </a:cubicBezTo>
                  <a:cubicBezTo>
                    <a:pt x="3194" y="17966"/>
                    <a:pt x="3185" y="17953"/>
                    <a:pt x="3171" y="17937"/>
                  </a:cubicBezTo>
                  <a:cubicBezTo>
                    <a:pt x="3163" y="17928"/>
                    <a:pt x="3150" y="17926"/>
                    <a:pt x="3144" y="17931"/>
                  </a:cubicBezTo>
                  <a:close/>
                  <a:moveTo>
                    <a:pt x="17514" y="17931"/>
                  </a:moveTo>
                  <a:cubicBezTo>
                    <a:pt x="17461" y="17964"/>
                    <a:pt x="17392" y="17998"/>
                    <a:pt x="17455" y="18026"/>
                  </a:cubicBezTo>
                  <a:lnTo>
                    <a:pt x="17522" y="17984"/>
                  </a:lnTo>
                  <a:cubicBezTo>
                    <a:pt x="17500" y="17967"/>
                    <a:pt x="17525" y="17949"/>
                    <a:pt x="17514" y="17931"/>
                  </a:cubicBezTo>
                  <a:close/>
                  <a:moveTo>
                    <a:pt x="2973" y="17999"/>
                  </a:moveTo>
                  <a:cubicBezTo>
                    <a:pt x="3016" y="18032"/>
                    <a:pt x="3074" y="18151"/>
                    <a:pt x="3103" y="18091"/>
                  </a:cubicBezTo>
                  <a:cubicBezTo>
                    <a:pt x="3056" y="18044"/>
                    <a:pt x="3013" y="18006"/>
                    <a:pt x="2973" y="17999"/>
                  </a:cubicBezTo>
                  <a:close/>
                  <a:moveTo>
                    <a:pt x="4084" y="18020"/>
                  </a:moveTo>
                  <a:cubicBezTo>
                    <a:pt x="4095" y="18035"/>
                    <a:pt x="4094" y="18052"/>
                    <a:pt x="4078" y="18064"/>
                  </a:cubicBezTo>
                  <a:lnTo>
                    <a:pt x="4149" y="18129"/>
                  </a:lnTo>
                  <a:cubicBezTo>
                    <a:pt x="4163" y="18107"/>
                    <a:pt x="4199" y="18087"/>
                    <a:pt x="4178" y="18061"/>
                  </a:cubicBezTo>
                  <a:cubicBezTo>
                    <a:pt x="4159" y="18107"/>
                    <a:pt x="4103" y="17974"/>
                    <a:pt x="4084" y="18020"/>
                  </a:cubicBezTo>
                  <a:close/>
                  <a:moveTo>
                    <a:pt x="2872" y="18052"/>
                  </a:moveTo>
                  <a:cubicBezTo>
                    <a:pt x="2860" y="18062"/>
                    <a:pt x="2863" y="18085"/>
                    <a:pt x="2878" y="18102"/>
                  </a:cubicBezTo>
                  <a:cubicBezTo>
                    <a:pt x="2893" y="18120"/>
                    <a:pt x="2909" y="18134"/>
                    <a:pt x="2923" y="18147"/>
                  </a:cubicBezTo>
                  <a:cubicBezTo>
                    <a:pt x="2943" y="18165"/>
                    <a:pt x="2956" y="18177"/>
                    <a:pt x="2964" y="18191"/>
                  </a:cubicBezTo>
                  <a:cubicBezTo>
                    <a:pt x="2966" y="18194"/>
                    <a:pt x="2968" y="18197"/>
                    <a:pt x="2970" y="18200"/>
                  </a:cubicBezTo>
                  <a:cubicBezTo>
                    <a:pt x="2973" y="18208"/>
                    <a:pt x="2976" y="18218"/>
                    <a:pt x="2982" y="18224"/>
                  </a:cubicBezTo>
                  <a:cubicBezTo>
                    <a:pt x="3025" y="18294"/>
                    <a:pt x="3060" y="18366"/>
                    <a:pt x="3118" y="18401"/>
                  </a:cubicBezTo>
                  <a:cubicBezTo>
                    <a:pt x="3169" y="18377"/>
                    <a:pt x="3090" y="18327"/>
                    <a:pt x="3141" y="18303"/>
                  </a:cubicBezTo>
                  <a:cubicBezTo>
                    <a:pt x="3102" y="18263"/>
                    <a:pt x="3062" y="18223"/>
                    <a:pt x="3023" y="18182"/>
                  </a:cubicBezTo>
                  <a:cubicBezTo>
                    <a:pt x="3013" y="18164"/>
                    <a:pt x="3003" y="18149"/>
                    <a:pt x="2991" y="18135"/>
                  </a:cubicBezTo>
                  <a:cubicBezTo>
                    <a:pt x="2978" y="18122"/>
                    <a:pt x="2964" y="18110"/>
                    <a:pt x="2952" y="18099"/>
                  </a:cubicBezTo>
                  <a:cubicBezTo>
                    <a:pt x="2940" y="18089"/>
                    <a:pt x="2929" y="18077"/>
                    <a:pt x="2920" y="18067"/>
                  </a:cubicBezTo>
                  <a:cubicBezTo>
                    <a:pt x="2904" y="18049"/>
                    <a:pt x="2884" y="18042"/>
                    <a:pt x="2872" y="18052"/>
                  </a:cubicBezTo>
                  <a:close/>
                  <a:moveTo>
                    <a:pt x="17218" y="18064"/>
                  </a:moveTo>
                  <a:lnTo>
                    <a:pt x="17144" y="18114"/>
                  </a:lnTo>
                  <a:lnTo>
                    <a:pt x="17189" y="18159"/>
                  </a:lnTo>
                  <a:lnTo>
                    <a:pt x="17239" y="18126"/>
                  </a:lnTo>
                  <a:cubicBezTo>
                    <a:pt x="17221" y="18106"/>
                    <a:pt x="17249" y="18084"/>
                    <a:pt x="17218" y="18064"/>
                  </a:cubicBezTo>
                  <a:close/>
                  <a:moveTo>
                    <a:pt x="5712" y="18099"/>
                  </a:moveTo>
                  <a:cubicBezTo>
                    <a:pt x="5786" y="18147"/>
                    <a:pt x="5770" y="18133"/>
                    <a:pt x="5833" y="18194"/>
                  </a:cubicBezTo>
                  <a:cubicBezTo>
                    <a:pt x="5888" y="18119"/>
                    <a:pt x="5758" y="18115"/>
                    <a:pt x="5712" y="18099"/>
                  </a:cubicBezTo>
                  <a:close/>
                  <a:moveTo>
                    <a:pt x="4232" y="18135"/>
                  </a:moveTo>
                  <a:cubicBezTo>
                    <a:pt x="4223" y="18145"/>
                    <a:pt x="4226" y="18162"/>
                    <a:pt x="4240" y="18173"/>
                  </a:cubicBezTo>
                  <a:cubicBezTo>
                    <a:pt x="4259" y="18189"/>
                    <a:pt x="4277" y="18207"/>
                    <a:pt x="4294" y="18227"/>
                  </a:cubicBezTo>
                  <a:cubicBezTo>
                    <a:pt x="4318" y="18254"/>
                    <a:pt x="4342" y="18283"/>
                    <a:pt x="4376" y="18303"/>
                  </a:cubicBezTo>
                  <a:cubicBezTo>
                    <a:pt x="4392" y="18313"/>
                    <a:pt x="4410" y="18310"/>
                    <a:pt x="4415" y="18297"/>
                  </a:cubicBezTo>
                  <a:cubicBezTo>
                    <a:pt x="4419" y="18285"/>
                    <a:pt x="4410" y="18268"/>
                    <a:pt x="4394" y="18259"/>
                  </a:cubicBezTo>
                  <a:cubicBezTo>
                    <a:pt x="4372" y="18246"/>
                    <a:pt x="4353" y="18223"/>
                    <a:pt x="4332" y="18200"/>
                  </a:cubicBezTo>
                  <a:cubicBezTo>
                    <a:pt x="4316" y="18181"/>
                    <a:pt x="4299" y="18161"/>
                    <a:pt x="4279" y="18144"/>
                  </a:cubicBezTo>
                  <a:lnTo>
                    <a:pt x="4270" y="18135"/>
                  </a:lnTo>
                  <a:cubicBezTo>
                    <a:pt x="4256" y="18123"/>
                    <a:pt x="4240" y="18125"/>
                    <a:pt x="4232" y="18135"/>
                  </a:cubicBezTo>
                  <a:close/>
                  <a:moveTo>
                    <a:pt x="4356" y="18141"/>
                  </a:moveTo>
                  <a:cubicBezTo>
                    <a:pt x="4395" y="18172"/>
                    <a:pt x="4449" y="18285"/>
                    <a:pt x="4468" y="18209"/>
                  </a:cubicBezTo>
                  <a:cubicBezTo>
                    <a:pt x="4425" y="18157"/>
                    <a:pt x="4388" y="18133"/>
                    <a:pt x="4356" y="18141"/>
                  </a:cubicBezTo>
                  <a:close/>
                  <a:moveTo>
                    <a:pt x="17673" y="18191"/>
                  </a:moveTo>
                  <a:cubicBezTo>
                    <a:pt x="17671" y="18192"/>
                    <a:pt x="17669" y="18192"/>
                    <a:pt x="17667" y="18194"/>
                  </a:cubicBezTo>
                  <a:cubicBezTo>
                    <a:pt x="17661" y="18199"/>
                    <a:pt x="17656" y="18208"/>
                    <a:pt x="17658" y="18215"/>
                  </a:cubicBezTo>
                  <a:cubicBezTo>
                    <a:pt x="17663" y="18234"/>
                    <a:pt x="17675" y="18246"/>
                    <a:pt x="17691" y="18256"/>
                  </a:cubicBezTo>
                  <a:lnTo>
                    <a:pt x="17679" y="18262"/>
                  </a:lnTo>
                  <a:cubicBezTo>
                    <a:pt x="17695" y="18284"/>
                    <a:pt x="17721" y="18305"/>
                    <a:pt x="17676" y="18333"/>
                  </a:cubicBezTo>
                  <a:cubicBezTo>
                    <a:pt x="17696" y="18371"/>
                    <a:pt x="17733" y="18333"/>
                    <a:pt x="17750" y="18383"/>
                  </a:cubicBezTo>
                  <a:cubicBezTo>
                    <a:pt x="17724" y="18423"/>
                    <a:pt x="17702" y="18463"/>
                    <a:pt x="17661" y="18504"/>
                  </a:cubicBezTo>
                  <a:lnTo>
                    <a:pt x="17667" y="18507"/>
                  </a:lnTo>
                  <a:cubicBezTo>
                    <a:pt x="17661" y="18512"/>
                    <a:pt x="17656" y="18517"/>
                    <a:pt x="17650" y="18522"/>
                  </a:cubicBezTo>
                  <a:cubicBezTo>
                    <a:pt x="17571" y="18587"/>
                    <a:pt x="17502" y="18661"/>
                    <a:pt x="17434" y="18732"/>
                  </a:cubicBezTo>
                  <a:cubicBezTo>
                    <a:pt x="17349" y="18820"/>
                    <a:pt x="17267" y="18905"/>
                    <a:pt x="17168" y="18965"/>
                  </a:cubicBezTo>
                  <a:cubicBezTo>
                    <a:pt x="17156" y="18973"/>
                    <a:pt x="17149" y="18986"/>
                    <a:pt x="17153" y="18995"/>
                  </a:cubicBezTo>
                  <a:cubicBezTo>
                    <a:pt x="17157" y="19004"/>
                    <a:pt x="17171" y="19005"/>
                    <a:pt x="17183" y="18998"/>
                  </a:cubicBezTo>
                  <a:cubicBezTo>
                    <a:pt x="17290" y="18933"/>
                    <a:pt x="17379" y="18844"/>
                    <a:pt x="17463" y="18755"/>
                  </a:cubicBezTo>
                  <a:cubicBezTo>
                    <a:pt x="17537" y="18678"/>
                    <a:pt x="17612" y="18597"/>
                    <a:pt x="17697" y="18531"/>
                  </a:cubicBezTo>
                  <a:cubicBezTo>
                    <a:pt x="17700" y="18529"/>
                    <a:pt x="17701" y="18527"/>
                    <a:pt x="17703" y="18525"/>
                  </a:cubicBezTo>
                  <a:lnTo>
                    <a:pt x="17712" y="18528"/>
                  </a:lnTo>
                  <a:cubicBezTo>
                    <a:pt x="17816" y="18490"/>
                    <a:pt x="17824" y="18330"/>
                    <a:pt x="17954" y="18318"/>
                  </a:cubicBezTo>
                  <a:cubicBezTo>
                    <a:pt x="17939" y="18303"/>
                    <a:pt x="17936" y="18285"/>
                    <a:pt x="17936" y="18268"/>
                  </a:cubicBezTo>
                  <a:cubicBezTo>
                    <a:pt x="17940" y="18262"/>
                    <a:pt x="17944" y="18257"/>
                    <a:pt x="17948" y="18253"/>
                  </a:cubicBezTo>
                  <a:cubicBezTo>
                    <a:pt x="17958" y="18243"/>
                    <a:pt x="17962" y="18230"/>
                    <a:pt x="17954" y="18224"/>
                  </a:cubicBezTo>
                  <a:cubicBezTo>
                    <a:pt x="17946" y="18217"/>
                    <a:pt x="17931" y="18221"/>
                    <a:pt x="17921" y="18229"/>
                  </a:cubicBezTo>
                  <a:cubicBezTo>
                    <a:pt x="17913" y="18238"/>
                    <a:pt x="17905" y="18249"/>
                    <a:pt x="17898" y="18259"/>
                  </a:cubicBezTo>
                  <a:lnTo>
                    <a:pt x="17898" y="18253"/>
                  </a:lnTo>
                  <a:cubicBezTo>
                    <a:pt x="17842" y="18207"/>
                    <a:pt x="17782" y="18174"/>
                    <a:pt x="17706" y="18218"/>
                  </a:cubicBezTo>
                  <a:cubicBezTo>
                    <a:pt x="17701" y="18213"/>
                    <a:pt x="17699" y="18205"/>
                    <a:pt x="17697" y="18197"/>
                  </a:cubicBezTo>
                  <a:cubicBezTo>
                    <a:pt x="17694" y="18189"/>
                    <a:pt x="17683" y="18186"/>
                    <a:pt x="17673" y="18191"/>
                  </a:cubicBezTo>
                  <a:close/>
                  <a:moveTo>
                    <a:pt x="16036" y="18209"/>
                  </a:moveTo>
                  <a:cubicBezTo>
                    <a:pt x="16037" y="18209"/>
                    <a:pt x="16038" y="18209"/>
                    <a:pt x="16039" y="18209"/>
                  </a:cubicBezTo>
                  <a:cubicBezTo>
                    <a:pt x="16070" y="18266"/>
                    <a:pt x="15984" y="18303"/>
                    <a:pt x="15930" y="18318"/>
                  </a:cubicBezTo>
                  <a:cubicBezTo>
                    <a:pt x="15949" y="18252"/>
                    <a:pt x="15974" y="18269"/>
                    <a:pt x="16036" y="18209"/>
                  </a:cubicBezTo>
                  <a:close/>
                  <a:moveTo>
                    <a:pt x="5869" y="18221"/>
                  </a:moveTo>
                  <a:cubicBezTo>
                    <a:pt x="5820" y="18220"/>
                    <a:pt x="5791" y="18288"/>
                    <a:pt x="5833" y="18327"/>
                  </a:cubicBezTo>
                  <a:cubicBezTo>
                    <a:pt x="5885" y="18306"/>
                    <a:pt x="5952" y="18274"/>
                    <a:pt x="5869" y="18221"/>
                  </a:cubicBezTo>
                  <a:close/>
                  <a:moveTo>
                    <a:pt x="16343" y="18229"/>
                  </a:moveTo>
                  <a:cubicBezTo>
                    <a:pt x="16420" y="18230"/>
                    <a:pt x="16270" y="18336"/>
                    <a:pt x="16225" y="18374"/>
                  </a:cubicBezTo>
                  <a:cubicBezTo>
                    <a:pt x="16241" y="18316"/>
                    <a:pt x="16319" y="18251"/>
                    <a:pt x="16343" y="18229"/>
                  </a:cubicBezTo>
                  <a:close/>
                  <a:moveTo>
                    <a:pt x="3446" y="18238"/>
                  </a:moveTo>
                  <a:cubicBezTo>
                    <a:pt x="3439" y="18240"/>
                    <a:pt x="3439" y="18244"/>
                    <a:pt x="3443" y="18250"/>
                  </a:cubicBezTo>
                  <a:cubicBezTo>
                    <a:pt x="3458" y="18280"/>
                    <a:pt x="3494" y="18312"/>
                    <a:pt x="3540" y="18336"/>
                  </a:cubicBezTo>
                  <a:cubicBezTo>
                    <a:pt x="3547" y="18339"/>
                    <a:pt x="3554" y="18336"/>
                    <a:pt x="3555" y="18330"/>
                  </a:cubicBezTo>
                  <a:cubicBezTo>
                    <a:pt x="3556" y="18326"/>
                    <a:pt x="3553" y="18322"/>
                    <a:pt x="3549" y="18318"/>
                  </a:cubicBezTo>
                  <a:cubicBezTo>
                    <a:pt x="3547" y="18317"/>
                    <a:pt x="3545" y="18313"/>
                    <a:pt x="3543" y="18312"/>
                  </a:cubicBezTo>
                  <a:cubicBezTo>
                    <a:pt x="3505" y="18293"/>
                    <a:pt x="3474" y="18269"/>
                    <a:pt x="3463" y="18247"/>
                  </a:cubicBezTo>
                  <a:cubicBezTo>
                    <a:pt x="3460" y="18240"/>
                    <a:pt x="3452" y="18238"/>
                    <a:pt x="3446" y="18238"/>
                  </a:cubicBezTo>
                  <a:close/>
                  <a:moveTo>
                    <a:pt x="6028" y="18253"/>
                  </a:moveTo>
                  <a:cubicBezTo>
                    <a:pt x="6012" y="18254"/>
                    <a:pt x="5996" y="18265"/>
                    <a:pt x="5981" y="18274"/>
                  </a:cubicBezTo>
                  <a:cubicBezTo>
                    <a:pt x="6019" y="18320"/>
                    <a:pt x="6061" y="18394"/>
                    <a:pt x="6081" y="18303"/>
                  </a:cubicBezTo>
                  <a:cubicBezTo>
                    <a:pt x="6060" y="18263"/>
                    <a:pt x="6044" y="18253"/>
                    <a:pt x="6028" y="18253"/>
                  </a:cubicBezTo>
                  <a:close/>
                  <a:moveTo>
                    <a:pt x="6064" y="18339"/>
                  </a:moveTo>
                  <a:cubicBezTo>
                    <a:pt x="6056" y="18345"/>
                    <a:pt x="6055" y="18354"/>
                    <a:pt x="6064" y="18362"/>
                  </a:cubicBezTo>
                  <a:cubicBezTo>
                    <a:pt x="6097" y="18394"/>
                    <a:pt x="6133" y="18393"/>
                    <a:pt x="6158" y="18392"/>
                  </a:cubicBezTo>
                  <a:cubicBezTo>
                    <a:pt x="6178" y="18391"/>
                    <a:pt x="6191" y="18393"/>
                    <a:pt x="6202" y="18401"/>
                  </a:cubicBezTo>
                  <a:cubicBezTo>
                    <a:pt x="6208" y="18405"/>
                    <a:pt x="6214" y="18405"/>
                    <a:pt x="6220" y="18404"/>
                  </a:cubicBezTo>
                  <a:cubicBezTo>
                    <a:pt x="6215" y="18440"/>
                    <a:pt x="6332" y="18505"/>
                    <a:pt x="6347" y="18489"/>
                  </a:cubicBezTo>
                  <a:cubicBezTo>
                    <a:pt x="6318" y="18426"/>
                    <a:pt x="6267" y="18448"/>
                    <a:pt x="6232" y="18392"/>
                  </a:cubicBezTo>
                  <a:cubicBezTo>
                    <a:pt x="6232" y="18385"/>
                    <a:pt x="6230" y="18376"/>
                    <a:pt x="6223" y="18371"/>
                  </a:cubicBezTo>
                  <a:lnTo>
                    <a:pt x="6220" y="18368"/>
                  </a:lnTo>
                  <a:cubicBezTo>
                    <a:pt x="6195" y="18352"/>
                    <a:pt x="6170" y="18356"/>
                    <a:pt x="6149" y="18357"/>
                  </a:cubicBezTo>
                  <a:cubicBezTo>
                    <a:pt x="6124" y="18358"/>
                    <a:pt x="6109" y="18357"/>
                    <a:pt x="6093" y="18342"/>
                  </a:cubicBezTo>
                  <a:cubicBezTo>
                    <a:pt x="6084" y="18333"/>
                    <a:pt x="6071" y="18333"/>
                    <a:pt x="6064" y="18339"/>
                  </a:cubicBezTo>
                  <a:close/>
                  <a:moveTo>
                    <a:pt x="15856" y="18365"/>
                  </a:moveTo>
                  <a:cubicBezTo>
                    <a:pt x="15826" y="18475"/>
                    <a:pt x="15748" y="18489"/>
                    <a:pt x="15620" y="18566"/>
                  </a:cubicBezTo>
                  <a:lnTo>
                    <a:pt x="15611" y="18549"/>
                  </a:lnTo>
                  <a:cubicBezTo>
                    <a:pt x="15658" y="18463"/>
                    <a:pt x="15816" y="18405"/>
                    <a:pt x="15856" y="18365"/>
                  </a:cubicBezTo>
                  <a:close/>
                  <a:moveTo>
                    <a:pt x="4069" y="18445"/>
                  </a:moveTo>
                  <a:cubicBezTo>
                    <a:pt x="4057" y="18449"/>
                    <a:pt x="4053" y="18463"/>
                    <a:pt x="4063" y="18475"/>
                  </a:cubicBezTo>
                  <a:cubicBezTo>
                    <a:pt x="4072" y="18485"/>
                    <a:pt x="4082" y="18498"/>
                    <a:pt x="4090" y="18510"/>
                  </a:cubicBezTo>
                  <a:lnTo>
                    <a:pt x="4099" y="18522"/>
                  </a:lnTo>
                  <a:cubicBezTo>
                    <a:pt x="4107" y="18534"/>
                    <a:pt x="4123" y="18542"/>
                    <a:pt x="4137" y="18540"/>
                  </a:cubicBezTo>
                  <a:cubicBezTo>
                    <a:pt x="4151" y="18537"/>
                    <a:pt x="4157" y="18525"/>
                    <a:pt x="4149" y="18513"/>
                  </a:cubicBezTo>
                  <a:lnTo>
                    <a:pt x="4140" y="18501"/>
                  </a:lnTo>
                  <a:cubicBezTo>
                    <a:pt x="4130" y="18487"/>
                    <a:pt x="4121" y="18472"/>
                    <a:pt x="4110" y="18460"/>
                  </a:cubicBezTo>
                  <a:cubicBezTo>
                    <a:pt x="4108" y="18457"/>
                    <a:pt x="4104" y="18456"/>
                    <a:pt x="4102" y="18454"/>
                  </a:cubicBezTo>
                  <a:cubicBezTo>
                    <a:pt x="4091" y="18447"/>
                    <a:pt x="4079" y="18442"/>
                    <a:pt x="4069" y="18445"/>
                  </a:cubicBezTo>
                  <a:close/>
                  <a:moveTo>
                    <a:pt x="3679" y="18454"/>
                  </a:moveTo>
                  <a:cubicBezTo>
                    <a:pt x="3665" y="18448"/>
                    <a:pt x="3653" y="18453"/>
                    <a:pt x="3652" y="18466"/>
                  </a:cubicBezTo>
                  <a:cubicBezTo>
                    <a:pt x="3651" y="18478"/>
                    <a:pt x="3662" y="18492"/>
                    <a:pt x="3676" y="18498"/>
                  </a:cubicBezTo>
                  <a:cubicBezTo>
                    <a:pt x="3698" y="18508"/>
                    <a:pt x="3719" y="18528"/>
                    <a:pt x="3741" y="18549"/>
                  </a:cubicBezTo>
                  <a:cubicBezTo>
                    <a:pt x="3770" y="18576"/>
                    <a:pt x="3803" y="18608"/>
                    <a:pt x="3845" y="18622"/>
                  </a:cubicBezTo>
                  <a:cubicBezTo>
                    <a:pt x="3859" y="18627"/>
                    <a:pt x="3872" y="18621"/>
                    <a:pt x="3871" y="18608"/>
                  </a:cubicBezTo>
                  <a:cubicBezTo>
                    <a:pt x="3871" y="18599"/>
                    <a:pt x="3863" y="18591"/>
                    <a:pt x="3856" y="18584"/>
                  </a:cubicBezTo>
                  <a:cubicBezTo>
                    <a:pt x="3852" y="18581"/>
                    <a:pt x="3847" y="18577"/>
                    <a:pt x="3842" y="18575"/>
                  </a:cubicBezTo>
                  <a:cubicBezTo>
                    <a:pt x="3816" y="18567"/>
                    <a:pt x="3793" y="18546"/>
                    <a:pt x="3768" y="18522"/>
                  </a:cubicBezTo>
                  <a:cubicBezTo>
                    <a:pt x="3742" y="18498"/>
                    <a:pt x="3714" y="18469"/>
                    <a:pt x="3679" y="18454"/>
                  </a:cubicBezTo>
                  <a:close/>
                  <a:moveTo>
                    <a:pt x="17638" y="18460"/>
                  </a:moveTo>
                  <a:cubicBezTo>
                    <a:pt x="17597" y="18493"/>
                    <a:pt x="17498" y="18528"/>
                    <a:pt x="17567" y="18554"/>
                  </a:cubicBezTo>
                  <a:cubicBezTo>
                    <a:pt x="17612" y="18522"/>
                    <a:pt x="17641" y="18490"/>
                    <a:pt x="17638" y="18460"/>
                  </a:cubicBezTo>
                  <a:close/>
                  <a:moveTo>
                    <a:pt x="5972" y="18475"/>
                  </a:moveTo>
                  <a:cubicBezTo>
                    <a:pt x="5986" y="18541"/>
                    <a:pt x="6037" y="18595"/>
                    <a:pt x="6067" y="18537"/>
                  </a:cubicBezTo>
                  <a:cubicBezTo>
                    <a:pt x="6033" y="18508"/>
                    <a:pt x="5992" y="18445"/>
                    <a:pt x="5972" y="18475"/>
                  </a:cubicBezTo>
                  <a:close/>
                  <a:moveTo>
                    <a:pt x="5594" y="18540"/>
                  </a:moveTo>
                  <a:cubicBezTo>
                    <a:pt x="5605" y="18546"/>
                    <a:pt x="5615" y="18554"/>
                    <a:pt x="5626" y="18560"/>
                  </a:cubicBezTo>
                  <a:cubicBezTo>
                    <a:pt x="5693" y="18598"/>
                    <a:pt x="5760" y="18636"/>
                    <a:pt x="5824" y="18679"/>
                  </a:cubicBezTo>
                  <a:cubicBezTo>
                    <a:pt x="5816" y="18681"/>
                    <a:pt x="5810" y="18683"/>
                    <a:pt x="5804" y="18687"/>
                  </a:cubicBezTo>
                  <a:cubicBezTo>
                    <a:pt x="5788" y="18673"/>
                    <a:pt x="5768" y="18661"/>
                    <a:pt x="5750" y="18649"/>
                  </a:cubicBezTo>
                  <a:cubicBezTo>
                    <a:pt x="5721" y="18629"/>
                    <a:pt x="5692" y="18612"/>
                    <a:pt x="5662" y="18596"/>
                  </a:cubicBezTo>
                  <a:cubicBezTo>
                    <a:pt x="5641" y="18585"/>
                    <a:pt x="5621" y="18575"/>
                    <a:pt x="5603" y="18563"/>
                  </a:cubicBezTo>
                  <a:lnTo>
                    <a:pt x="5609" y="18557"/>
                  </a:lnTo>
                  <a:cubicBezTo>
                    <a:pt x="5603" y="18552"/>
                    <a:pt x="5599" y="18546"/>
                    <a:pt x="5594" y="18540"/>
                  </a:cubicBezTo>
                  <a:close/>
                  <a:moveTo>
                    <a:pt x="15555" y="18581"/>
                  </a:moveTo>
                  <a:lnTo>
                    <a:pt x="15563" y="18599"/>
                  </a:lnTo>
                  <a:cubicBezTo>
                    <a:pt x="15570" y="18650"/>
                    <a:pt x="15495" y="18624"/>
                    <a:pt x="15466" y="18652"/>
                  </a:cubicBezTo>
                  <a:cubicBezTo>
                    <a:pt x="15467" y="18650"/>
                    <a:pt x="15466" y="18645"/>
                    <a:pt x="15466" y="18643"/>
                  </a:cubicBezTo>
                  <a:lnTo>
                    <a:pt x="15463" y="18634"/>
                  </a:lnTo>
                  <a:cubicBezTo>
                    <a:pt x="15462" y="18632"/>
                    <a:pt x="15463" y="18628"/>
                    <a:pt x="15463" y="18625"/>
                  </a:cubicBezTo>
                  <a:cubicBezTo>
                    <a:pt x="15497" y="18630"/>
                    <a:pt x="15511" y="18553"/>
                    <a:pt x="15555" y="18581"/>
                  </a:cubicBezTo>
                  <a:close/>
                  <a:moveTo>
                    <a:pt x="15433" y="18608"/>
                  </a:moveTo>
                  <a:cubicBezTo>
                    <a:pt x="15433" y="18621"/>
                    <a:pt x="15434" y="18633"/>
                    <a:pt x="15436" y="18643"/>
                  </a:cubicBezTo>
                  <a:lnTo>
                    <a:pt x="15439" y="18652"/>
                  </a:lnTo>
                  <a:cubicBezTo>
                    <a:pt x="15438" y="18668"/>
                    <a:pt x="15414" y="18682"/>
                    <a:pt x="15389" y="18693"/>
                  </a:cubicBezTo>
                  <a:cubicBezTo>
                    <a:pt x="15388" y="18666"/>
                    <a:pt x="15399" y="18640"/>
                    <a:pt x="15422" y="18617"/>
                  </a:cubicBezTo>
                  <a:lnTo>
                    <a:pt x="15433" y="18608"/>
                  </a:lnTo>
                  <a:close/>
                  <a:moveTo>
                    <a:pt x="4344" y="18696"/>
                  </a:moveTo>
                  <a:cubicBezTo>
                    <a:pt x="4493" y="18914"/>
                    <a:pt x="4445" y="18685"/>
                    <a:pt x="4344" y="18696"/>
                  </a:cubicBezTo>
                  <a:close/>
                  <a:moveTo>
                    <a:pt x="5848" y="18696"/>
                  </a:moveTo>
                  <a:cubicBezTo>
                    <a:pt x="5845" y="18702"/>
                    <a:pt x="5844" y="18708"/>
                    <a:pt x="5845" y="18714"/>
                  </a:cubicBezTo>
                  <a:cubicBezTo>
                    <a:pt x="5839" y="18711"/>
                    <a:pt x="5833" y="18707"/>
                    <a:pt x="5827" y="18705"/>
                  </a:cubicBezTo>
                  <a:cubicBezTo>
                    <a:pt x="5826" y="18704"/>
                    <a:pt x="5826" y="18703"/>
                    <a:pt x="5824" y="18702"/>
                  </a:cubicBezTo>
                  <a:cubicBezTo>
                    <a:pt x="5831" y="18698"/>
                    <a:pt x="5839" y="18697"/>
                    <a:pt x="5848" y="18696"/>
                  </a:cubicBezTo>
                  <a:close/>
                  <a:moveTo>
                    <a:pt x="6040" y="18699"/>
                  </a:moveTo>
                  <a:cubicBezTo>
                    <a:pt x="6068" y="18711"/>
                    <a:pt x="6101" y="18717"/>
                    <a:pt x="6143" y="18711"/>
                  </a:cubicBezTo>
                  <a:lnTo>
                    <a:pt x="6143" y="18702"/>
                  </a:lnTo>
                  <a:cubicBezTo>
                    <a:pt x="6195" y="18735"/>
                    <a:pt x="6254" y="18765"/>
                    <a:pt x="6309" y="18794"/>
                  </a:cubicBezTo>
                  <a:cubicBezTo>
                    <a:pt x="6337" y="18809"/>
                    <a:pt x="6366" y="18826"/>
                    <a:pt x="6395" y="18841"/>
                  </a:cubicBezTo>
                  <a:cubicBezTo>
                    <a:pt x="6434" y="18862"/>
                    <a:pt x="6472" y="18883"/>
                    <a:pt x="6510" y="18906"/>
                  </a:cubicBezTo>
                  <a:cubicBezTo>
                    <a:pt x="6489" y="18902"/>
                    <a:pt x="6472" y="18924"/>
                    <a:pt x="6457" y="18915"/>
                  </a:cubicBezTo>
                  <a:cubicBezTo>
                    <a:pt x="6428" y="18900"/>
                    <a:pt x="6410" y="18846"/>
                    <a:pt x="6395" y="18841"/>
                  </a:cubicBezTo>
                  <a:cubicBezTo>
                    <a:pt x="6385" y="18838"/>
                    <a:pt x="6344" y="18887"/>
                    <a:pt x="6291" y="18885"/>
                  </a:cubicBezTo>
                  <a:cubicBezTo>
                    <a:pt x="6295" y="18886"/>
                    <a:pt x="6167" y="18842"/>
                    <a:pt x="6137" y="18832"/>
                  </a:cubicBezTo>
                  <a:cubicBezTo>
                    <a:pt x="6180" y="18770"/>
                    <a:pt x="6132" y="18777"/>
                    <a:pt x="6078" y="18767"/>
                  </a:cubicBezTo>
                  <a:lnTo>
                    <a:pt x="6087" y="18752"/>
                  </a:lnTo>
                  <a:lnTo>
                    <a:pt x="6049" y="18726"/>
                  </a:lnTo>
                  <a:lnTo>
                    <a:pt x="6031" y="18752"/>
                  </a:lnTo>
                  <a:cubicBezTo>
                    <a:pt x="6023" y="18748"/>
                    <a:pt x="6017" y="18741"/>
                    <a:pt x="6010" y="18735"/>
                  </a:cubicBezTo>
                  <a:cubicBezTo>
                    <a:pt x="6015" y="18709"/>
                    <a:pt x="6026" y="18704"/>
                    <a:pt x="6040" y="18699"/>
                  </a:cubicBezTo>
                  <a:close/>
                  <a:moveTo>
                    <a:pt x="3452" y="18702"/>
                  </a:moveTo>
                  <a:cubicBezTo>
                    <a:pt x="3504" y="18738"/>
                    <a:pt x="3576" y="18848"/>
                    <a:pt x="3617" y="18832"/>
                  </a:cubicBezTo>
                  <a:cubicBezTo>
                    <a:pt x="3603" y="18785"/>
                    <a:pt x="3502" y="18721"/>
                    <a:pt x="3452" y="18702"/>
                  </a:cubicBezTo>
                  <a:close/>
                  <a:moveTo>
                    <a:pt x="5647" y="18729"/>
                  </a:moveTo>
                  <a:cubicBezTo>
                    <a:pt x="5712" y="18927"/>
                    <a:pt x="5823" y="18755"/>
                    <a:pt x="5647" y="18729"/>
                  </a:cubicBezTo>
                  <a:close/>
                  <a:moveTo>
                    <a:pt x="17062" y="18782"/>
                  </a:moveTo>
                  <a:cubicBezTo>
                    <a:pt x="17060" y="18783"/>
                    <a:pt x="17059" y="18784"/>
                    <a:pt x="17059" y="18785"/>
                  </a:cubicBezTo>
                  <a:cubicBezTo>
                    <a:pt x="17037" y="18804"/>
                    <a:pt x="17023" y="18826"/>
                    <a:pt x="17008" y="18847"/>
                  </a:cubicBezTo>
                  <a:cubicBezTo>
                    <a:pt x="16994" y="18866"/>
                    <a:pt x="16981" y="18883"/>
                    <a:pt x="16964" y="18897"/>
                  </a:cubicBezTo>
                  <a:cubicBezTo>
                    <a:pt x="16953" y="18907"/>
                    <a:pt x="16948" y="18922"/>
                    <a:pt x="16955" y="18930"/>
                  </a:cubicBezTo>
                  <a:cubicBezTo>
                    <a:pt x="16962" y="18937"/>
                    <a:pt x="16979" y="18937"/>
                    <a:pt x="16991" y="18927"/>
                  </a:cubicBezTo>
                  <a:cubicBezTo>
                    <a:pt x="17015" y="18907"/>
                    <a:pt x="17031" y="18884"/>
                    <a:pt x="17047" y="18862"/>
                  </a:cubicBezTo>
                  <a:cubicBezTo>
                    <a:pt x="17060" y="18843"/>
                    <a:pt x="17072" y="18826"/>
                    <a:pt x="17088" y="18812"/>
                  </a:cubicBezTo>
                  <a:cubicBezTo>
                    <a:pt x="17099" y="18802"/>
                    <a:pt x="17102" y="18789"/>
                    <a:pt x="17094" y="18782"/>
                  </a:cubicBezTo>
                  <a:cubicBezTo>
                    <a:pt x="17086" y="18775"/>
                    <a:pt x="17072" y="18774"/>
                    <a:pt x="17062" y="18782"/>
                  </a:cubicBezTo>
                  <a:close/>
                  <a:moveTo>
                    <a:pt x="16051" y="18803"/>
                  </a:moveTo>
                  <a:lnTo>
                    <a:pt x="15971" y="18862"/>
                  </a:lnTo>
                  <a:lnTo>
                    <a:pt x="15989" y="18897"/>
                  </a:lnTo>
                  <a:lnTo>
                    <a:pt x="16069" y="18838"/>
                  </a:lnTo>
                  <a:lnTo>
                    <a:pt x="16051" y="18803"/>
                  </a:lnTo>
                  <a:close/>
                  <a:moveTo>
                    <a:pt x="16299" y="18817"/>
                  </a:moveTo>
                  <a:cubicBezTo>
                    <a:pt x="16320" y="18837"/>
                    <a:pt x="16297" y="18854"/>
                    <a:pt x="16308" y="18874"/>
                  </a:cubicBezTo>
                  <a:lnTo>
                    <a:pt x="16267" y="18900"/>
                  </a:lnTo>
                  <a:cubicBezTo>
                    <a:pt x="16246" y="18880"/>
                    <a:pt x="16268" y="18863"/>
                    <a:pt x="16258" y="18844"/>
                  </a:cubicBezTo>
                  <a:lnTo>
                    <a:pt x="16299" y="18817"/>
                  </a:lnTo>
                  <a:close/>
                  <a:moveTo>
                    <a:pt x="5284" y="18832"/>
                  </a:moveTo>
                  <a:cubicBezTo>
                    <a:pt x="5278" y="18837"/>
                    <a:pt x="5279" y="18848"/>
                    <a:pt x="5286" y="18856"/>
                  </a:cubicBezTo>
                  <a:cubicBezTo>
                    <a:pt x="5380" y="18941"/>
                    <a:pt x="5504" y="19024"/>
                    <a:pt x="5662" y="19104"/>
                  </a:cubicBezTo>
                  <a:cubicBezTo>
                    <a:pt x="5671" y="19109"/>
                    <a:pt x="5680" y="19105"/>
                    <a:pt x="5682" y="19098"/>
                  </a:cubicBezTo>
                  <a:cubicBezTo>
                    <a:pt x="5685" y="19091"/>
                    <a:pt x="5680" y="19082"/>
                    <a:pt x="5671" y="19077"/>
                  </a:cubicBezTo>
                  <a:cubicBezTo>
                    <a:pt x="5517" y="19000"/>
                    <a:pt x="5398" y="18921"/>
                    <a:pt x="5307" y="18838"/>
                  </a:cubicBezTo>
                  <a:cubicBezTo>
                    <a:pt x="5306" y="18837"/>
                    <a:pt x="5305" y="18836"/>
                    <a:pt x="5304" y="18835"/>
                  </a:cubicBezTo>
                  <a:cubicBezTo>
                    <a:pt x="5297" y="18830"/>
                    <a:pt x="5289" y="18828"/>
                    <a:pt x="5284" y="18832"/>
                  </a:cubicBezTo>
                  <a:close/>
                  <a:moveTo>
                    <a:pt x="15079" y="18853"/>
                  </a:moveTo>
                  <a:cubicBezTo>
                    <a:pt x="15081" y="18867"/>
                    <a:pt x="15065" y="18876"/>
                    <a:pt x="15073" y="18891"/>
                  </a:cubicBezTo>
                  <a:lnTo>
                    <a:pt x="15034" y="18912"/>
                  </a:lnTo>
                  <a:cubicBezTo>
                    <a:pt x="15009" y="18883"/>
                    <a:pt x="15049" y="18869"/>
                    <a:pt x="15079" y="18853"/>
                  </a:cubicBezTo>
                  <a:close/>
                  <a:moveTo>
                    <a:pt x="4530" y="18856"/>
                  </a:moveTo>
                  <a:cubicBezTo>
                    <a:pt x="4540" y="18895"/>
                    <a:pt x="4631" y="18973"/>
                    <a:pt x="4660" y="18936"/>
                  </a:cubicBezTo>
                  <a:cubicBezTo>
                    <a:pt x="4619" y="18917"/>
                    <a:pt x="4556" y="18828"/>
                    <a:pt x="4530" y="18856"/>
                  </a:cubicBezTo>
                  <a:close/>
                  <a:moveTo>
                    <a:pt x="7145" y="18856"/>
                  </a:moveTo>
                  <a:cubicBezTo>
                    <a:pt x="7178" y="18861"/>
                    <a:pt x="7213" y="18877"/>
                    <a:pt x="7248" y="18894"/>
                  </a:cubicBezTo>
                  <a:cubicBezTo>
                    <a:pt x="7320" y="18929"/>
                    <a:pt x="7398" y="18976"/>
                    <a:pt x="7479" y="18992"/>
                  </a:cubicBezTo>
                  <a:cubicBezTo>
                    <a:pt x="7473" y="19002"/>
                    <a:pt x="7463" y="19008"/>
                    <a:pt x="7452" y="19009"/>
                  </a:cubicBezTo>
                  <a:lnTo>
                    <a:pt x="7393" y="18980"/>
                  </a:lnTo>
                  <a:cubicBezTo>
                    <a:pt x="7394" y="18990"/>
                    <a:pt x="7394" y="18997"/>
                    <a:pt x="7393" y="19004"/>
                  </a:cubicBezTo>
                  <a:cubicBezTo>
                    <a:pt x="7380" y="19002"/>
                    <a:pt x="7371" y="19003"/>
                    <a:pt x="7361" y="19007"/>
                  </a:cubicBezTo>
                  <a:cubicBezTo>
                    <a:pt x="7322" y="18993"/>
                    <a:pt x="7283" y="18975"/>
                    <a:pt x="7243" y="18956"/>
                  </a:cubicBezTo>
                  <a:cubicBezTo>
                    <a:pt x="7180" y="18928"/>
                    <a:pt x="7115" y="18900"/>
                    <a:pt x="7048" y="18879"/>
                  </a:cubicBezTo>
                  <a:lnTo>
                    <a:pt x="7053" y="18877"/>
                  </a:lnTo>
                  <a:cubicBezTo>
                    <a:pt x="7083" y="18857"/>
                    <a:pt x="7112" y="18851"/>
                    <a:pt x="7145" y="18856"/>
                  </a:cubicBezTo>
                  <a:close/>
                  <a:moveTo>
                    <a:pt x="3703" y="18888"/>
                  </a:moveTo>
                  <a:lnTo>
                    <a:pt x="3685" y="18897"/>
                  </a:lnTo>
                  <a:cubicBezTo>
                    <a:pt x="3677" y="18902"/>
                    <a:pt x="3676" y="18913"/>
                    <a:pt x="3685" y="18924"/>
                  </a:cubicBezTo>
                  <a:cubicBezTo>
                    <a:pt x="3694" y="18935"/>
                    <a:pt x="3709" y="18941"/>
                    <a:pt x="3717" y="18936"/>
                  </a:cubicBezTo>
                  <a:lnTo>
                    <a:pt x="3726" y="18930"/>
                  </a:lnTo>
                  <a:cubicBezTo>
                    <a:pt x="3736" y="18931"/>
                    <a:pt x="3748" y="18942"/>
                    <a:pt x="3768" y="18962"/>
                  </a:cubicBezTo>
                  <a:cubicBezTo>
                    <a:pt x="3781" y="18976"/>
                    <a:pt x="3796" y="18988"/>
                    <a:pt x="3812" y="18998"/>
                  </a:cubicBezTo>
                  <a:cubicBezTo>
                    <a:pt x="3824" y="19005"/>
                    <a:pt x="3835" y="19004"/>
                    <a:pt x="3839" y="18995"/>
                  </a:cubicBezTo>
                  <a:cubicBezTo>
                    <a:pt x="3841" y="18986"/>
                    <a:pt x="3833" y="18973"/>
                    <a:pt x="3821" y="18965"/>
                  </a:cubicBezTo>
                  <a:cubicBezTo>
                    <a:pt x="3812" y="18960"/>
                    <a:pt x="3802" y="18949"/>
                    <a:pt x="3791" y="18939"/>
                  </a:cubicBezTo>
                  <a:cubicBezTo>
                    <a:pt x="3784" y="18932"/>
                    <a:pt x="3776" y="18926"/>
                    <a:pt x="3768" y="18918"/>
                  </a:cubicBezTo>
                  <a:cubicBezTo>
                    <a:pt x="3749" y="18902"/>
                    <a:pt x="3727" y="18887"/>
                    <a:pt x="3703" y="18888"/>
                  </a:cubicBezTo>
                  <a:close/>
                  <a:moveTo>
                    <a:pt x="15850" y="18968"/>
                  </a:moveTo>
                  <a:cubicBezTo>
                    <a:pt x="15801" y="19013"/>
                    <a:pt x="15785" y="18979"/>
                    <a:pt x="15741" y="19012"/>
                  </a:cubicBezTo>
                  <a:cubicBezTo>
                    <a:pt x="15778" y="19045"/>
                    <a:pt x="15718" y="19062"/>
                    <a:pt x="15735" y="19092"/>
                  </a:cubicBezTo>
                  <a:cubicBezTo>
                    <a:pt x="15801" y="19042"/>
                    <a:pt x="15822" y="19041"/>
                    <a:pt x="15850" y="18968"/>
                  </a:cubicBezTo>
                  <a:close/>
                  <a:moveTo>
                    <a:pt x="15572" y="18986"/>
                  </a:moveTo>
                  <a:lnTo>
                    <a:pt x="15578" y="19001"/>
                  </a:lnTo>
                  <a:lnTo>
                    <a:pt x="15593" y="18995"/>
                  </a:lnTo>
                  <a:cubicBezTo>
                    <a:pt x="15591" y="19002"/>
                    <a:pt x="15585" y="19009"/>
                    <a:pt x="15581" y="19018"/>
                  </a:cubicBezTo>
                  <a:cubicBezTo>
                    <a:pt x="15572" y="19038"/>
                    <a:pt x="15561" y="19063"/>
                    <a:pt x="15569" y="19086"/>
                  </a:cubicBezTo>
                  <a:cubicBezTo>
                    <a:pt x="15520" y="19153"/>
                    <a:pt x="15438" y="19197"/>
                    <a:pt x="15357" y="19243"/>
                  </a:cubicBezTo>
                  <a:cubicBezTo>
                    <a:pt x="15274" y="19290"/>
                    <a:pt x="15191" y="19337"/>
                    <a:pt x="15144" y="19411"/>
                  </a:cubicBezTo>
                  <a:lnTo>
                    <a:pt x="15150" y="19417"/>
                  </a:lnTo>
                  <a:cubicBezTo>
                    <a:pt x="15131" y="19434"/>
                    <a:pt x="15105" y="19441"/>
                    <a:pt x="15082" y="19447"/>
                  </a:cubicBezTo>
                  <a:lnTo>
                    <a:pt x="15082" y="19441"/>
                  </a:lnTo>
                  <a:cubicBezTo>
                    <a:pt x="15072" y="19431"/>
                    <a:pt x="15067" y="19411"/>
                    <a:pt x="15046" y="19420"/>
                  </a:cubicBezTo>
                  <a:lnTo>
                    <a:pt x="15043" y="19420"/>
                  </a:lnTo>
                  <a:cubicBezTo>
                    <a:pt x="15043" y="19418"/>
                    <a:pt x="15043" y="19419"/>
                    <a:pt x="15043" y="19417"/>
                  </a:cubicBezTo>
                  <a:cubicBezTo>
                    <a:pt x="15043" y="19411"/>
                    <a:pt x="15045" y="19404"/>
                    <a:pt x="15043" y="19397"/>
                  </a:cubicBezTo>
                  <a:cubicBezTo>
                    <a:pt x="15042" y="19390"/>
                    <a:pt x="15032" y="19385"/>
                    <a:pt x="15023" y="19388"/>
                  </a:cubicBezTo>
                  <a:cubicBezTo>
                    <a:pt x="15022" y="19388"/>
                    <a:pt x="15021" y="19387"/>
                    <a:pt x="15020" y="19388"/>
                  </a:cubicBezTo>
                  <a:cubicBezTo>
                    <a:pt x="15012" y="19391"/>
                    <a:pt x="15007" y="19399"/>
                    <a:pt x="15008" y="19405"/>
                  </a:cubicBezTo>
                  <a:cubicBezTo>
                    <a:pt x="15009" y="19412"/>
                    <a:pt x="15010" y="19418"/>
                    <a:pt x="15011" y="19423"/>
                  </a:cubicBezTo>
                  <a:cubicBezTo>
                    <a:pt x="15011" y="19428"/>
                    <a:pt x="15010" y="19434"/>
                    <a:pt x="15011" y="19438"/>
                  </a:cubicBezTo>
                  <a:lnTo>
                    <a:pt x="15005" y="19438"/>
                  </a:lnTo>
                  <a:cubicBezTo>
                    <a:pt x="14916" y="19488"/>
                    <a:pt x="14793" y="19541"/>
                    <a:pt x="14671" y="19589"/>
                  </a:cubicBezTo>
                  <a:cubicBezTo>
                    <a:pt x="14549" y="19636"/>
                    <a:pt x="14429" y="19679"/>
                    <a:pt x="14340" y="19707"/>
                  </a:cubicBezTo>
                  <a:lnTo>
                    <a:pt x="14334" y="19710"/>
                  </a:lnTo>
                  <a:lnTo>
                    <a:pt x="14334" y="19701"/>
                  </a:lnTo>
                  <a:lnTo>
                    <a:pt x="14334" y="19698"/>
                  </a:lnTo>
                  <a:cubicBezTo>
                    <a:pt x="14332" y="19690"/>
                    <a:pt x="14331" y="19678"/>
                    <a:pt x="14322" y="19668"/>
                  </a:cubicBezTo>
                  <a:lnTo>
                    <a:pt x="14319" y="19665"/>
                  </a:lnTo>
                  <a:lnTo>
                    <a:pt x="14314" y="19665"/>
                  </a:lnTo>
                  <a:cubicBezTo>
                    <a:pt x="14303" y="19665"/>
                    <a:pt x="14292" y="19667"/>
                    <a:pt x="14281" y="19668"/>
                  </a:cubicBezTo>
                  <a:cubicBezTo>
                    <a:pt x="14285" y="19603"/>
                    <a:pt x="14324" y="19655"/>
                    <a:pt x="14367" y="19642"/>
                  </a:cubicBezTo>
                  <a:cubicBezTo>
                    <a:pt x="14472" y="19608"/>
                    <a:pt x="14590" y="19550"/>
                    <a:pt x="14712" y="19485"/>
                  </a:cubicBezTo>
                  <a:cubicBezTo>
                    <a:pt x="14835" y="19420"/>
                    <a:pt x="14960" y="19349"/>
                    <a:pt x="15085" y="19287"/>
                  </a:cubicBezTo>
                  <a:cubicBezTo>
                    <a:pt x="15111" y="19314"/>
                    <a:pt x="15162" y="19289"/>
                    <a:pt x="15135" y="19340"/>
                  </a:cubicBezTo>
                  <a:cubicBezTo>
                    <a:pt x="15304" y="19293"/>
                    <a:pt x="15165" y="19224"/>
                    <a:pt x="15253" y="19187"/>
                  </a:cubicBezTo>
                  <a:cubicBezTo>
                    <a:pt x="15258" y="19191"/>
                    <a:pt x="15261" y="19197"/>
                    <a:pt x="15265" y="19202"/>
                  </a:cubicBezTo>
                  <a:lnTo>
                    <a:pt x="15274" y="19210"/>
                  </a:lnTo>
                  <a:cubicBezTo>
                    <a:pt x="15278" y="19215"/>
                    <a:pt x="15285" y="19212"/>
                    <a:pt x="15292" y="19207"/>
                  </a:cubicBezTo>
                  <a:cubicBezTo>
                    <a:pt x="15298" y="19203"/>
                    <a:pt x="15302" y="19197"/>
                    <a:pt x="15297" y="19193"/>
                  </a:cubicBezTo>
                  <a:lnTo>
                    <a:pt x="15289" y="19184"/>
                  </a:lnTo>
                  <a:cubicBezTo>
                    <a:pt x="15281" y="19175"/>
                    <a:pt x="15274" y="19167"/>
                    <a:pt x="15262" y="19160"/>
                  </a:cubicBezTo>
                  <a:lnTo>
                    <a:pt x="15277" y="19157"/>
                  </a:lnTo>
                  <a:cubicBezTo>
                    <a:pt x="15398" y="19081"/>
                    <a:pt x="15435" y="19014"/>
                    <a:pt x="15572" y="18986"/>
                  </a:cubicBezTo>
                  <a:close/>
                  <a:moveTo>
                    <a:pt x="7225" y="18992"/>
                  </a:moveTo>
                  <a:cubicBezTo>
                    <a:pt x="7260" y="19008"/>
                    <a:pt x="7298" y="19025"/>
                    <a:pt x="7334" y="19039"/>
                  </a:cubicBezTo>
                  <a:cubicBezTo>
                    <a:pt x="7331" y="19040"/>
                    <a:pt x="7326" y="19041"/>
                    <a:pt x="7322" y="19042"/>
                  </a:cubicBezTo>
                  <a:cubicBezTo>
                    <a:pt x="7289" y="19028"/>
                    <a:pt x="7259" y="19011"/>
                    <a:pt x="7225" y="18992"/>
                  </a:cubicBezTo>
                  <a:close/>
                  <a:moveTo>
                    <a:pt x="16852" y="19012"/>
                  </a:moveTo>
                  <a:cubicBezTo>
                    <a:pt x="16822" y="19042"/>
                    <a:pt x="16786" y="19062"/>
                    <a:pt x="16769" y="19066"/>
                  </a:cubicBezTo>
                  <a:cubicBezTo>
                    <a:pt x="16767" y="19056"/>
                    <a:pt x="16764" y="19044"/>
                    <a:pt x="16760" y="19033"/>
                  </a:cubicBezTo>
                  <a:cubicBezTo>
                    <a:pt x="16757" y="19025"/>
                    <a:pt x="16749" y="19026"/>
                    <a:pt x="16742" y="19033"/>
                  </a:cubicBezTo>
                  <a:cubicBezTo>
                    <a:pt x="16735" y="19041"/>
                    <a:pt x="16731" y="19052"/>
                    <a:pt x="16734" y="19060"/>
                  </a:cubicBezTo>
                  <a:cubicBezTo>
                    <a:pt x="16737" y="19071"/>
                    <a:pt x="16744" y="19082"/>
                    <a:pt x="16745" y="19092"/>
                  </a:cubicBezTo>
                  <a:lnTo>
                    <a:pt x="16745" y="19101"/>
                  </a:lnTo>
                  <a:lnTo>
                    <a:pt x="16751" y="19101"/>
                  </a:lnTo>
                  <a:cubicBezTo>
                    <a:pt x="16774" y="19104"/>
                    <a:pt x="16825" y="19078"/>
                    <a:pt x="16861" y="19042"/>
                  </a:cubicBezTo>
                  <a:cubicBezTo>
                    <a:pt x="16867" y="19036"/>
                    <a:pt x="16872" y="19023"/>
                    <a:pt x="16869" y="19015"/>
                  </a:cubicBezTo>
                  <a:cubicBezTo>
                    <a:pt x="16867" y="19007"/>
                    <a:pt x="16858" y="19006"/>
                    <a:pt x="16852" y="19012"/>
                  </a:cubicBezTo>
                  <a:close/>
                  <a:moveTo>
                    <a:pt x="14801" y="19039"/>
                  </a:moveTo>
                  <a:cubicBezTo>
                    <a:pt x="14795" y="19174"/>
                    <a:pt x="14591" y="19212"/>
                    <a:pt x="14444" y="19207"/>
                  </a:cubicBezTo>
                  <a:cubicBezTo>
                    <a:pt x="14460" y="19185"/>
                    <a:pt x="14526" y="19148"/>
                    <a:pt x="14600" y="19113"/>
                  </a:cubicBezTo>
                  <a:cubicBezTo>
                    <a:pt x="14675" y="19078"/>
                    <a:pt x="14756" y="19045"/>
                    <a:pt x="14801" y="19039"/>
                  </a:cubicBezTo>
                  <a:close/>
                  <a:moveTo>
                    <a:pt x="4356" y="19048"/>
                  </a:moveTo>
                  <a:cubicBezTo>
                    <a:pt x="4342" y="19080"/>
                    <a:pt x="4492" y="19218"/>
                    <a:pt x="4438" y="19066"/>
                  </a:cubicBezTo>
                  <a:cubicBezTo>
                    <a:pt x="4384" y="19038"/>
                    <a:pt x="4360" y="19037"/>
                    <a:pt x="4356" y="19048"/>
                  </a:cubicBezTo>
                  <a:close/>
                  <a:moveTo>
                    <a:pt x="6099" y="19125"/>
                  </a:moveTo>
                  <a:cubicBezTo>
                    <a:pt x="6090" y="19128"/>
                    <a:pt x="6088" y="19142"/>
                    <a:pt x="6093" y="19157"/>
                  </a:cubicBezTo>
                  <a:cubicBezTo>
                    <a:pt x="6098" y="19172"/>
                    <a:pt x="6110" y="19181"/>
                    <a:pt x="6120" y="19178"/>
                  </a:cubicBezTo>
                  <a:cubicBezTo>
                    <a:pt x="6159" y="19164"/>
                    <a:pt x="6204" y="19174"/>
                    <a:pt x="6250" y="19207"/>
                  </a:cubicBezTo>
                  <a:cubicBezTo>
                    <a:pt x="6260" y="19215"/>
                    <a:pt x="6271" y="19211"/>
                    <a:pt x="6273" y="19199"/>
                  </a:cubicBezTo>
                  <a:cubicBezTo>
                    <a:pt x="6276" y="19186"/>
                    <a:pt x="6271" y="19171"/>
                    <a:pt x="6262" y="19163"/>
                  </a:cubicBezTo>
                  <a:cubicBezTo>
                    <a:pt x="6261" y="19162"/>
                    <a:pt x="6262" y="19161"/>
                    <a:pt x="6262" y="19160"/>
                  </a:cubicBezTo>
                  <a:cubicBezTo>
                    <a:pt x="6206" y="19120"/>
                    <a:pt x="6147" y="19107"/>
                    <a:pt x="6099" y="19125"/>
                  </a:cubicBezTo>
                  <a:close/>
                  <a:moveTo>
                    <a:pt x="5786" y="19145"/>
                  </a:moveTo>
                  <a:cubicBezTo>
                    <a:pt x="5762" y="19171"/>
                    <a:pt x="5796" y="19190"/>
                    <a:pt x="5801" y="19213"/>
                  </a:cubicBezTo>
                  <a:cubicBezTo>
                    <a:pt x="5890" y="19256"/>
                    <a:pt x="5918" y="19263"/>
                    <a:pt x="5907" y="19246"/>
                  </a:cubicBezTo>
                  <a:cubicBezTo>
                    <a:pt x="5897" y="19229"/>
                    <a:pt x="5848" y="19190"/>
                    <a:pt x="5786" y="19145"/>
                  </a:cubicBezTo>
                  <a:close/>
                  <a:moveTo>
                    <a:pt x="4515" y="19151"/>
                  </a:moveTo>
                  <a:cubicBezTo>
                    <a:pt x="4506" y="19155"/>
                    <a:pt x="4504" y="19167"/>
                    <a:pt x="4512" y="19178"/>
                  </a:cubicBezTo>
                  <a:cubicBezTo>
                    <a:pt x="4525" y="19195"/>
                    <a:pt x="4541" y="19213"/>
                    <a:pt x="4571" y="19228"/>
                  </a:cubicBezTo>
                  <a:lnTo>
                    <a:pt x="4565" y="19231"/>
                  </a:lnTo>
                  <a:cubicBezTo>
                    <a:pt x="4608" y="19312"/>
                    <a:pt x="4754" y="19382"/>
                    <a:pt x="4834" y="19426"/>
                  </a:cubicBezTo>
                  <a:lnTo>
                    <a:pt x="4885" y="19355"/>
                  </a:lnTo>
                  <a:cubicBezTo>
                    <a:pt x="4757" y="19309"/>
                    <a:pt x="4642" y="19176"/>
                    <a:pt x="4568" y="19187"/>
                  </a:cubicBezTo>
                  <a:cubicBezTo>
                    <a:pt x="4558" y="19180"/>
                    <a:pt x="4554" y="19174"/>
                    <a:pt x="4548" y="19166"/>
                  </a:cubicBezTo>
                  <a:cubicBezTo>
                    <a:pt x="4540" y="19155"/>
                    <a:pt x="4525" y="19148"/>
                    <a:pt x="4515" y="19151"/>
                  </a:cubicBezTo>
                  <a:close/>
                  <a:moveTo>
                    <a:pt x="7550" y="19160"/>
                  </a:moveTo>
                  <a:cubicBezTo>
                    <a:pt x="7570" y="19170"/>
                    <a:pt x="7592" y="19178"/>
                    <a:pt x="7615" y="19184"/>
                  </a:cubicBezTo>
                  <a:cubicBezTo>
                    <a:pt x="7625" y="19186"/>
                    <a:pt x="7634" y="19182"/>
                    <a:pt x="7639" y="19175"/>
                  </a:cubicBezTo>
                  <a:cubicBezTo>
                    <a:pt x="7687" y="19196"/>
                    <a:pt x="7727" y="19234"/>
                    <a:pt x="7739" y="19281"/>
                  </a:cubicBezTo>
                  <a:cubicBezTo>
                    <a:pt x="7780" y="19298"/>
                    <a:pt x="7806" y="19291"/>
                    <a:pt x="7828" y="19275"/>
                  </a:cubicBezTo>
                  <a:cubicBezTo>
                    <a:pt x="7828" y="19281"/>
                    <a:pt x="7826" y="19286"/>
                    <a:pt x="7822" y="19293"/>
                  </a:cubicBezTo>
                  <a:cubicBezTo>
                    <a:pt x="7887" y="19309"/>
                    <a:pt x="7887" y="19341"/>
                    <a:pt x="7934" y="19361"/>
                  </a:cubicBezTo>
                  <a:cubicBezTo>
                    <a:pt x="7940" y="19341"/>
                    <a:pt x="7944" y="19323"/>
                    <a:pt x="7907" y="19314"/>
                  </a:cubicBezTo>
                  <a:cubicBezTo>
                    <a:pt x="7917" y="19295"/>
                    <a:pt x="7944" y="19302"/>
                    <a:pt x="7949" y="19275"/>
                  </a:cubicBezTo>
                  <a:cubicBezTo>
                    <a:pt x="7935" y="19275"/>
                    <a:pt x="7918" y="19272"/>
                    <a:pt x="7902" y="19267"/>
                  </a:cubicBezTo>
                  <a:cubicBezTo>
                    <a:pt x="7906" y="19261"/>
                    <a:pt x="7909" y="19254"/>
                    <a:pt x="7913" y="19255"/>
                  </a:cubicBezTo>
                  <a:cubicBezTo>
                    <a:pt x="7946" y="19262"/>
                    <a:pt x="8031" y="19308"/>
                    <a:pt x="8099" y="19320"/>
                  </a:cubicBezTo>
                  <a:cubicBezTo>
                    <a:pt x="8139" y="19327"/>
                    <a:pt x="8186" y="19312"/>
                    <a:pt x="8215" y="19320"/>
                  </a:cubicBezTo>
                  <a:cubicBezTo>
                    <a:pt x="8267" y="19334"/>
                    <a:pt x="8358" y="19449"/>
                    <a:pt x="8425" y="19385"/>
                  </a:cubicBezTo>
                  <a:cubicBezTo>
                    <a:pt x="8421" y="19347"/>
                    <a:pt x="8319" y="19351"/>
                    <a:pt x="8360" y="19296"/>
                  </a:cubicBezTo>
                  <a:cubicBezTo>
                    <a:pt x="8393" y="19306"/>
                    <a:pt x="8427" y="19316"/>
                    <a:pt x="8460" y="19326"/>
                  </a:cubicBezTo>
                  <a:lnTo>
                    <a:pt x="8457" y="19334"/>
                  </a:lnTo>
                  <a:lnTo>
                    <a:pt x="8495" y="19349"/>
                  </a:lnTo>
                  <a:lnTo>
                    <a:pt x="8501" y="19337"/>
                  </a:lnTo>
                  <a:cubicBezTo>
                    <a:pt x="8510" y="19340"/>
                    <a:pt x="8516" y="19341"/>
                    <a:pt x="8525" y="19343"/>
                  </a:cubicBezTo>
                  <a:cubicBezTo>
                    <a:pt x="8491" y="19381"/>
                    <a:pt x="8478" y="19446"/>
                    <a:pt x="8392" y="19411"/>
                  </a:cubicBezTo>
                  <a:cubicBezTo>
                    <a:pt x="8439" y="19471"/>
                    <a:pt x="8507" y="19481"/>
                    <a:pt x="8575" y="19488"/>
                  </a:cubicBezTo>
                  <a:cubicBezTo>
                    <a:pt x="8643" y="19495"/>
                    <a:pt x="8711" y="19500"/>
                    <a:pt x="8764" y="19550"/>
                  </a:cubicBezTo>
                  <a:lnTo>
                    <a:pt x="8764" y="19553"/>
                  </a:lnTo>
                  <a:cubicBezTo>
                    <a:pt x="8763" y="19555"/>
                    <a:pt x="8762" y="19557"/>
                    <a:pt x="8761" y="19559"/>
                  </a:cubicBezTo>
                  <a:lnTo>
                    <a:pt x="8761" y="19565"/>
                  </a:lnTo>
                  <a:cubicBezTo>
                    <a:pt x="8642" y="19528"/>
                    <a:pt x="8547" y="19496"/>
                    <a:pt x="8478" y="19485"/>
                  </a:cubicBezTo>
                  <a:cubicBezTo>
                    <a:pt x="8471" y="19482"/>
                    <a:pt x="8467" y="19479"/>
                    <a:pt x="8460" y="19476"/>
                  </a:cubicBezTo>
                  <a:cubicBezTo>
                    <a:pt x="8425" y="19463"/>
                    <a:pt x="8388" y="19459"/>
                    <a:pt x="8354" y="19453"/>
                  </a:cubicBezTo>
                  <a:cubicBezTo>
                    <a:pt x="8328" y="19448"/>
                    <a:pt x="8304" y="19442"/>
                    <a:pt x="8280" y="19435"/>
                  </a:cubicBezTo>
                  <a:lnTo>
                    <a:pt x="8283" y="19432"/>
                  </a:lnTo>
                  <a:cubicBezTo>
                    <a:pt x="8186" y="19414"/>
                    <a:pt x="8191" y="19367"/>
                    <a:pt x="8132" y="19337"/>
                  </a:cubicBezTo>
                  <a:cubicBezTo>
                    <a:pt x="8121" y="19353"/>
                    <a:pt x="8102" y="19353"/>
                    <a:pt x="8082" y="19352"/>
                  </a:cubicBezTo>
                  <a:cubicBezTo>
                    <a:pt x="8068" y="19392"/>
                    <a:pt x="8097" y="19420"/>
                    <a:pt x="8111" y="19453"/>
                  </a:cubicBezTo>
                  <a:lnTo>
                    <a:pt x="8120" y="19462"/>
                  </a:lnTo>
                  <a:cubicBezTo>
                    <a:pt x="8109" y="19469"/>
                    <a:pt x="8101" y="19476"/>
                    <a:pt x="8094" y="19482"/>
                  </a:cubicBezTo>
                  <a:cubicBezTo>
                    <a:pt x="8088" y="19487"/>
                    <a:pt x="8083" y="19492"/>
                    <a:pt x="8079" y="19494"/>
                  </a:cubicBezTo>
                  <a:cubicBezTo>
                    <a:pt x="8065" y="19492"/>
                    <a:pt x="8050" y="19484"/>
                    <a:pt x="8043" y="19470"/>
                  </a:cubicBezTo>
                  <a:cubicBezTo>
                    <a:pt x="8039" y="19462"/>
                    <a:pt x="8030" y="19457"/>
                    <a:pt x="8020" y="19459"/>
                  </a:cubicBezTo>
                  <a:cubicBezTo>
                    <a:pt x="8012" y="19460"/>
                    <a:pt x="8007" y="19466"/>
                    <a:pt x="8008" y="19473"/>
                  </a:cubicBezTo>
                  <a:cubicBezTo>
                    <a:pt x="7938" y="19454"/>
                    <a:pt x="7866" y="19440"/>
                    <a:pt x="7801" y="19435"/>
                  </a:cubicBezTo>
                  <a:cubicBezTo>
                    <a:pt x="7787" y="19406"/>
                    <a:pt x="7802" y="19367"/>
                    <a:pt x="7789" y="19337"/>
                  </a:cubicBezTo>
                  <a:cubicBezTo>
                    <a:pt x="7741" y="19320"/>
                    <a:pt x="7693" y="19303"/>
                    <a:pt x="7644" y="19284"/>
                  </a:cubicBezTo>
                  <a:cubicBezTo>
                    <a:pt x="7687" y="19335"/>
                    <a:pt x="7644" y="19325"/>
                    <a:pt x="7588" y="19299"/>
                  </a:cubicBezTo>
                  <a:cubicBezTo>
                    <a:pt x="7533" y="19273"/>
                    <a:pt x="7466" y="19228"/>
                    <a:pt x="7458" y="19207"/>
                  </a:cubicBezTo>
                  <a:cubicBezTo>
                    <a:pt x="7479" y="19176"/>
                    <a:pt x="7513" y="19162"/>
                    <a:pt x="7550" y="19160"/>
                  </a:cubicBezTo>
                  <a:close/>
                  <a:moveTo>
                    <a:pt x="5032" y="19187"/>
                  </a:moveTo>
                  <a:cubicBezTo>
                    <a:pt x="5001" y="19225"/>
                    <a:pt x="5098" y="19314"/>
                    <a:pt x="5124" y="19272"/>
                  </a:cubicBezTo>
                  <a:cubicBezTo>
                    <a:pt x="5070" y="19244"/>
                    <a:pt x="5098" y="19215"/>
                    <a:pt x="5032" y="19187"/>
                  </a:cubicBezTo>
                  <a:close/>
                  <a:moveTo>
                    <a:pt x="4137" y="19234"/>
                  </a:moveTo>
                  <a:cubicBezTo>
                    <a:pt x="4126" y="19243"/>
                    <a:pt x="4131" y="19261"/>
                    <a:pt x="4146" y="19275"/>
                  </a:cubicBezTo>
                  <a:cubicBezTo>
                    <a:pt x="4179" y="19307"/>
                    <a:pt x="4215" y="19331"/>
                    <a:pt x="4249" y="19352"/>
                  </a:cubicBezTo>
                  <a:cubicBezTo>
                    <a:pt x="4278" y="19370"/>
                    <a:pt x="4306" y="19385"/>
                    <a:pt x="4329" y="19405"/>
                  </a:cubicBezTo>
                  <a:cubicBezTo>
                    <a:pt x="4344" y="19419"/>
                    <a:pt x="4366" y="19424"/>
                    <a:pt x="4376" y="19414"/>
                  </a:cubicBezTo>
                  <a:cubicBezTo>
                    <a:pt x="4386" y="19405"/>
                    <a:pt x="4380" y="19386"/>
                    <a:pt x="4365" y="19373"/>
                  </a:cubicBezTo>
                  <a:cubicBezTo>
                    <a:pt x="4356" y="19366"/>
                    <a:pt x="4349" y="19358"/>
                    <a:pt x="4341" y="19352"/>
                  </a:cubicBezTo>
                  <a:cubicBezTo>
                    <a:pt x="4317" y="19334"/>
                    <a:pt x="4294" y="19320"/>
                    <a:pt x="4270" y="19305"/>
                  </a:cubicBezTo>
                  <a:cubicBezTo>
                    <a:pt x="4239" y="19286"/>
                    <a:pt x="4208" y="19267"/>
                    <a:pt x="4184" y="19243"/>
                  </a:cubicBezTo>
                  <a:cubicBezTo>
                    <a:pt x="4170" y="19228"/>
                    <a:pt x="4148" y="19225"/>
                    <a:pt x="4137" y="19234"/>
                  </a:cubicBezTo>
                  <a:close/>
                  <a:moveTo>
                    <a:pt x="7872" y="19240"/>
                  </a:moveTo>
                  <a:cubicBezTo>
                    <a:pt x="7874" y="19248"/>
                    <a:pt x="7876" y="19256"/>
                    <a:pt x="7878" y="19261"/>
                  </a:cubicBezTo>
                  <a:cubicBezTo>
                    <a:pt x="7870" y="19258"/>
                    <a:pt x="7862" y="19257"/>
                    <a:pt x="7854" y="19255"/>
                  </a:cubicBezTo>
                  <a:cubicBezTo>
                    <a:pt x="7860" y="19250"/>
                    <a:pt x="7866" y="19243"/>
                    <a:pt x="7872" y="19240"/>
                  </a:cubicBezTo>
                  <a:close/>
                  <a:moveTo>
                    <a:pt x="16911" y="19243"/>
                  </a:moveTo>
                  <a:cubicBezTo>
                    <a:pt x="16903" y="19238"/>
                    <a:pt x="16889" y="19239"/>
                    <a:pt x="16878" y="19246"/>
                  </a:cubicBezTo>
                  <a:cubicBezTo>
                    <a:pt x="16876" y="19247"/>
                    <a:pt x="16874" y="19250"/>
                    <a:pt x="16872" y="19252"/>
                  </a:cubicBezTo>
                  <a:cubicBezTo>
                    <a:pt x="16851" y="19273"/>
                    <a:pt x="16827" y="19290"/>
                    <a:pt x="16799" y="19308"/>
                  </a:cubicBezTo>
                  <a:cubicBezTo>
                    <a:pt x="16771" y="19325"/>
                    <a:pt x="16740" y="19343"/>
                    <a:pt x="16713" y="19367"/>
                  </a:cubicBezTo>
                  <a:cubicBezTo>
                    <a:pt x="16701" y="19377"/>
                    <a:pt x="16698" y="19392"/>
                    <a:pt x="16707" y="19399"/>
                  </a:cubicBezTo>
                  <a:cubicBezTo>
                    <a:pt x="16716" y="19406"/>
                    <a:pt x="16734" y="19404"/>
                    <a:pt x="16745" y="19394"/>
                  </a:cubicBezTo>
                  <a:cubicBezTo>
                    <a:pt x="16767" y="19374"/>
                    <a:pt x="16790" y="19359"/>
                    <a:pt x="16816" y="19343"/>
                  </a:cubicBezTo>
                  <a:cubicBezTo>
                    <a:pt x="16847" y="19324"/>
                    <a:pt x="16880" y="19304"/>
                    <a:pt x="16908" y="19275"/>
                  </a:cubicBezTo>
                  <a:cubicBezTo>
                    <a:pt x="16920" y="19264"/>
                    <a:pt x="16921" y="19249"/>
                    <a:pt x="16911" y="19243"/>
                  </a:cubicBezTo>
                  <a:close/>
                  <a:moveTo>
                    <a:pt x="14237" y="19287"/>
                  </a:moveTo>
                  <a:cubicBezTo>
                    <a:pt x="14267" y="19359"/>
                    <a:pt x="14161" y="19396"/>
                    <a:pt x="14086" y="19394"/>
                  </a:cubicBezTo>
                  <a:cubicBezTo>
                    <a:pt x="14103" y="19325"/>
                    <a:pt x="14137" y="19297"/>
                    <a:pt x="14237" y="19287"/>
                  </a:cubicBezTo>
                  <a:close/>
                  <a:moveTo>
                    <a:pt x="15723" y="19317"/>
                  </a:moveTo>
                  <a:cubicBezTo>
                    <a:pt x="15546" y="19295"/>
                    <a:pt x="15660" y="19537"/>
                    <a:pt x="15723" y="19317"/>
                  </a:cubicBezTo>
                  <a:close/>
                  <a:moveTo>
                    <a:pt x="15593" y="19326"/>
                  </a:moveTo>
                  <a:cubicBezTo>
                    <a:pt x="15574" y="19310"/>
                    <a:pt x="15542" y="19311"/>
                    <a:pt x="15504" y="19349"/>
                  </a:cubicBezTo>
                  <a:cubicBezTo>
                    <a:pt x="15519" y="19418"/>
                    <a:pt x="15561" y="19412"/>
                    <a:pt x="15605" y="19405"/>
                  </a:cubicBezTo>
                  <a:cubicBezTo>
                    <a:pt x="15617" y="19373"/>
                    <a:pt x="15612" y="19341"/>
                    <a:pt x="15593" y="19326"/>
                  </a:cubicBezTo>
                  <a:close/>
                  <a:moveTo>
                    <a:pt x="5227" y="19329"/>
                  </a:moveTo>
                  <a:cubicBezTo>
                    <a:pt x="5216" y="19331"/>
                    <a:pt x="5214" y="19342"/>
                    <a:pt x="5221" y="19352"/>
                  </a:cubicBezTo>
                  <a:cubicBezTo>
                    <a:pt x="5231" y="19367"/>
                    <a:pt x="5244" y="19382"/>
                    <a:pt x="5257" y="19397"/>
                  </a:cubicBezTo>
                  <a:lnTo>
                    <a:pt x="5269" y="19408"/>
                  </a:lnTo>
                  <a:cubicBezTo>
                    <a:pt x="5278" y="19419"/>
                    <a:pt x="5294" y="19424"/>
                    <a:pt x="5304" y="19420"/>
                  </a:cubicBezTo>
                  <a:cubicBezTo>
                    <a:pt x="5315" y="19416"/>
                    <a:pt x="5316" y="19407"/>
                    <a:pt x="5307" y="19397"/>
                  </a:cubicBezTo>
                  <a:lnTo>
                    <a:pt x="5295" y="19382"/>
                  </a:lnTo>
                  <a:cubicBezTo>
                    <a:pt x="5284" y="19369"/>
                    <a:pt x="5272" y="19356"/>
                    <a:pt x="5263" y="19343"/>
                  </a:cubicBezTo>
                  <a:cubicBezTo>
                    <a:pt x="5260" y="19340"/>
                    <a:pt x="5255" y="19337"/>
                    <a:pt x="5251" y="19334"/>
                  </a:cubicBezTo>
                  <a:cubicBezTo>
                    <a:pt x="5244" y="19330"/>
                    <a:pt x="5235" y="19326"/>
                    <a:pt x="5227" y="19329"/>
                  </a:cubicBezTo>
                  <a:close/>
                  <a:moveTo>
                    <a:pt x="6418" y="19337"/>
                  </a:moveTo>
                  <a:cubicBezTo>
                    <a:pt x="6391" y="19333"/>
                    <a:pt x="6373" y="19347"/>
                    <a:pt x="6395" y="19397"/>
                  </a:cubicBezTo>
                  <a:cubicBezTo>
                    <a:pt x="6417" y="19326"/>
                    <a:pt x="6488" y="19508"/>
                    <a:pt x="6501" y="19391"/>
                  </a:cubicBezTo>
                  <a:cubicBezTo>
                    <a:pt x="6482" y="19366"/>
                    <a:pt x="6446" y="19342"/>
                    <a:pt x="6418" y="19337"/>
                  </a:cubicBezTo>
                  <a:close/>
                  <a:moveTo>
                    <a:pt x="6126" y="19343"/>
                  </a:moveTo>
                  <a:cubicBezTo>
                    <a:pt x="6113" y="19337"/>
                    <a:pt x="6098" y="19337"/>
                    <a:pt x="6093" y="19346"/>
                  </a:cubicBezTo>
                  <a:cubicBezTo>
                    <a:pt x="6088" y="19356"/>
                    <a:pt x="6095" y="19370"/>
                    <a:pt x="6108" y="19376"/>
                  </a:cubicBezTo>
                  <a:cubicBezTo>
                    <a:pt x="6129" y="19387"/>
                    <a:pt x="6149" y="19398"/>
                    <a:pt x="6170" y="19411"/>
                  </a:cubicBezTo>
                  <a:cubicBezTo>
                    <a:pt x="6206" y="19433"/>
                    <a:pt x="6248" y="19456"/>
                    <a:pt x="6291" y="19470"/>
                  </a:cubicBezTo>
                  <a:cubicBezTo>
                    <a:pt x="6305" y="19475"/>
                    <a:pt x="6316" y="19472"/>
                    <a:pt x="6318" y="19462"/>
                  </a:cubicBezTo>
                  <a:cubicBezTo>
                    <a:pt x="6319" y="19453"/>
                    <a:pt x="6313" y="19441"/>
                    <a:pt x="6303" y="19435"/>
                  </a:cubicBezTo>
                  <a:cubicBezTo>
                    <a:pt x="6301" y="19434"/>
                    <a:pt x="6299" y="19436"/>
                    <a:pt x="6297" y="19435"/>
                  </a:cubicBezTo>
                  <a:cubicBezTo>
                    <a:pt x="6261" y="19423"/>
                    <a:pt x="6226" y="19403"/>
                    <a:pt x="6191" y="19382"/>
                  </a:cubicBezTo>
                  <a:cubicBezTo>
                    <a:pt x="6169" y="19369"/>
                    <a:pt x="6149" y="19355"/>
                    <a:pt x="6126" y="19343"/>
                  </a:cubicBezTo>
                  <a:close/>
                  <a:moveTo>
                    <a:pt x="5118" y="19367"/>
                  </a:moveTo>
                  <a:cubicBezTo>
                    <a:pt x="5185" y="19407"/>
                    <a:pt x="5201" y="19484"/>
                    <a:pt x="5254" y="19441"/>
                  </a:cubicBezTo>
                  <a:cubicBezTo>
                    <a:pt x="5211" y="19424"/>
                    <a:pt x="5142" y="19334"/>
                    <a:pt x="5118" y="19367"/>
                  </a:cubicBezTo>
                  <a:close/>
                  <a:moveTo>
                    <a:pt x="14018" y="19399"/>
                  </a:moveTo>
                  <a:cubicBezTo>
                    <a:pt x="14069" y="19387"/>
                    <a:pt x="14008" y="19450"/>
                    <a:pt x="14018" y="19470"/>
                  </a:cubicBezTo>
                  <a:cubicBezTo>
                    <a:pt x="13976" y="19485"/>
                    <a:pt x="13933" y="19498"/>
                    <a:pt x="13891" y="19512"/>
                  </a:cubicBezTo>
                  <a:cubicBezTo>
                    <a:pt x="13884" y="19508"/>
                    <a:pt x="13876" y="19502"/>
                    <a:pt x="13870" y="19497"/>
                  </a:cubicBezTo>
                  <a:cubicBezTo>
                    <a:pt x="13926" y="19441"/>
                    <a:pt x="13989" y="19438"/>
                    <a:pt x="14018" y="19399"/>
                  </a:cubicBezTo>
                  <a:close/>
                  <a:moveTo>
                    <a:pt x="15673" y="19420"/>
                  </a:moveTo>
                  <a:cubicBezTo>
                    <a:pt x="15614" y="19465"/>
                    <a:pt x="15637" y="19454"/>
                    <a:pt x="15566" y="19476"/>
                  </a:cubicBezTo>
                  <a:cubicBezTo>
                    <a:pt x="15583" y="19502"/>
                    <a:pt x="15565" y="19522"/>
                    <a:pt x="15519" y="19538"/>
                  </a:cubicBezTo>
                  <a:cubicBezTo>
                    <a:pt x="15547" y="19576"/>
                    <a:pt x="15599" y="19561"/>
                    <a:pt x="15655" y="19544"/>
                  </a:cubicBezTo>
                  <a:cubicBezTo>
                    <a:pt x="15643" y="19505"/>
                    <a:pt x="15704" y="19478"/>
                    <a:pt x="15708" y="19441"/>
                  </a:cubicBezTo>
                  <a:cubicBezTo>
                    <a:pt x="15690" y="19446"/>
                    <a:pt x="15679" y="19440"/>
                    <a:pt x="15673" y="19420"/>
                  </a:cubicBezTo>
                  <a:close/>
                  <a:moveTo>
                    <a:pt x="7476" y="19464"/>
                  </a:moveTo>
                  <a:lnTo>
                    <a:pt x="7461" y="19494"/>
                  </a:lnTo>
                  <a:lnTo>
                    <a:pt x="7470" y="19497"/>
                  </a:lnTo>
                  <a:cubicBezTo>
                    <a:pt x="7450" y="19508"/>
                    <a:pt x="7427" y="19514"/>
                    <a:pt x="7390" y="19497"/>
                  </a:cubicBezTo>
                  <a:cubicBezTo>
                    <a:pt x="7406" y="19463"/>
                    <a:pt x="7447" y="19447"/>
                    <a:pt x="7476" y="19464"/>
                  </a:cubicBezTo>
                  <a:close/>
                  <a:moveTo>
                    <a:pt x="8262" y="19482"/>
                  </a:moveTo>
                  <a:cubicBezTo>
                    <a:pt x="8293" y="19492"/>
                    <a:pt x="8322" y="19497"/>
                    <a:pt x="8351" y="19503"/>
                  </a:cubicBezTo>
                  <a:cubicBezTo>
                    <a:pt x="8387" y="19509"/>
                    <a:pt x="8422" y="19516"/>
                    <a:pt x="8454" y="19529"/>
                  </a:cubicBezTo>
                  <a:cubicBezTo>
                    <a:pt x="8453" y="19553"/>
                    <a:pt x="8492" y="19564"/>
                    <a:pt x="8504" y="19583"/>
                  </a:cubicBezTo>
                  <a:lnTo>
                    <a:pt x="8507" y="19583"/>
                  </a:lnTo>
                  <a:cubicBezTo>
                    <a:pt x="8495" y="19597"/>
                    <a:pt x="8486" y="19611"/>
                    <a:pt x="8481" y="19627"/>
                  </a:cubicBezTo>
                  <a:cubicBezTo>
                    <a:pt x="8467" y="19624"/>
                    <a:pt x="8455" y="19625"/>
                    <a:pt x="8445" y="19627"/>
                  </a:cubicBezTo>
                  <a:cubicBezTo>
                    <a:pt x="8417" y="19603"/>
                    <a:pt x="8457" y="19603"/>
                    <a:pt x="8442" y="19553"/>
                  </a:cubicBezTo>
                  <a:cubicBezTo>
                    <a:pt x="8372" y="19519"/>
                    <a:pt x="8344" y="19540"/>
                    <a:pt x="8321" y="19571"/>
                  </a:cubicBezTo>
                  <a:cubicBezTo>
                    <a:pt x="8257" y="19552"/>
                    <a:pt x="8192" y="19531"/>
                    <a:pt x="8123" y="19509"/>
                  </a:cubicBezTo>
                  <a:cubicBezTo>
                    <a:pt x="8124" y="19508"/>
                    <a:pt x="8125" y="19507"/>
                    <a:pt x="8126" y="19506"/>
                  </a:cubicBezTo>
                  <a:cubicBezTo>
                    <a:pt x="8132" y="19501"/>
                    <a:pt x="8136" y="19497"/>
                    <a:pt x="8144" y="19491"/>
                  </a:cubicBezTo>
                  <a:cubicBezTo>
                    <a:pt x="8183" y="19488"/>
                    <a:pt x="8220" y="19479"/>
                    <a:pt x="8262" y="19482"/>
                  </a:cubicBezTo>
                  <a:close/>
                  <a:moveTo>
                    <a:pt x="6188" y="19491"/>
                  </a:moveTo>
                  <a:cubicBezTo>
                    <a:pt x="6167" y="19484"/>
                    <a:pt x="6149" y="19489"/>
                    <a:pt x="6143" y="19500"/>
                  </a:cubicBezTo>
                  <a:cubicBezTo>
                    <a:pt x="6139" y="19509"/>
                    <a:pt x="6144" y="19519"/>
                    <a:pt x="6158" y="19527"/>
                  </a:cubicBezTo>
                  <a:cubicBezTo>
                    <a:pt x="6158" y="19530"/>
                    <a:pt x="6159" y="19535"/>
                    <a:pt x="6158" y="19538"/>
                  </a:cubicBezTo>
                  <a:cubicBezTo>
                    <a:pt x="6158" y="19542"/>
                    <a:pt x="6156" y="19547"/>
                    <a:pt x="6155" y="19550"/>
                  </a:cubicBezTo>
                  <a:cubicBezTo>
                    <a:pt x="6154" y="19563"/>
                    <a:pt x="6170" y="19575"/>
                    <a:pt x="6191" y="19580"/>
                  </a:cubicBezTo>
                  <a:cubicBezTo>
                    <a:pt x="6213" y="19583"/>
                    <a:pt x="6231" y="19577"/>
                    <a:pt x="6232" y="19565"/>
                  </a:cubicBezTo>
                  <a:cubicBezTo>
                    <a:pt x="6232" y="19562"/>
                    <a:pt x="6234" y="19559"/>
                    <a:pt x="6235" y="19556"/>
                  </a:cubicBezTo>
                  <a:cubicBezTo>
                    <a:pt x="6237" y="19542"/>
                    <a:pt x="6242" y="19512"/>
                    <a:pt x="6197" y="19494"/>
                  </a:cubicBezTo>
                  <a:lnTo>
                    <a:pt x="6188" y="19491"/>
                  </a:lnTo>
                  <a:close/>
                  <a:moveTo>
                    <a:pt x="6926" y="19491"/>
                  </a:moveTo>
                  <a:cubicBezTo>
                    <a:pt x="6920" y="19497"/>
                    <a:pt x="6918" y="19511"/>
                    <a:pt x="6918" y="19538"/>
                  </a:cubicBezTo>
                  <a:cubicBezTo>
                    <a:pt x="6964" y="19589"/>
                    <a:pt x="7000" y="19598"/>
                    <a:pt x="7018" y="19550"/>
                  </a:cubicBezTo>
                  <a:cubicBezTo>
                    <a:pt x="6988" y="19531"/>
                    <a:pt x="6945" y="19474"/>
                    <a:pt x="6926" y="19491"/>
                  </a:cubicBezTo>
                  <a:close/>
                  <a:moveTo>
                    <a:pt x="13838" y="19494"/>
                  </a:moveTo>
                  <a:lnTo>
                    <a:pt x="13841" y="19494"/>
                  </a:lnTo>
                  <a:cubicBezTo>
                    <a:pt x="13838" y="19498"/>
                    <a:pt x="13840" y="19503"/>
                    <a:pt x="13844" y="19506"/>
                  </a:cubicBezTo>
                  <a:cubicBezTo>
                    <a:pt x="13856" y="19517"/>
                    <a:pt x="13868" y="19527"/>
                    <a:pt x="13885" y="19535"/>
                  </a:cubicBezTo>
                  <a:lnTo>
                    <a:pt x="13876" y="19535"/>
                  </a:lnTo>
                  <a:lnTo>
                    <a:pt x="13885" y="19571"/>
                  </a:lnTo>
                  <a:cubicBezTo>
                    <a:pt x="13790" y="19614"/>
                    <a:pt x="13838" y="19516"/>
                    <a:pt x="13802" y="19524"/>
                  </a:cubicBezTo>
                  <a:cubicBezTo>
                    <a:pt x="13803" y="19509"/>
                    <a:pt x="13813" y="19499"/>
                    <a:pt x="13838" y="19494"/>
                  </a:cubicBezTo>
                  <a:close/>
                  <a:moveTo>
                    <a:pt x="7633" y="19500"/>
                  </a:moveTo>
                  <a:cubicBezTo>
                    <a:pt x="7668" y="19517"/>
                    <a:pt x="7695" y="19539"/>
                    <a:pt x="7721" y="19559"/>
                  </a:cubicBezTo>
                  <a:cubicBezTo>
                    <a:pt x="7691" y="19547"/>
                    <a:pt x="7659" y="19530"/>
                    <a:pt x="7653" y="19562"/>
                  </a:cubicBezTo>
                  <a:cubicBezTo>
                    <a:pt x="7653" y="19562"/>
                    <a:pt x="7651" y="19562"/>
                    <a:pt x="7650" y="19562"/>
                  </a:cubicBezTo>
                  <a:cubicBezTo>
                    <a:pt x="7649" y="19561"/>
                    <a:pt x="7649" y="19560"/>
                    <a:pt x="7647" y="19559"/>
                  </a:cubicBezTo>
                  <a:cubicBezTo>
                    <a:pt x="7642" y="19557"/>
                    <a:pt x="7636" y="19558"/>
                    <a:pt x="7633" y="19562"/>
                  </a:cubicBezTo>
                  <a:cubicBezTo>
                    <a:pt x="7630" y="19565"/>
                    <a:pt x="7624" y="19568"/>
                    <a:pt x="7621" y="19571"/>
                  </a:cubicBezTo>
                  <a:cubicBezTo>
                    <a:pt x="7620" y="19570"/>
                    <a:pt x="7619" y="19568"/>
                    <a:pt x="7618" y="19568"/>
                  </a:cubicBezTo>
                  <a:cubicBezTo>
                    <a:pt x="7607" y="19564"/>
                    <a:pt x="7596" y="19561"/>
                    <a:pt x="7585" y="19559"/>
                  </a:cubicBezTo>
                  <a:lnTo>
                    <a:pt x="7588" y="19556"/>
                  </a:lnTo>
                  <a:cubicBezTo>
                    <a:pt x="7529" y="19514"/>
                    <a:pt x="7628" y="19523"/>
                    <a:pt x="7633" y="19500"/>
                  </a:cubicBezTo>
                  <a:close/>
                  <a:moveTo>
                    <a:pt x="6850" y="19524"/>
                  </a:moveTo>
                  <a:cubicBezTo>
                    <a:pt x="6832" y="19518"/>
                    <a:pt x="6821" y="19524"/>
                    <a:pt x="6817" y="19568"/>
                  </a:cubicBezTo>
                  <a:lnTo>
                    <a:pt x="6867" y="19615"/>
                  </a:lnTo>
                  <a:cubicBezTo>
                    <a:pt x="6876" y="19579"/>
                    <a:pt x="6900" y="19590"/>
                    <a:pt x="6912" y="19565"/>
                  </a:cubicBezTo>
                  <a:cubicBezTo>
                    <a:pt x="6891" y="19549"/>
                    <a:pt x="6867" y="19530"/>
                    <a:pt x="6850" y="19524"/>
                  </a:cubicBezTo>
                  <a:close/>
                  <a:moveTo>
                    <a:pt x="5080" y="19553"/>
                  </a:moveTo>
                  <a:cubicBezTo>
                    <a:pt x="5064" y="19549"/>
                    <a:pt x="5050" y="19554"/>
                    <a:pt x="5038" y="19568"/>
                  </a:cubicBezTo>
                  <a:cubicBezTo>
                    <a:pt x="5078" y="19619"/>
                    <a:pt x="5121" y="19694"/>
                    <a:pt x="5133" y="19603"/>
                  </a:cubicBezTo>
                  <a:cubicBezTo>
                    <a:pt x="5112" y="19573"/>
                    <a:pt x="5095" y="19557"/>
                    <a:pt x="5080" y="19553"/>
                  </a:cubicBezTo>
                  <a:close/>
                  <a:moveTo>
                    <a:pt x="7724" y="19562"/>
                  </a:moveTo>
                  <a:cubicBezTo>
                    <a:pt x="7731" y="19567"/>
                    <a:pt x="7738" y="19572"/>
                    <a:pt x="7745" y="19577"/>
                  </a:cubicBezTo>
                  <a:cubicBezTo>
                    <a:pt x="7739" y="19584"/>
                    <a:pt x="7730" y="19591"/>
                    <a:pt x="7721" y="19597"/>
                  </a:cubicBezTo>
                  <a:cubicBezTo>
                    <a:pt x="7714" y="19602"/>
                    <a:pt x="7707" y="19609"/>
                    <a:pt x="7701" y="19615"/>
                  </a:cubicBezTo>
                  <a:cubicBezTo>
                    <a:pt x="7697" y="19615"/>
                    <a:pt x="7695" y="19615"/>
                    <a:pt x="7692" y="19615"/>
                  </a:cubicBezTo>
                  <a:cubicBezTo>
                    <a:pt x="7679" y="19610"/>
                    <a:pt x="7663" y="19601"/>
                    <a:pt x="7644" y="19589"/>
                  </a:cubicBezTo>
                  <a:cubicBezTo>
                    <a:pt x="7648" y="19585"/>
                    <a:pt x="7653" y="19581"/>
                    <a:pt x="7656" y="19577"/>
                  </a:cubicBezTo>
                  <a:cubicBezTo>
                    <a:pt x="7659" y="19574"/>
                    <a:pt x="7659" y="19569"/>
                    <a:pt x="7656" y="19565"/>
                  </a:cubicBezTo>
                  <a:lnTo>
                    <a:pt x="7692" y="19583"/>
                  </a:lnTo>
                  <a:cubicBezTo>
                    <a:pt x="7698" y="19568"/>
                    <a:pt x="7715" y="19571"/>
                    <a:pt x="7724" y="19562"/>
                  </a:cubicBezTo>
                  <a:close/>
                  <a:moveTo>
                    <a:pt x="8826" y="19586"/>
                  </a:moveTo>
                  <a:cubicBezTo>
                    <a:pt x="8948" y="19542"/>
                    <a:pt x="9094" y="19635"/>
                    <a:pt x="9222" y="19621"/>
                  </a:cubicBezTo>
                  <a:cubicBezTo>
                    <a:pt x="9226" y="19697"/>
                    <a:pt x="9359" y="19672"/>
                    <a:pt x="9385" y="19704"/>
                  </a:cubicBezTo>
                  <a:cubicBezTo>
                    <a:pt x="9362" y="19727"/>
                    <a:pt x="9301" y="19739"/>
                    <a:pt x="9234" y="19736"/>
                  </a:cubicBezTo>
                  <a:cubicBezTo>
                    <a:pt x="9211" y="19697"/>
                    <a:pt x="9144" y="19664"/>
                    <a:pt x="9069" y="19639"/>
                  </a:cubicBezTo>
                  <a:cubicBezTo>
                    <a:pt x="8992" y="19613"/>
                    <a:pt x="8907" y="19596"/>
                    <a:pt x="8847" y="19592"/>
                  </a:cubicBezTo>
                  <a:lnTo>
                    <a:pt x="8847" y="19594"/>
                  </a:lnTo>
                  <a:cubicBezTo>
                    <a:pt x="8840" y="19591"/>
                    <a:pt x="8833" y="19588"/>
                    <a:pt x="8826" y="19586"/>
                  </a:cubicBezTo>
                  <a:close/>
                  <a:moveTo>
                    <a:pt x="7807" y="19600"/>
                  </a:moveTo>
                  <a:lnTo>
                    <a:pt x="7834" y="19612"/>
                  </a:lnTo>
                  <a:cubicBezTo>
                    <a:pt x="7826" y="19630"/>
                    <a:pt x="7805" y="19625"/>
                    <a:pt x="7798" y="19645"/>
                  </a:cubicBezTo>
                  <a:cubicBezTo>
                    <a:pt x="7776" y="19644"/>
                    <a:pt x="7752" y="19637"/>
                    <a:pt x="7730" y="19627"/>
                  </a:cubicBezTo>
                  <a:cubicBezTo>
                    <a:pt x="7735" y="19623"/>
                    <a:pt x="7740" y="19622"/>
                    <a:pt x="7745" y="19618"/>
                  </a:cubicBezTo>
                  <a:cubicBezTo>
                    <a:pt x="7748" y="19615"/>
                    <a:pt x="7753" y="19612"/>
                    <a:pt x="7757" y="19609"/>
                  </a:cubicBezTo>
                  <a:lnTo>
                    <a:pt x="7798" y="19627"/>
                  </a:lnTo>
                  <a:lnTo>
                    <a:pt x="7807" y="19600"/>
                  </a:lnTo>
                  <a:close/>
                  <a:moveTo>
                    <a:pt x="8552" y="19612"/>
                  </a:moveTo>
                  <a:cubicBezTo>
                    <a:pt x="8590" y="19604"/>
                    <a:pt x="8603" y="19644"/>
                    <a:pt x="8640" y="19665"/>
                  </a:cubicBezTo>
                  <a:cubicBezTo>
                    <a:pt x="8669" y="19665"/>
                    <a:pt x="8689" y="19654"/>
                    <a:pt x="8711" y="19645"/>
                  </a:cubicBezTo>
                  <a:cubicBezTo>
                    <a:pt x="8713" y="19645"/>
                    <a:pt x="8715" y="19646"/>
                    <a:pt x="8717" y="19648"/>
                  </a:cubicBezTo>
                  <a:cubicBezTo>
                    <a:pt x="8690" y="19684"/>
                    <a:pt x="8638" y="19675"/>
                    <a:pt x="8584" y="19659"/>
                  </a:cubicBezTo>
                  <a:cubicBezTo>
                    <a:pt x="8566" y="19654"/>
                    <a:pt x="8548" y="19647"/>
                    <a:pt x="8531" y="19642"/>
                  </a:cubicBezTo>
                  <a:cubicBezTo>
                    <a:pt x="8535" y="19631"/>
                    <a:pt x="8543" y="19623"/>
                    <a:pt x="8552" y="19612"/>
                  </a:cubicBezTo>
                  <a:close/>
                  <a:moveTo>
                    <a:pt x="7172" y="19627"/>
                  </a:moveTo>
                  <a:cubicBezTo>
                    <a:pt x="7163" y="19623"/>
                    <a:pt x="7150" y="19623"/>
                    <a:pt x="7145" y="19630"/>
                  </a:cubicBezTo>
                  <a:cubicBezTo>
                    <a:pt x="7141" y="19635"/>
                    <a:pt x="7140" y="19642"/>
                    <a:pt x="7136" y="19648"/>
                  </a:cubicBezTo>
                  <a:cubicBezTo>
                    <a:pt x="7128" y="19661"/>
                    <a:pt x="7121" y="19671"/>
                    <a:pt x="7101" y="19680"/>
                  </a:cubicBezTo>
                  <a:cubicBezTo>
                    <a:pt x="7091" y="19685"/>
                    <a:pt x="7088" y="19696"/>
                    <a:pt x="7095" y="19707"/>
                  </a:cubicBezTo>
                  <a:cubicBezTo>
                    <a:pt x="7102" y="19717"/>
                    <a:pt x="7115" y="19722"/>
                    <a:pt x="7124" y="19719"/>
                  </a:cubicBezTo>
                  <a:cubicBezTo>
                    <a:pt x="7153" y="19705"/>
                    <a:pt x="7166" y="19686"/>
                    <a:pt x="7175" y="19671"/>
                  </a:cubicBezTo>
                  <a:cubicBezTo>
                    <a:pt x="7177" y="19667"/>
                    <a:pt x="7180" y="19664"/>
                    <a:pt x="7183" y="19659"/>
                  </a:cubicBezTo>
                  <a:cubicBezTo>
                    <a:pt x="7190" y="19651"/>
                    <a:pt x="7185" y="19638"/>
                    <a:pt x="7175" y="19630"/>
                  </a:cubicBezTo>
                  <a:cubicBezTo>
                    <a:pt x="7173" y="19629"/>
                    <a:pt x="7174" y="19628"/>
                    <a:pt x="7172" y="19627"/>
                  </a:cubicBezTo>
                  <a:close/>
                  <a:moveTo>
                    <a:pt x="8838" y="19659"/>
                  </a:moveTo>
                  <a:cubicBezTo>
                    <a:pt x="8848" y="19663"/>
                    <a:pt x="8857" y="19666"/>
                    <a:pt x="8868" y="19668"/>
                  </a:cubicBezTo>
                  <a:cubicBezTo>
                    <a:pt x="8867" y="19671"/>
                    <a:pt x="8866" y="19673"/>
                    <a:pt x="8865" y="19674"/>
                  </a:cubicBezTo>
                  <a:cubicBezTo>
                    <a:pt x="8854" y="19672"/>
                    <a:pt x="8846" y="19668"/>
                    <a:pt x="8838" y="19659"/>
                  </a:cubicBezTo>
                  <a:close/>
                  <a:moveTo>
                    <a:pt x="15182" y="19659"/>
                  </a:moveTo>
                  <a:cubicBezTo>
                    <a:pt x="15187" y="19681"/>
                    <a:pt x="15167" y="19699"/>
                    <a:pt x="15162" y="19719"/>
                  </a:cubicBezTo>
                  <a:cubicBezTo>
                    <a:pt x="15158" y="19720"/>
                    <a:pt x="15155" y="19720"/>
                    <a:pt x="15153" y="19722"/>
                  </a:cubicBezTo>
                  <a:cubicBezTo>
                    <a:pt x="15099" y="19746"/>
                    <a:pt x="15060" y="19785"/>
                    <a:pt x="15026" y="19822"/>
                  </a:cubicBezTo>
                  <a:cubicBezTo>
                    <a:pt x="14975" y="19876"/>
                    <a:pt x="14941" y="19912"/>
                    <a:pt x="14878" y="19914"/>
                  </a:cubicBezTo>
                  <a:cubicBezTo>
                    <a:pt x="14862" y="19914"/>
                    <a:pt x="14846" y="19924"/>
                    <a:pt x="14842" y="19937"/>
                  </a:cubicBezTo>
                  <a:cubicBezTo>
                    <a:pt x="14839" y="19950"/>
                    <a:pt x="14850" y="19958"/>
                    <a:pt x="14866" y="19958"/>
                  </a:cubicBezTo>
                  <a:cubicBezTo>
                    <a:pt x="14966" y="19956"/>
                    <a:pt x="15021" y="19898"/>
                    <a:pt x="15070" y="19846"/>
                  </a:cubicBezTo>
                  <a:cubicBezTo>
                    <a:pt x="15104" y="19809"/>
                    <a:pt x="15133" y="19777"/>
                    <a:pt x="15173" y="19760"/>
                  </a:cubicBezTo>
                  <a:cubicBezTo>
                    <a:pt x="15210" y="19807"/>
                    <a:pt x="15382" y="19714"/>
                    <a:pt x="15342" y="19662"/>
                  </a:cubicBezTo>
                  <a:cubicBezTo>
                    <a:pt x="15270" y="19695"/>
                    <a:pt x="15221" y="19684"/>
                    <a:pt x="15182" y="19659"/>
                  </a:cubicBezTo>
                  <a:close/>
                  <a:moveTo>
                    <a:pt x="16346" y="19668"/>
                  </a:moveTo>
                  <a:cubicBezTo>
                    <a:pt x="16346" y="19663"/>
                    <a:pt x="16336" y="19664"/>
                    <a:pt x="16314" y="19671"/>
                  </a:cubicBezTo>
                  <a:cubicBezTo>
                    <a:pt x="16332" y="19693"/>
                    <a:pt x="16180" y="19780"/>
                    <a:pt x="16293" y="19754"/>
                  </a:cubicBezTo>
                  <a:cubicBezTo>
                    <a:pt x="16280" y="19738"/>
                    <a:pt x="16349" y="19683"/>
                    <a:pt x="16346" y="19668"/>
                  </a:cubicBezTo>
                  <a:close/>
                  <a:moveTo>
                    <a:pt x="5251" y="19674"/>
                  </a:moveTo>
                  <a:cubicBezTo>
                    <a:pt x="5242" y="19667"/>
                    <a:pt x="5234" y="19674"/>
                    <a:pt x="5233" y="19689"/>
                  </a:cubicBezTo>
                  <a:cubicBezTo>
                    <a:pt x="5232" y="19704"/>
                    <a:pt x="5238" y="19722"/>
                    <a:pt x="5248" y="19730"/>
                  </a:cubicBezTo>
                  <a:cubicBezTo>
                    <a:pt x="5267" y="19747"/>
                    <a:pt x="5283" y="19753"/>
                    <a:pt x="5298" y="19760"/>
                  </a:cubicBezTo>
                  <a:lnTo>
                    <a:pt x="5313" y="19766"/>
                  </a:lnTo>
                  <a:cubicBezTo>
                    <a:pt x="5322" y="19770"/>
                    <a:pt x="5329" y="19759"/>
                    <a:pt x="5328" y="19742"/>
                  </a:cubicBezTo>
                  <a:cubicBezTo>
                    <a:pt x="5327" y="19731"/>
                    <a:pt x="5321" y="19719"/>
                    <a:pt x="5316" y="19713"/>
                  </a:cubicBezTo>
                  <a:cubicBezTo>
                    <a:pt x="5313" y="19709"/>
                    <a:pt x="5310" y="19709"/>
                    <a:pt x="5307" y="19707"/>
                  </a:cubicBezTo>
                  <a:lnTo>
                    <a:pt x="5292" y="19701"/>
                  </a:lnTo>
                  <a:cubicBezTo>
                    <a:pt x="5278" y="19693"/>
                    <a:pt x="5265" y="19687"/>
                    <a:pt x="5251" y="19674"/>
                  </a:cubicBezTo>
                  <a:close/>
                  <a:moveTo>
                    <a:pt x="12818" y="19698"/>
                  </a:moveTo>
                  <a:cubicBezTo>
                    <a:pt x="12826" y="19773"/>
                    <a:pt x="12701" y="19783"/>
                    <a:pt x="12612" y="19807"/>
                  </a:cubicBezTo>
                  <a:cubicBezTo>
                    <a:pt x="12596" y="19731"/>
                    <a:pt x="12773" y="19694"/>
                    <a:pt x="12818" y="19698"/>
                  </a:cubicBezTo>
                  <a:close/>
                  <a:moveTo>
                    <a:pt x="7529" y="19701"/>
                  </a:moveTo>
                  <a:cubicBezTo>
                    <a:pt x="7580" y="19706"/>
                    <a:pt x="7586" y="19822"/>
                    <a:pt x="7624" y="19760"/>
                  </a:cubicBezTo>
                  <a:cubicBezTo>
                    <a:pt x="7611" y="19744"/>
                    <a:pt x="7552" y="19644"/>
                    <a:pt x="7529" y="19701"/>
                  </a:cubicBezTo>
                  <a:close/>
                  <a:moveTo>
                    <a:pt x="6572" y="19707"/>
                  </a:moveTo>
                  <a:cubicBezTo>
                    <a:pt x="6549" y="19697"/>
                    <a:pt x="6526" y="19697"/>
                    <a:pt x="6510" y="19710"/>
                  </a:cubicBezTo>
                  <a:cubicBezTo>
                    <a:pt x="6558" y="19757"/>
                    <a:pt x="6590" y="19833"/>
                    <a:pt x="6628" y="19769"/>
                  </a:cubicBezTo>
                  <a:cubicBezTo>
                    <a:pt x="6617" y="19737"/>
                    <a:pt x="6594" y="19717"/>
                    <a:pt x="6572" y="19707"/>
                  </a:cubicBezTo>
                  <a:close/>
                  <a:moveTo>
                    <a:pt x="15590" y="19724"/>
                  </a:moveTo>
                  <a:cubicBezTo>
                    <a:pt x="15585" y="19722"/>
                    <a:pt x="15579" y="19724"/>
                    <a:pt x="15572" y="19727"/>
                  </a:cubicBezTo>
                  <a:cubicBezTo>
                    <a:pt x="15570" y="19729"/>
                    <a:pt x="15566" y="19731"/>
                    <a:pt x="15563" y="19733"/>
                  </a:cubicBezTo>
                  <a:cubicBezTo>
                    <a:pt x="15561" y="19736"/>
                    <a:pt x="15547" y="19747"/>
                    <a:pt x="15492" y="19775"/>
                  </a:cubicBezTo>
                  <a:lnTo>
                    <a:pt x="15492" y="19760"/>
                  </a:lnTo>
                  <a:cubicBezTo>
                    <a:pt x="15439" y="19770"/>
                    <a:pt x="15401" y="19758"/>
                    <a:pt x="15327" y="19804"/>
                  </a:cubicBezTo>
                  <a:cubicBezTo>
                    <a:pt x="15332" y="19838"/>
                    <a:pt x="15277" y="19860"/>
                    <a:pt x="15318" y="19902"/>
                  </a:cubicBezTo>
                  <a:cubicBezTo>
                    <a:pt x="15390" y="19881"/>
                    <a:pt x="15475" y="19848"/>
                    <a:pt x="15522" y="19789"/>
                  </a:cubicBezTo>
                  <a:cubicBezTo>
                    <a:pt x="15569" y="19765"/>
                    <a:pt x="15586" y="19752"/>
                    <a:pt x="15593" y="19745"/>
                  </a:cubicBezTo>
                  <a:cubicBezTo>
                    <a:pt x="15601" y="19738"/>
                    <a:pt x="15598" y="19728"/>
                    <a:pt x="15590" y="19724"/>
                  </a:cubicBezTo>
                  <a:close/>
                  <a:moveTo>
                    <a:pt x="7488" y="19748"/>
                  </a:moveTo>
                  <a:cubicBezTo>
                    <a:pt x="7477" y="19745"/>
                    <a:pt x="7469" y="19759"/>
                    <a:pt x="7470" y="19784"/>
                  </a:cubicBezTo>
                  <a:cubicBezTo>
                    <a:pt x="7471" y="19802"/>
                    <a:pt x="7477" y="19816"/>
                    <a:pt x="7485" y="19825"/>
                  </a:cubicBezTo>
                  <a:cubicBezTo>
                    <a:pt x="7484" y="19828"/>
                    <a:pt x="7487" y="19831"/>
                    <a:pt x="7488" y="19834"/>
                  </a:cubicBezTo>
                  <a:cubicBezTo>
                    <a:pt x="7489" y="19834"/>
                    <a:pt x="7490" y="19836"/>
                    <a:pt x="7491" y="19837"/>
                  </a:cubicBezTo>
                  <a:cubicBezTo>
                    <a:pt x="7493" y="19842"/>
                    <a:pt x="7494" y="19849"/>
                    <a:pt x="7500" y="19852"/>
                  </a:cubicBezTo>
                  <a:cubicBezTo>
                    <a:pt x="7512" y="19857"/>
                    <a:pt x="7522" y="19867"/>
                    <a:pt x="7535" y="19878"/>
                  </a:cubicBezTo>
                  <a:cubicBezTo>
                    <a:pt x="7544" y="19887"/>
                    <a:pt x="7554" y="19898"/>
                    <a:pt x="7565" y="19905"/>
                  </a:cubicBezTo>
                  <a:cubicBezTo>
                    <a:pt x="7574" y="19912"/>
                    <a:pt x="7589" y="19910"/>
                    <a:pt x="7594" y="19902"/>
                  </a:cubicBezTo>
                  <a:cubicBezTo>
                    <a:pt x="7599" y="19894"/>
                    <a:pt x="7595" y="19882"/>
                    <a:pt x="7585" y="19875"/>
                  </a:cubicBezTo>
                  <a:cubicBezTo>
                    <a:pt x="7577" y="19869"/>
                    <a:pt x="7569" y="19862"/>
                    <a:pt x="7562" y="19854"/>
                  </a:cubicBezTo>
                  <a:cubicBezTo>
                    <a:pt x="7555" y="19848"/>
                    <a:pt x="7546" y="19843"/>
                    <a:pt x="7538" y="19837"/>
                  </a:cubicBezTo>
                  <a:cubicBezTo>
                    <a:pt x="7547" y="19836"/>
                    <a:pt x="7557" y="19832"/>
                    <a:pt x="7565" y="19837"/>
                  </a:cubicBezTo>
                  <a:cubicBezTo>
                    <a:pt x="7576" y="19842"/>
                    <a:pt x="7585" y="19829"/>
                    <a:pt x="7585" y="19804"/>
                  </a:cubicBezTo>
                  <a:cubicBezTo>
                    <a:pt x="7585" y="19784"/>
                    <a:pt x="7579" y="19763"/>
                    <a:pt x="7571" y="19754"/>
                  </a:cubicBezTo>
                  <a:cubicBezTo>
                    <a:pt x="7569" y="19752"/>
                    <a:pt x="7566" y="19752"/>
                    <a:pt x="7565" y="19751"/>
                  </a:cubicBezTo>
                  <a:cubicBezTo>
                    <a:pt x="7547" y="19742"/>
                    <a:pt x="7530" y="19746"/>
                    <a:pt x="7514" y="19748"/>
                  </a:cubicBezTo>
                  <a:cubicBezTo>
                    <a:pt x="7505" y="19749"/>
                    <a:pt x="7495" y="19750"/>
                    <a:pt x="7488" y="19748"/>
                  </a:cubicBezTo>
                  <a:close/>
                  <a:moveTo>
                    <a:pt x="7715" y="19748"/>
                  </a:moveTo>
                  <a:cubicBezTo>
                    <a:pt x="7706" y="19741"/>
                    <a:pt x="7695" y="19745"/>
                    <a:pt x="7692" y="19757"/>
                  </a:cubicBezTo>
                  <a:cubicBezTo>
                    <a:pt x="7689" y="19769"/>
                    <a:pt x="7694" y="19786"/>
                    <a:pt x="7704" y="19792"/>
                  </a:cubicBezTo>
                  <a:lnTo>
                    <a:pt x="7763" y="19837"/>
                  </a:lnTo>
                  <a:cubicBezTo>
                    <a:pt x="7772" y="19844"/>
                    <a:pt x="7783" y="19837"/>
                    <a:pt x="7786" y="19825"/>
                  </a:cubicBezTo>
                  <a:cubicBezTo>
                    <a:pt x="7789" y="19813"/>
                    <a:pt x="7784" y="19800"/>
                    <a:pt x="7774" y="19792"/>
                  </a:cubicBezTo>
                  <a:lnTo>
                    <a:pt x="7715" y="19748"/>
                  </a:lnTo>
                  <a:close/>
                  <a:moveTo>
                    <a:pt x="5857" y="19784"/>
                  </a:moveTo>
                  <a:cubicBezTo>
                    <a:pt x="5841" y="19782"/>
                    <a:pt x="5830" y="19790"/>
                    <a:pt x="5818" y="19807"/>
                  </a:cubicBezTo>
                  <a:cubicBezTo>
                    <a:pt x="5859" y="19856"/>
                    <a:pt x="5904" y="19925"/>
                    <a:pt x="5913" y="19825"/>
                  </a:cubicBezTo>
                  <a:cubicBezTo>
                    <a:pt x="5891" y="19796"/>
                    <a:pt x="5872" y="19785"/>
                    <a:pt x="5857" y="19784"/>
                  </a:cubicBezTo>
                  <a:close/>
                  <a:moveTo>
                    <a:pt x="9007" y="19787"/>
                  </a:moveTo>
                  <a:lnTo>
                    <a:pt x="9015" y="19787"/>
                  </a:lnTo>
                  <a:cubicBezTo>
                    <a:pt x="9015" y="19789"/>
                    <a:pt x="9013" y="19795"/>
                    <a:pt x="9013" y="19798"/>
                  </a:cubicBezTo>
                  <a:cubicBezTo>
                    <a:pt x="9048" y="19805"/>
                    <a:pt x="9073" y="19814"/>
                    <a:pt x="9083" y="19831"/>
                  </a:cubicBezTo>
                  <a:cubicBezTo>
                    <a:pt x="9075" y="19839"/>
                    <a:pt x="9063" y="19843"/>
                    <a:pt x="9057" y="19854"/>
                  </a:cubicBezTo>
                  <a:cubicBezTo>
                    <a:pt x="9032" y="19855"/>
                    <a:pt x="9007" y="19856"/>
                    <a:pt x="8995" y="19872"/>
                  </a:cubicBezTo>
                  <a:lnTo>
                    <a:pt x="8965" y="19866"/>
                  </a:lnTo>
                  <a:cubicBezTo>
                    <a:pt x="8966" y="19824"/>
                    <a:pt x="9014" y="19838"/>
                    <a:pt x="9007" y="19787"/>
                  </a:cubicBezTo>
                  <a:close/>
                  <a:moveTo>
                    <a:pt x="10830" y="19798"/>
                  </a:moveTo>
                  <a:cubicBezTo>
                    <a:pt x="10834" y="19819"/>
                    <a:pt x="10853" y="19829"/>
                    <a:pt x="10874" y="19837"/>
                  </a:cubicBezTo>
                  <a:cubicBezTo>
                    <a:pt x="10881" y="19856"/>
                    <a:pt x="10891" y="19870"/>
                    <a:pt x="10915" y="19878"/>
                  </a:cubicBezTo>
                  <a:cubicBezTo>
                    <a:pt x="10919" y="19873"/>
                    <a:pt x="10922" y="19870"/>
                    <a:pt x="10927" y="19866"/>
                  </a:cubicBezTo>
                  <a:cubicBezTo>
                    <a:pt x="10931" y="19871"/>
                    <a:pt x="10935" y="19880"/>
                    <a:pt x="10936" y="19887"/>
                  </a:cubicBezTo>
                  <a:cubicBezTo>
                    <a:pt x="10823" y="19886"/>
                    <a:pt x="10796" y="19905"/>
                    <a:pt x="10717" y="19863"/>
                  </a:cubicBezTo>
                  <a:cubicBezTo>
                    <a:pt x="10737" y="19826"/>
                    <a:pt x="10822" y="19845"/>
                    <a:pt x="10830" y="19798"/>
                  </a:cubicBezTo>
                  <a:close/>
                  <a:moveTo>
                    <a:pt x="10652" y="19843"/>
                  </a:moveTo>
                  <a:cubicBezTo>
                    <a:pt x="10632" y="19870"/>
                    <a:pt x="10564" y="19904"/>
                    <a:pt x="10514" y="19902"/>
                  </a:cubicBezTo>
                  <a:cubicBezTo>
                    <a:pt x="10512" y="19901"/>
                    <a:pt x="10509" y="19900"/>
                    <a:pt x="10508" y="19899"/>
                  </a:cubicBezTo>
                  <a:cubicBezTo>
                    <a:pt x="10503" y="19896"/>
                    <a:pt x="10498" y="19894"/>
                    <a:pt x="10493" y="19893"/>
                  </a:cubicBezTo>
                  <a:cubicBezTo>
                    <a:pt x="10489" y="19892"/>
                    <a:pt x="10488" y="19892"/>
                    <a:pt x="10484" y="19893"/>
                  </a:cubicBezTo>
                  <a:cubicBezTo>
                    <a:pt x="10469" y="19885"/>
                    <a:pt x="10457" y="19874"/>
                    <a:pt x="10454" y="19852"/>
                  </a:cubicBezTo>
                  <a:cubicBezTo>
                    <a:pt x="10547" y="19841"/>
                    <a:pt x="10562" y="19864"/>
                    <a:pt x="10652" y="19843"/>
                  </a:cubicBezTo>
                  <a:close/>
                  <a:moveTo>
                    <a:pt x="12156" y="19872"/>
                  </a:moveTo>
                  <a:cubicBezTo>
                    <a:pt x="12169" y="19876"/>
                    <a:pt x="12179" y="19888"/>
                    <a:pt x="12177" y="19905"/>
                  </a:cubicBezTo>
                  <a:cubicBezTo>
                    <a:pt x="12153" y="19922"/>
                    <a:pt x="12120" y="19934"/>
                    <a:pt x="12068" y="19934"/>
                  </a:cubicBezTo>
                  <a:cubicBezTo>
                    <a:pt x="12039" y="19897"/>
                    <a:pt x="12118" y="19859"/>
                    <a:pt x="12156" y="19872"/>
                  </a:cubicBezTo>
                  <a:close/>
                  <a:moveTo>
                    <a:pt x="6909" y="19878"/>
                  </a:moveTo>
                  <a:cubicBezTo>
                    <a:pt x="6902" y="19884"/>
                    <a:pt x="6899" y="19898"/>
                    <a:pt x="6900" y="19925"/>
                  </a:cubicBezTo>
                  <a:cubicBezTo>
                    <a:pt x="6948" y="19976"/>
                    <a:pt x="6983" y="19989"/>
                    <a:pt x="7000" y="19940"/>
                  </a:cubicBezTo>
                  <a:cubicBezTo>
                    <a:pt x="6969" y="19921"/>
                    <a:pt x="6928" y="19861"/>
                    <a:pt x="6909" y="19878"/>
                  </a:cubicBezTo>
                  <a:close/>
                  <a:moveTo>
                    <a:pt x="6256" y="19884"/>
                  </a:moveTo>
                  <a:cubicBezTo>
                    <a:pt x="6244" y="19915"/>
                    <a:pt x="6215" y="19894"/>
                    <a:pt x="6208" y="19940"/>
                  </a:cubicBezTo>
                  <a:lnTo>
                    <a:pt x="6253" y="19979"/>
                  </a:lnTo>
                  <a:cubicBezTo>
                    <a:pt x="6264" y="19947"/>
                    <a:pt x="6296" y="19968"/>
                    <a:pt x="6303" y="19922"/>
                  </a:cubicBezTo>
                  <a:lnTo>
                    <a:pt x="6256" y="19884"/>
                  </a:lnTo>
                  <a:close/>
                  <a:moveTo>
                    <a:pt x="8088" y="19884"/>
                  </a:moveTo>
                  <a:cubicBezTo>
                    <a:pt x="8068" y="19868"/>
                    <a:pt x="8049" y="19863"/>
                    <a:pt x="8029" y="19896"/>
                  </a:cubicBezTo>
                  <a:cubicBezTo>
                    <a:pt x="8096" y="19922"/>
                    <a:pt x="8124" y="20009"/>
                    <a:pt x="8164" y="19943"/>
                  </a:cubicBezTo>
                  <a:cubicBezTo>
                    <a:pt x="8130" y="19930"/>
                    <a:pt x="8108" y="19901"/>
                    <a:pt x="8088" y="19884"/>
                  </a:cubicBezTo>
                  <a:close/>
                  <a:moveTo>
                    <a:pt x="7192" y="19887"/>
                  </a:moveTo>
                  <a:cubicBezTo>
                    <a:pt x="7177" y="19892"/>
                    <a:pt x="7165" y="19910"/>
                    <a:pt x="7154" y="19940"/>
                  </a:cubicBezTo>
                  <a:cubicBezTo>
                    <a:pt x="7199" y="20004"/>
                    <a:pt x="7228" y="19984"/>
                    <a:pt x="7248" y="19922"/>
                  </a:cubicBezTo>
                  <a:cubicBezTo>
                    <a:pt x="7226" y="19892"/>
                    <a:pt x="7208" y="19882"/>
                    <a:pt x="7192" y="19887"/>
                  </a:cubicBezTo>
                  <a:close/>
                  <a:moveTo>
                    <a:pt x="7671" y="19914"/>
                  </a:moveTo>
                  <a:cubicBezTo>
                    <a:pt x="7641" y="19927"/>
                    <a:pt x="7630" y="19965"/>
                    <a:pt x="7680" y="20002"/>
                  </a:cubicBezTo>
                  <a:lnTo>
                    <a:pt x="7692" y="19934"/>
                  </a:lnTo>
                  <a:cubicBezTo>
                    <a:pt x="7726" y="19954"/>
                    <a:pt x="7772" y="20008"/>
                    <a:pt x="7786" y="19967"/>
                  </a:cubicBezTo>
                  <a:cubicBezTo>
                    <a:pt x="7752" y="19910"/>
                    <a:pt x="7701" y="19900"/>
                    <a:pt x="7671" y="19914"/>
                  </a:cubicBezTo>
                  <a:close/>
                  <a:moveTo>
                    <a:pt x="7680" y="20002"/>
                  </a:moveTo>
                  <a:cubicBezTo>
                    <a:pt x="7641" y="19965"/>
                    <a:pt x="7608" y="19959"/>
                    <a:pt x="7594" y="20017"/>
                  </a:cubicBezTo>
                  <a:cubicBezTo>
                    <a:pt x="7644" y="20076"/>
                    <a:pt x="7682" y="20084"/>
                    <a:pt x="7698" y="20017"/>
                  </a:cubicBezTo>
                  <a:cubicBezTo>
                    <a:pt x="7691" y="20009"/>
                    <a:pt x="7686" y="20008"/>
                    <a:pt x="7680" y="20002"/>
                  </a:cubicBezTo>
                  <a:close/>
                  <a:moveTo>
                    <a:pt x="7514" y="19934"/>
                  </a:moveTo>
                  <a:cubicBezTo>
                    <a:pt x="7497" y="19933"/>
                    <a:pt x="7484" y="19943"/>
                    <a:pt x="7476" y="19970"/>
                  </a:cubicBezTo>
                  <a:cubicBezTo>
                    <a:pt x="7517" y="19993"/>
                    <a:pt x="7584" y="20087"/>
                    <a:pt x="7579" y="19973"/>
                  </a:cubicBezTo>
                  <a:cubicBezTo>
                    <a:pt x="7555" y="19949"/>
                    <a:pt x="7532" y="19936"/>
                    <a:pt x="7514" y="19934"/>
                  </a:cubicBezTo>
                  <a:close/>
                  <a:moveTo>
                    <a:pt x="5809" y="19937"/>
                  </a:moveTo>
                  <a:cubicBezTo>
                    <a:pt x="5764" y="19943"/>
                    <a:pt x="5729" y="19971"/>
                    <a:pt x="5691" y="19990"/>
                  </a:cubicBezTo>
                  <a:cubicBezTo>
                    <a:pt x="5820" y="20072"/>
                    <a:pt x="5990" y="20214"/>
                    <a:pt x="6075" y="20141"/>
                  </a:cubicBezTo>
                  <a:cubicBezTo>
                    <a:pt x="6045" y="20084"/>
                    <a:pt x="5990" y="20067"/>
                    <a:pt x="5937" y="20046"/>
                  </a:cubicBezTo>
                  <a:cubicBezTo>
                    <a:pt x="5883" y="20026"/>
                    <a:pt x="5832" y="20003"/>
                    <a:pt x="5809" y="19937"/>
                  </a:cubicBezTo>
                  <a:close/>
                  <a:moveTo>
                    <a:pt x="15114" y="19943"/>
                  </a:moveTo>
                  <a:cubicBezTo>
                    <a:pt x="15001" y="19942"/>
                    <a:pt x="15041" y="20070"/>
                    <a:pt x="15111" y="20032"/>
                  </a:cubicBezTo>
                  <a:cubicBezTo>
                    <a:pt x="15107" y="20016"/>
                    <a:pt x="15103" y="19999"/>
                    <a:pt x="15138" y="19990"/>
                  </a:cubicBezTo>
                  <a:lnTo>
                    <a:pt x="15114" y="19943"/>
                  </a:lnTo>
                  <a:close/>
                  <a:moveTo>
                    <a:pt x="12904" y="19958"/>
                  </a:moveTo>
                  <a:cubicBezTo>
                    <a:pt x="12890" y="19995"/>
                    <a:pt x="12850" y="20018"/>
                    <a:pt x="12807" y="20041"/>
                  </a:cubicBezTo>
                  <a:cubicBezTo>
                    <a:pt x="12763" y="20064"/>
                    <a:pt x="12716" y="20088"/>
                    <a:pt x="12694" y="20129"/>
                  </a:cubicBezTo>
                  <a:cubicBezTo>
                    <a:pt x="12687" y="20134"/>
                    <a:pt x="12671" y="20140"/>
                    <a:pt x="12656" y="20141"/>
                  </a:cubicBezTo>
                  <a:cubicBezTo>
                    <a:pt x="12649" y="20111"/>
                    <a:pt x="12626" y="20092"/>
                    <a:pt x="12591" y="20082"/>
                  </a:cubicBezTo>
                  <a:cubicBezTo>
                    <a:pt x="12590" y="20075"/>
                    <a:pt x="12589" y="20067"/>
                    <a:pt x="12588" y="20058"/>
                  </a:cubicBezTo>
                  <a:lnTo>
                    <a:pt x="12588" y="20052"/>
                  </a:lnTo>
                  <a:cubicBezTo>
                    <a:pt x="12690" y="20006"/>
                    <a:pt x="12774" y="19923"/>
                    <a:pt x="12892" y="19964"/>
                  </a:cubicBezTo>
                  <a:lnTo>
                    <a:pt x="12904" y="19958"/>
                  </a:lnTo>
                  <a:close/>
                  <a:moveTo>
                    <a:pt x="8357" y="19967"/>
                  </a:moveTo>
                  <a:cubicBezTo>
                    <a:pt x="8343" y="19961"/>
                    <a:pt x="8327" y="19969"/>
                    <a:pt x="8324" y="19981"/>
                  </a:cubicBezTo>
                  <a:cubicBezTo>
                    <a:pt x="8321" y="19994"/>
                    <a:pt x="8331" y="20009"/>
                    <a:pt x="8345" y="20014"/>
                  </a:cubicBezTo>
                  <a:lnTo>
                    <a:pt x="8368" y="20023"/>
                  </a:lnTo>
                  <a:cubicBezTo>
                    <a:pt x="8404" y="20038"/>
                    <a:pt x="8446" y="20056"/>
                    <a:pt x="8484" y="20061"/>
                  </a:cubicBezTo>
                  <a:cubicBezTo>
                    <a:pt x="8498" y="20063"/>
                    <a:pt x="8508" y="20054"/>
                    <a:pt x="8507" y="20041"/>
                  </a:cubicBezTo>
                  <a:cubicBezTo>
                    <a:pt x="8507" y="20030"/>
                    <a:pt x="8500" y="20019"/>
                    <a:pt x="8490" y="20014"/>
                  </a:cubicBezTo>
                  <a:cubicBezTo>
                    <a:pt x="8487" y="20013"/>
                    <a:pt x="8483" y="20011"/>
                    <a:pt x="8481" y="20011"/>
                  </a:cubicBezTo>
                  <a:cubicBezTo>
                    <a:pt x="8450" y="20007"/>
                    <a:pt x="8412" y="19992"/>
                    <a:pt x="8380" y="19979"/>
                  </a:cubicBezTo>
                  <a:lnTo>
                    <a:pt x="8357" y="19967"/>
                  </a:lnTo>
                  <a:close/>
                  <a:moveTo>
                    <a:pt x="13944" y="19984"/>
                  </a:moveTo>
                  <a:cubicBezTo>
                    <a:pt x="13916" y="19986"/>
                    <a:pt x="13733" y="20030"/>
                    <a:pt x="13728" y="20085"/>
                  </a:cubicBezTo>
                  <a:cubicBezTo>
                    <a:pt x="13798" y="20056"/>
                    <a:pt x="13760" y="20163"/>
                    <a:pt x="13838" y="20123"/>
                  </a:cubicBezTo>
                  <a:cubicBezTo>
                    <a:pt x="13855" y="20070"/>
                    <a:pt x="13928" y="20038"/>
                    <a:pt x="13944" y="19984"/>
                  </a:cubicBezTo>
                  <a:close/>
                  <a:moveTo>
                    <a:pt x="7219" y="19987"/>
                  </a:moveTo>
                  <a:cubicBezTo>
                    <a:pt x="7201" y="19981"/>
                    <a:pt x="7183" y="19988"/>
                    <a:pt x="7181" y="20005"/>
                  </a:cubicBezTo>
                  <a:cubicBezTo>
                    <a:pt x="7178" y="20022"/>
                    <a:pt x="7191" y="20043"/>
                    <a:pt x="7210" y="20049"/>
                  </a:cubicBezTo>
                  <a:lnTo>
                    <a:pt x="7216" y="20052"/>
                  </a:lnTo>
                  <a:cubicBezTo>
                    <a:pt x="7272" y="20073"/>
                    <a:pt x="7366" y="20106"/>
                    <a:pt x="7402" y="20035"/>
                  </a:cubicBezTo>
                  <a:cubicBezTo>
                    <a:pt x="7410" y="20020"/>
                    <a:pt x="7401" y="20001"/>
                    <a:pt x="7384" y="19990"/>
                  </a:cubicBezTo>
                  <a:cubicBezTo>
                    <a:pt x="7383" y="19989"/>
                    <a:pt x="7380" y="19988"/>
                    <a:pt x="7379" y="19987"/>
                  </a:cubicBezTo>
                  <a:cubicBezTo>
                    <a:pt x="7363" y="19980"/>
                    <a:pt x="7347" y="19983"/>
                    <a:pt x="7340" y="19996"/>
                  </a:cubicBezTo>
                  <a:cubicBezTo>
                    <a:pt x="7326" y="20022"/>
                    <a:pt x="7291" y="20015"/>
                    <a:pt x="7225" y="19990"/>
                  </a:cubicBezTo>
                  <a:lnTo>
                    <a:pt x="7219" y="19987"/>
                  </a:lnTo>
                  <a:close/>
                  <a:moveTo>
                    <a:pt x="5239" y="19990"/>
                  </a:moveTo>
                  <a:cubicBezTo>
                    <a:pt x="5228" y="19994"/>
                    <a:pt x="5219" y="20005"/>
                    <a:pt x="5216" y="20026"/>
                  </a:cubicBezTo>
                  <a:cubicBezTo>
                    <a:pt x="5270" y="20076"/>
                    <a:pt x="5313" y="20093"/>
                    <a:pt x="5346" y="20079"/>
                  </a:cubicBezTo>
                  <a:cubicBezTo>
                    <a:pt x="5331" y="20035"/>
                    <a:pt x="5273" y="19980"/>
                    <a:pt x="5239" y="19990"/>
                  </a:cubicBezTo>
                  <a:close/>
                  <a:moveTo>
                    <a:pt x="14305" y="19990"/>
                  </a:moveTo>
                  <a:cubicBezTo>
                    <a:pt x="14268" y="20017"/>
                    <a:pt x="14210" y="20033"/>
                    <a:pt x="14210" y="20079"/>
                  </a:cubicBezTo>
                  <a:cubicBezTo>
                    <a:pt x="14251" y="20100"/>
                    <a:pt x="14312" y="20066"/>
                    <a:pt x="14305" y="19990"/>
                  </a:cubicBezTo>
                  <a:close/>
                  <a:moveTo>
                    <a:pt x="13155" y="20014"/>
                  </a:moveTo>
                  <a:cubicBezTo>
                    <a:pt x="13104" y="20032"/>
                    <a:pt x="13040" y="20042"/>
                    <a:pt x="13067" y="20109"/>
                  </a:cubicBezTo>
                  <a:lnTo>
                    <a:pt x="13135" y="20088"/>
                  </a:lnTo>
                  <a:cubicBezTo>
                    <a:pt x="13129" y="20055"/>
                    <a:pt x="13154" y="20042"/>
                    <a:pt x="13155" y="20014"/>
                  </a:cubicBezTo>
                  <a:close/>
                  <a:moveTo>
                    <a:pt x="14683" y="20020"/>
                  </a:moveTo>
                  <a:cubicBezTo>
                    <a:pt x="14630" y="20050"/>
                    <a:pt x="14549" y="20072"/>
                    <a:pt x="14568" y="20120"/>
                  </a:cubicBezTo>
                  <a:cubicBezTo>
                    <a:pt x="14647" y="20098"/>
                    <a:pt x="14652" y="20055"/>
                    <a:pt x="14683" y="20020"/>
                  </a:cubicBezTo>
                  <a:close/>
                  <a:moveTo>
                    <a:pt x="8968" y="20029"/>
                  </a:moveTo>
                  <a:cubicBezTo>
                    <a:pt x="8952" y="20018"/>
                    <a:pt x="8930" y="20017"/>
                    <a:pt x="8903" y="20044"/>
                  </a:cubicBezTo>
                  <a:cubicBezTo>
                    <a:pt x="9012" y="20198"/>
                    <a:pt x="9017" y="20062"/>
                    <a:pt x="8968" y="20029"/>
                  </a:cubicBezTo>
                  <a:close/>
                  <a:moveTo>
                    <a:pt x="6619" y="20035"/>
                  </a:moveTo>
                  <a:cubicBezTo>
                    <a:pt x="6609" y="20126"/>
                    <a:pt x="6547" y="20005"/>
                    <a:pt x="6530" y="20070"/>
                  </a:cubicBezTo>
                  <a:cubicBezTo>
                    <a:pt x="6580" y="20172"/>
                    <a:pt x="6674" y="20133"/>
                    <a:pt x="6619" y="20035"/>
                  </a:cubicBezTo>
                  <a:close/>
                  <a:moveTo>
                    <a:pt x="8312" y="20038"/>
                  </a:moveTo>
                  <a:cubicBezTo>
                    <a:pt x="8284" y="20038"/>
                    <a:pt x="8255" y="20060"/>
                    <a:pt x="8262" y="20091"/>
                  </a:cubicBezTo>
                  <a:cubicBezTo>
                    <a:pt x="8280" y="20170"/>
                    <a:pt x="8342" y="20117"/>
                    <a:pt x="8348" y="20103"/>
                  </a:cubicBezTo>
                  <a:cubicBezTo>
                    <a:pt x="8365" y="20057"/>
                    <a:pt x="8340" y="20037"/>
                    <a:pt x="8312" y="20038"/>
                  </a:cubicBezTo>
                  <a:close/>
                  <a:moveTo>
                    <a:pt x="7606" y="20041"/>
                  </a:moveTo>
                  <a:cubicBezTo>
                    <a:pt x="7536" y="20065"/>
                    <a:pt x="7571" y="20102"/>
                    <a:pt x="7479" y="20106"/>
                  </a:cubicBezTo>
                  <a:cubicBezTo>
                    <a:pt x="7531" y="20130"/>
                    <a:pt x="7502" y="20179"/>
                    <a:pt x="7576" y="20197"/>
                  </a:cubicBezTo>
                  <a:cubicBezTo>
                    <a:pt x="7576" y="20147"/>
                    <a:pt x="7681" y="20247"/>
                    <a:pt x="7680" y="20197"/>
                  </a:cubicBezTo>
                  <a:cubicBezTo>
                    <a:pt x="7643" y="20177"/>
                    <a:pt x="7690" y="20177"/>
                    <a:pt x="7695" y="20147"/>
                  </a:cubicBezTo>
                  <a:cubicBezTo>
                    <a:pt x="7646" y="20117"/>
                    <a:pt x="7654" y="20070"/>
                    <a:pt x="7606" y="20041"/>
                  </a:cubicBezTo>
                  <a:close/>
                  <a:moveTo>
                    <a:pt x="15495" y="20055"/>
                  </a:moveTo>
                  <a:cubicBezTo>
                    <a:pt x="15451" y="20088"/>
                    <a:pt x="15434" y="20207"/>
                    <a:pt x="15522" y="20094"/>
                  </a:cubicBezTo>
                  <a:cubicBezTo>
                    <a:pt x="15534" y="20079"/>
                    <a:pt x="15566" y="20082"/>
                    <a:pt x="15546" y="20061"/>
                  </a:cubicBezTo>
                  <a:cubicBezTo>
                    <a:pt x="15527" y="20042"/>
                    <a:pt x="15510" y="20044"/>
                    <a:pt x="15495" y="20055"/>
                  </a:cubicBezTo>
                  <a:close/>
                  <a:moveTo>
                    <a:pt x="8661" y="20067"/>
                  </a:moveTo>
                  <a:cubicBezTo>
                    <a:pt x="8637" y="20065"/>
                    <a:pt x="8620" y="20076"/>
                    <a:pt x="8620" y="20091"/>
                  </a:cubicBezTo>
                  <a:cubicBezTo>
                    <a:pt x="8620" y="20098"/>
                    <a:pt x="8616" y="20109"/>
                    <a:pt x="8614" y="20120"/>
                  </a:cubicBezTo>
                  <a:lnTo>
                    <a:pt x="8611" y="20129"/>
                  </a:lnTo>
                  <a:cubicBezTo>
                    <a:pt x="8607" y="20144"/>
                    <a:pt x="8626" y="20161"/>
                    <a:pt x="8649" y="20165"/>
                  </a:cubicBezTo>
                  <a:cubicBezTo>
                    <a:pt x="8672" y="20169"/>
                    <a:pt x="8694" y="20158"/>
                    <a:pt x="8696" y="20144"/>
                  </a:cubicBezTo>
                  <a:lnTo>
                    <a:pt x="8699" y="20135"/>
                  </a:lnTo>
                  <a:cubicBezTo>
                    <a:pt x="8702" y="20123"/>
                    <a:pt x="8705" y="20111"/>
                    <a:pt x="8705" y="20100"/>
                  </a:cubicBezTo>
                  <a:cubicBezTo>
                    <a:pt x="8705" y="20086"/>
                    <a:pt x="8690" y="20071"/>
                    <a:pt x="8670" y="20067"/>
                  </a:cubicBezTo>
                  <a:cubicBezTo>
                    <a:pt x="8667" y="20067"/>
                    <a:pt x="8663" y="20068"/>
                    <a:pt x="8661" y="20067"/>
                  </a:cubicBezTo>
                  <a:close/>
                  <a:moveTo>
                    <a:pt x="7021" y="20076"/>
                  </a:moveTo>
                  <a:cubicBezTo>
                    <a:pt x="6998" y="20064"/>
                    <a:pt x="6976" y="20060"/>
                    <a:pt x="6962" y="20079"/>
                  </a:cubicBezTo>
                  <a:cubicBezTo>
                    <a:pt x="7017" y="20145"/>
                    <a:pt x="7071" y="20201"/>
                    <a:pt x="7089" y="20117"/>
                  </a:cubicBezTo>
                  <a:cubicBezTo>
                    <a:pt x="7067" y="20108"/>
                    <a:pt x="7043" y="20088"/>
                    <a:pt x="7021" y="20076"/>
                  </a:cubicBezTo>
                  <a:close/>
                  <a:moveTo>
                    <a:pt x="9089" y="20085"/>
                  </a:moveTo>
                  <a:cubicBezTo>
                    <a:pt x="9080" y="20097"/>
                    <a:pt x="9062" y="20099"/>
                    <a:pt x="9030" y="20091"/>
                  </a:cubicBezTo>
                  <a:lnTo>
                    <a:pt x="9007" y="20176"/>
                  </a:lnTo>
                  <a:cubicBezTo>
                    <a:pt x="9127" y="20197"/>
                    <a:pt x="9105" y="20111"/>
                    <a:pt x="9089" y="20085"/>
                  </a:cubicBezTo>
                  <a:close/>
                  <a:moveTo>
                    <a:pt x="13926" y="20094"/>
                  </a:moveTo>
                  <a:cubicBezTo>
                    <a:pt x="13930" y="20113"/>
                    <a:pt x="13931" y="20130"/>
                    <a:pt x="13897" y="20135"/>
                  </a:cubicBezTo>
                  <a:cubicBezTo>
                    <a:pt x="13911" y="20172"/>
                    <a:pt x="13929" y="20204"/>
                    <a:pt x="13991" y="20171"/>
                  </a:cubicBezTo>
                  <a:cubicBezTo>
                    <a:pt x="13976" y="20136"/>
                    <a:pt x="13973" y="20084"/>
                    <a:pt x="13926" y="20094"/>
                  </a:cubicBezTo>
                  <a:close/>
                  <a:moveTo>
                    <a:pt x="13610" y="20100"/>
                  </a:moveTo>
                  <a:cubicBezTo>
                    <a:pt x="13527" y="20132"/>
                    <a:pt x="13424" y="20157"/>
                    <a:pt x="13327" y="20185"/>
                  </a:cubicBezTo>
                  <a:cubicBezTo>
                    <a:pt x="13229" y="20213"/>
                    <a:pt x="13136" y="20244"/>
                    <a:pt x="13072" y="20280"/>
                  </a:cubicBezTo>
                  <a:cubicBezTo>
                    <a:pt x="13046" y="20292"/>
                    <a:pt x="13025" y="20303"/>
                    <a:pt x="13007" y="20312"/>
                  </a:cubicBezTo>
                  <a:cubicBezTo>
                    <a:pt x="12991" y="20321"/>
                    <a:pt x="12986" y="20337"/>
                    <a:pt x="12996" y="20348"/>
                  </a:cubicBezTo>
                  <a:cubicBezTo>
                    <a:pt x="13005" y="20359"/>
                    <a:pt x="13027" y="20362"/>
                    <a:pt x="13043" y="20354"/>
                  </a:cubicBezTo>
                  <a:cubicBezTo>
                    <a:pt x="13061" y="20344"/>
                    <a:pt x="13083" y="20332"/>
                    <a:pt x="13108" y="20321"/>
                  </a:cubicBezTo>
                  <a:lnTo>
                    <a:pt x="13108" y="20324"/>
                  </a:lnTo>
                  <a:cubicBezTo>
                    <a:pt x="13216" y="20393"/>
                    <a:pt x="13283" y="20292"/>
                    <a:pt x="13427" y="20286"/>
                  </a:cubicBezTo>
                  <a:cubicBezTo>
                    <a:pt x="13430" y="20299"/>
                    <a:pt x="13432" y="20314"/>
                    <a:pt x="13430" y="20324"/>
                  </a:cubicBezTo>
                  <a:cubicBezTo>
                    <a:pt x="13395" y="20342"/>
                    <a:pt x="13356" y="20354"/>
                    <a:pt x="13315" y="20366"/>
                  </a:cubicBezTo>
                  <a:cubicBezTo>
                    <a:pt x="13265" y="20380"/>
                    <a:pt x="13213" y="20393"/>
                    <a:pt x="13167" y="20419"/>
                  </a:cubicBezTo>
                  <a:cubicBezTo>
                    <a:pt x="13156" y="20425"/>
                    <a:pt x="13151" y="20438"/>
                    <a:pt x="13158" y="20445"/>
                  </a:cubicBezTo>
                  <a:cubicBezTo>
                    <a:pt x="13165" y="20453"/>
                    <a:pt x="13179" y="20452"/>
                    <a:pt x="13191" y="20445"/>
                  </a:cubicBezTo>
                  <a:cubicBezTo>
                    <a:pt x="13230" y="20423"/>
                    <a:pt x="13275" y="20412"/>
                    <a:pt x="13324" y="20398"/>
                  </a:cubicBezTo>
                  <a:cubicBezTo>
                    <a:pt x="13369" y="20386"/>
                    <a:pt x="13419" y="20372"/>
                    <a:pt x="13463" y="20348"/>
                  </a:cubicBezTo>
                  <a:lnTo>
                    <a:pt x="13468" y="20342"/>
                  </a:lnTo>
                  <a:lnTo>
                    <a:pt x="13471" y="20336"/>
                  </a:lnTo>
                  <a:cubicBezTo>
                    <a:pt x="13481" y="20318"/>
                    <a:pt x="13476" y="20296"/>
                    <a:pt x="13471" y="20274"/>
                  </a:cubicBezTo>
                  <a:cubicBezTo>
                    <a:pt x="13525" y="20239"/>
                    <a:pt x="13575" y="20166"/>
                    <a:pt x="13660" y="20191"/>
                  </a:cubicBezTo>
                  <a:cubicBezTo>
                    <a:pt x="13604" y="20161"/>
                    <a:pt x="13663" y="20111"/>
                    <a:pt x="13610" y="20100"/>
                  </a:cubicBezTo>
                  <a:close/>
                  <a:moveTo>
                    <a:pt x="9544" y="20114"/>
                  </a:moveTo>
                  <a:cubicBezTo>
                    <a:pt x="9581" y="20114"/>
                    <a:pt x="9619" y="20118"/>
                    <a:pt x="9657" y="20120"/>
                  </a:cubicBezTo>
                  <a:cubicBezTo>
                    <a:pt x="9660" y="20122"/>
                    <a:pt x="9662" y="20123"/>
                    <a:pt x="9666" y="20126"/>
                  </a:cubicBezTo>
                  <a:cubicBezTo>
                    <a:pt x="9642" y="20150"/>
                    <a:pt x="9589" y="20143"/>
                    <a:pt x="9538" y="20135"/>
                  </a:cubicBezTo>
                  <a:cubicBezTo>
                    <a:pt x="9540" y="20130"/>
                    <a:pt x="9541" y="20121"/>
                    <a:pt x="9544" y="20114"/>
                  </a:cubicBezTo>
                  <a:close/>
                  <a:moveTo>
                    <a:pt x="6501" y="20129"/>
                  </a:moveTo>
                  <a:cubicBezTo>
                    <a:pt x="6529" y="20157"/>
                    <a:pt x="6533" y="20190"/>
                    <a:pt x="6584" y="20212"/>
                  </a:cubicBezTo>
                  <a:cubicBezTo>
                    <a:pt x="6640" y="20174"/>
                    <a:pt x="6507" y="20086"/>
                    <a:pt x="6501" y="20129"/>
                  </a:cubicBezTo>
                  <a:close/>
                  <a:moveTo>
                    <a:pt x="14745" y="20132"/>
                  </a:moveTo>
                  <a:cubicBezTo>
                    <a:pt x="14724" y="20139"/>
                    <a:pt x="14703" y="20148"/>
                    <a:pt x="14683" y="20156"/>
                  </a:cubicBezTo>
                  <a:cubicBezTo>
                    <a:pt x="14582" y="20194"/>
                    <a:pt x="14490" y="20243"/>
                    <a:pt x="14399" y="20292"/>
                  </a:cubicBezTo>
                  <a:cubicBezTo>
                    <a:pt x="14298" y="20345"/>
                    <a:pt x="14199" y="20395"/>
                    <a:pt x="14092" y="20425"/>
                  </a:cubicBezTo>
                  <a:cubicBezTo>
                    <a:pt x="14071" y="20431"/>
                    <a:pt x="14059" y="20445"/>
                    <a:pt x="14062" y="20460"/>
                  </a:cubicBezTo>
                  <a:cubicBezTo>
                    <a:pt x="14066" y="20475"/>
                    <a:pt x="14086" y="20484"/>
                    <a:pt x="14107" y="20478"/>
                  </a:cubicBezTo>
                  <a:cubicBezTo>
                    <a:pt x="14224" y="20446"/>
                    <a:pt x="14330" y="20390"/>
                    <a:pt x="14432" y="20336"/>
                  </a:cubicBezTo>
                  <a:cubicBezTo>
                    <a:pt x="14541" y="20278"/>
                    <a:pt x="14642" y="20222"/>
                    <a:pt x="14757" y="20185"/>
                  </a:cubicBezTo>
                  <a:cubicBezTo>
                    <a:pt x="14777" y="20179"/>
                    <a:pt x="14790" y="20165"/>
                    <a:pt x="14786" y="20150"/>
                  </a:cubicBezTo>
                  <a:cubicBezTo>
                    <a:pt x="14783" y="20135"/>
                    <a:pt x="14765" y="20126"/>
                    <a:pt x="14745" y="20132"/>
                  </a:cubicBezTo>
                  <a:close/>
                  <a:moveTo>
                    <a:pt x="9914" y="20150"/>
                  </a:moveTo>
                  <a:cubicBezTo>
                    <a:pt x="9966" y="20158"/>
                    <a:pt x="10017" y="20166"/>
                    <a:pt x="10067" y="20171"/>
                  </a:cubicBezTo>
                  <a:cubicBezTo>
                    <a:pt x="10067" y="20174"/>
                    <a:pt x="10066" y="20178"/>
                    <a:pt x="10064" y="20182"/>
                  </a:cubicBezTo>
                  <a:cubicBezTo>
                    <a:pt x="10043" y="20179"/>
                    <a:pt x="10036" y="20191"/>
                    <a:pt x="10017" y="20191"/>
                  </a:cubicBezTo>
                  <a:cubicBezTo>
                    <a:pt x="10008" y="20190"/>
                    <a:pt x="10001" y="20189"/>
                    <a:pt x="9991" y="20188"/>
                  </a:cubicBezTo>
                  <a:cubicBezTo>
                    <a:pt x="9963" y="20184"/>
                    <a:pt x="9938" y="20180"/>
                    <a:pt x="9920" y="20168"/>
                  </a:cubicBezTo>
                  <a:cubicBezTo>
                    <a:pt x="9917" y="20162"/>
                    <a:pt x="9916" y="20156"/>
                    <a:pt x="9914" y="20150"/>
                  </a:cubicBezTo>
                  <a:close/>
                  <a:moveTo>
                    <a:pt x="12071" y="20156"/>
                  </a:moveTo>
                  <a:cubicBezTo>
                    <a:pt x="12025" y="20164"/>
                    <a:pt x="12060" y="20320"/>
                    <a:pt x="12145" y="20212"/>
                  </a:cubicBezTo>
                  <a:cubicBezTo>
                    <a:pt x="12110" y="20167"/>
                    <a:pt x="12086" y="20153"/>
                    <a:pt x="12071" y="20156"/>
                  </a:cubicBezTo>
                  <a:close/>
                  <a:moveTo>
                    <a:pt x="12747" y="20165"/>
                  </a:moveTo>
                  <a:cubicBezTo>
                    <a:pt x="12758" y="20240"/>
                    <a:pt x="12792" y="20272"/>
                    <a:pt x="12851" y="20256"/>
                  </a:cubicBezTo>
                  <a:cubicBezTo>
                    <a:pt x="12845" y="20171"/>
                    <a:pt x="12779" y="20202"/>
                    <a:pt x="12747" y="20165"/>
                  </a:cubicBezTo>
                  <a:close/>
                  <a:moveTo>
                    <a:pt x="14311" y="20191"/>
                  </a:moveTo>
                  <a:cubicBezTo>
                    <a:pt x="14238" y="20223"/>
                    <a:pt x="14168" y="20254"/>
                    <a:pt x="14172" y="20309"/>
                  </a:cubicBezTo>
                  <a:cubicBezTo>
                    <a:pt x="14265" y="20263"/>
                    <a:pt x="14314" y="20279"/>
                    <a:pt x="14311" y="20191"/>
                  </a:cubicBezTo>
                  <a:close/>
                  <a:moveTo>
                    <a:pt x="8640" y="20194"/>
                  </a:moveTo>
                  <a:cubicBezTo>
                    <a:pt x="8614" y="20202"/>
                    <a:pt x="8595" y="20223"/>
                    <a:pt x="8587" y="20262"/>
                  </a:cubicBezTo>
                  <a:cubicBezTo>
                    <a:pt x="8683" y="20324"/>
                    <a:pt x="8701" y="20244"/>
                    <a:pt x="8744" y="20212"/>
                  </a:cubicBezTo>
                  <a:cubicBezTo>
                    <a:pt x="8702" y="20192"/>
                    <a:pt x="8666" y="20187"/>
                    <a:pt x="8640" y="20194"/>
                  </a:cubicBezTo>
                  <a:close/>
                  <a:moveTo>
                    <a:pt x="12609" y="20200"/>
                  </a:moveTo>
                  <a:cubicBezTo>
                    <a:pt x="12605" y="20227"/>
                    <a:pt x="12493" y="20278"/>
                    <a:pt x="12573" y="20295"/>
                  </a:cubicBezTo>
                  <a:cubicBezTo>
                    <a:pt x="12585" y="20274"/>
                    <a:pt x="12696" y="20222"/>
                    <a:pt x="12609" y="20200"/>
                  </a:cubicBezTo>
                  <a:close/>
                  <a:moveTo>
                    <a:pt x="13587" y="20221"/>
                  </a:moveTo>
                  <a:cubicBezTo>
                    <a:pt x="13543" y="20260"/>
                    <a:pt x="13597" y="20388"/>
                    <a:pt x="13666" y="20227"/>
                  </a:cubicBezTo>
                  <a:cubicBezTo>
                    <a:pt x="13627" y="20207"/>
                    <a:pt x="13601" y="20208"/>
                    <a:pt x="13587" y="20221"/>
                  </a:cubicBezTo>
                  <a:close/>
                  <a:moveTo>
                    <a:pt x="9140" y="20227"/>
                  </a:moveTo>
                  <a:cubicBezTo>
                    <a:pt x="9068" y="20294"/>
                    <a:pt x="9218" y="20362"/>
                    <a:pt x="9216" y="20298"/>
                  </a:cubicBezTo>
                  <a:cubicBezTo>
                    <a:pt x="9216" y="20300"/>
                    <a:pt x="9128" y="20238"/>
                    <a:pt x="9140" y="20227"/>
                  </a:cubicBezTo>
                  <a:close/>
                  <a:moveTo>
                    <a:pt x="8971" y="20268"/>
                  </a:moveTo>
                  <a:cubicBezTo>
                    <a:pt x="8959" y="20265"/>
                    <a:pt x="8949" y="20271"/>
                    <a:pt x="8948" y="20283"/>
                  </a:cubicBezTo>
                  <a:cubicBezTo>
                    <a:pt x="8945" y="20307"/>
                    <a:pt x="8949" y="20321"/>
                    <a:pt x="8956" y="20336"/>
                  </a:cubicBezTo>
                  <a:lnTo>
                    <a:pt x="8965" y="20354"/>
                  </a:lnTo>
                  <a:lnTo>
                    <a:pt x="8980" y="20351"/>
                  </a:lnTo>
                  <a:cubicBezTo>
                    <a:pt x="8988" y="20350"/>
                    <a:pt x="9011" y="20352"/>
                    <a:pt x="9042" y="20360"/>
                  </a:cubicBezTo>
                  <a:cubicBezTo>
                    <a:pt x="9054" y="20363"/>
                    <a:pt x="9065" y="20357"/>
                    <a:pt x="9066" y="20345"/>
                  </a:cubicBezTo>
                  <a:cubicBezTo>
                    <a:pt x="9067" y="20332"/>
                    <a:pt x="9057" y="20318"/>
                    <a:pt x="9045" y="20315"/>
                  </a:cubicBezTo>
                  <a:cubicBezTo>
                    <a:pt x="9035" y="20313"/>
                    <a:pt x="9008" y="20308"/>
                    <a:pt x="8986" y="20306"/>
                  </a:cubicBezTo>
                  <a:cubicBezTo>
                    <a:pt x="8986" y="20304"/>
                    <a:pt x="8988" y="20299"/>
                    <a:pt x="8989" y="20295"/>
                  </a:cubicBezTo>
                  <a:cubicBezTo>
                    <a:pt x="8990" y="20283"/>
                    <a:pt x="8982" y="20271"/>
                    <a:pt x="8971" y="20268"/>
                  </a:cubicBezTo>
                  <a:close/>
                  <a:moveTo>
                    <a:pt x="7517" y="20274"/>
                  </a:moveTo>
                  <a:cubicBezTo>
                    <a:pt x="7593" y="20317"/>
                    <a:pt x="7652" y="20394"/>
                    <a:pt x="7709" y="20342"/>
                  </a:cubicBezTo>
                  <a:cubicBezTo>
                    <a:pt x="7650" y="20330"/>
                    <a:pt x="7548" y="20233"/>
                    <a:pt x="7517" y="20274"/>
                  </a:cubicBezTo>
                  <a:close/>
                  <a:moveTo>
                    <a:pt x="8309" y="20274"/>
                  </a:moveTo>
                  <a:cubicBezTo>
                    <a:pt x="8301" y="20283"/>
                    <a:pt x="8306" y="20295"/>
                    <a:pt x="8318" y="20304"/>
                  </a:cubicBezTo>
                  <a:cubicBezTo>
                    <a:pt x="8389" y="20356"/>
                    <a:pt x="8466" y="20373"/>
                    <a:pt x="8543" y="20351"/>
                  </a:cubicBezTo>
                  <a:cubicBezTo>
                    <a:pt x="8555" y="20347"/>
                    <a:pt x="8561" y="20336"/>
                    <a:pt x="8555" y="20324"/>
                  </a:cubicBezTo>
                  <a:cubicBezTo>
                    <a:pt x="8551" y="20317"/>
                    <a:pt x="8544" y="20312"/>
                    <a:pt x="8537" y="20309"/>
                  </a:cubicBezTo>
                  <a:cubicBezTo>
                    <a:pt x="8532" y="20308"/>
                    <a:pt x="8527" y="20308"/>
                    <a:pt x="8522" y="20309"/>
                  </a:cubicBezTo>
                  <a:cubicBezTo>
                    <a:pt x="8461" y="20327"/>
                    <a:pt x="8401" y="20316"/>
                    <a:pt x="8345" y="20274"/>
                  </a:cubicBezTo>
                  <a:cubicBezTo>
                    <a:pt x="8333" y="20265"/>
                    <a:pt x="8317" y="20265"/>
                    <a:pt x="8309" y="20274"/>
                  </a:cubicBezTo>
                  <a:close/>
                  <a:moveTo>
                    <a:pt x="15135" y="20280"/>
                  </a:moveTo>
                  <a:lnTo>
                    <a:pt x="15076" y="20321"/>
                  </a:lnTo>
                  <a:cubicBezTo>
                    <a:pt x="15066" y="20328"/>
                    <a:pt x="15061" y="20345"/>
                    <a:pt x="15064" y="20357"/>
                  </a:cubicBezTo>
                  <a:cubicBezTo>
                    <a:pt x="15067" y="20369"/>
                    <a:pt x="15078" y="20373"/>
                    <a:pt x="15088" y="20366"/>
                  </a:cubicBezTo>
                  <a:lnTo>
                    <a:pt x="15144" y="20321"/>
                  </a:lnTo>
                  <a:cubicBezTo>
                    <a:pt x="15154" y="20314"/>
                    <a:pt x="15159" y="20300"/>
                    <a:pt x="15156" y="20289"/>
                  </a:cubicBezTo>
                  <a:cubicBezTo>
                    <a:pt x="15153" y="20277"/>
                    <a:pt x="15145" y="20272"/>
                    <a:pt x="15135" y="20280"/>
                  </a:cubicBezTo>
                  <a:close/>
                  <a:moveTo>
                    <a:pt x="8215" y="20312"/>
                  </a:moveTo>
                  <a:lnTo>
                    <a:pt x="8203" y="20371"/>
                  </a:lnTo>
                  <a:lnTo>
                    <a:pt x="8286" y="20407"/>
                  </a:lnTo>
                  <a:lnTo>
                    <a:pt x="8297" y="20348"/>
                  </a:lnTo>
                  <a:lnTo>
                    <a:pt x="8215" y="20312"/>
                  </a:lnTo>
                  <a:close/>
                  <a:moveTo>
                    <a:pt x="12815" y="20312"/>
                  </a:moveTo>
                  <a:cubicBezTo>
                    <a:pt x="12766" y="20335"/>
                    <a:pt x="12692" y="20346"/>
                    <a:pt x="12685" y="20389"/>
                  </a:cubicBezTo>
                  <a:lnTo>
                    <a:pt x="12694" y="20389"/>
                  </a:lnTo>
                  <a:cubicBezTo>
                    <a:pt x="12674" y="20399"/>
                    <a:pt x="12656" y="20405"/>
                    <a:pt x="12629" y="20410"/>
                  </a:cubicBezTo>
                  <a:cubicBezTo>
                    <a:pt x="12619" y="20412"/>
                    <a:pt x="12613" y="20420"/>
                    <a:pt x="12614" y="20428"/>
                  </a:cubicBezTo>
                  <a:cubicBezTo>
                    <a:pt x="12616" y="20435"/>
                    <a:pt x="12626" y="20439"/>
                    <a:pt x="12635" y="20436"/>
                  </a:cubicBezTo>
                  <a:cubicBezTo>
                    <a:pt x="12668" y="20430"/>
                    <a:pt x="12693" y="20423"/>
                    <a:pt x="12718" y="20410"/>
                  </a:cubicBezTo>
                  <a:lnTo>
                    <a:pt x="12715" y="20419"/>
                  </a:lnTo>
                  <a:lnTo>
                    <a:pt x="12786" y="20407"/>
                  </a:lnTo>
                  <a:lnTo>
                    <a:pt x="12783" y="20404"/>
                  </a:lnTo>
                  <a:cubicBezTo>
                    <a:pt x="12794" y="20404"/>
                    <a:pt x="12807" y="20403"/>
                    <a:pt x="12818" y="20401"/>
                  </a:cubicBezTo>
                  <a:cubicBezTo>
                    <a:pt x="12839" y="20398"/>
                    <a:pt x="12852" y="20383"/>
                    <a:pt x="12851" y="20369"/>
                  </a:cubicBezTo>
                  <a:cubicBezTo>
                    <a:pt x="12850" y="20354"/>
                    <a:pt x="12833" y="20345"/>
                    <a:pt x="12812" y="20348"/>
                  </a:cubicBezTo>
                  <a:cubicBezTo>
                    <a:pt x="12808" y="20349"/>
                    <a:pt x="12802" y="20347"/>
                    <a:pt x="12798" y="20348"/>
                  </a:cubicBezTo>
                  <a:cubicBezTo>
                    <a:pt x="12797" y="20333"/>
                    <a:pt x="12814" y="20326"/>
                    <a:pt x="12815" y="20312"/>
                  </a:cubicBezTo>
                  <a:close/>
                  <a:moveTo>
                    <a:pt x="5863" y="20318"/>
                  </a:moveTo>
                  <a:cubicBezTo>
                    <a:pt x="5851" y="20312"/>
                    <a:pt x="5857" y="20320"/>
                    <a:pt x="5904" y="20360"/>
                  </a:cubicBezTo>
                  <a:cubicBezTo>
                    <a:pt x="6037" y="20444"/>
                    <a:pt x="5990" y="20406"/>
                    <a:pt x="5934" y="20366"/>
                  </a:cubicBezTo>
                  <a:cubicBezTo>
                    <a:pt x="5905" y="20345"/>
                    <a:pt x="5875" y="20324"/>
                    <a:pt x="5863" y="20318"/>
                  </a:cubicBezTo>
                  <a:close/>
                  <a:moveTo>
                    <a:pt x="9367" y="20333"/>
                  </a:moveTo>
                  <a:lnTo>
                    <a:pt x="9355" y="20342"/>
                  </a:lnTo>
                  <a:cubicBezTo>
                    <a:pt x="9336" y="20355"/>
                    <a:pt x="9323" y="20381"/>
                    <a:pt x="9320" y="20386"/>
                  </a:cubicBezTo>
                  <a:cubicBezTo>
                    <a:pt x="9312" y="20401"/>
                    <a:pt x="9323" y="20418"/>
                    <a:pt x="9343" y="20425"/>
                  </a:cubicBezTo>
                  <a:cubicBezTo>
                    <a:pt x="9364" y="20432"/>
                    <a:pt x="9386" y="20427"/>
                    <a:pt x="9394" y="20413"/>
                  </a:cubicBezTo>
                  <a:cubicBezTo>
                    <a:pt x="9397" y="20406"/>
                    <a:pt x="9402" y="20397"/>
                    <a:pt x="9406" y="20392"/>
                  </a:cubicBezTo>
                  <a:cubicBezTo>
                    <a:pt x="9466" y="20395"/>
                    <a:pt x="9529" y="20403"/>
                    <a:pt x="9589" y="20413"/>
                  </a:cubicBezTo>
                  <a:cubicBezTo>
                    <a:pt x="9587" y="20414"/>
                    <a:pt x="9584" y="20415"/>
                    <a:pt x="9583" y="20416"/>
                  </a:cubicBezTo>
                  <a:cubicBezTo>
                    <a:pt x="9609" y="20425"/>
                    <a:pt x="9627" y="20429"/>
                    <a:pt x="9639" y="20431"/>
                  </a:cubicBezTo>
                  <a:cubicBezTo>
                    <a:pt x="9641" y="20442"/>
                    <a:pt x="9639" y="20454"/>
                    <a:pt x="9651" y="20460"/>
                  </a:cubicBezTo>
                  <a:cubicBezTo>
                    <a:pt x="9641" y="20479"/>
                    <a:pt x="9626" y="20491"/>
                    <a:pt x="9606" y="20496"/>
                  </a:cubicBezTo>
                  <a:lnTo>
                    <a:pt x="9606" y="20490"/>
                  </a:lnTo>
                  <a:cubicBezTo>
                    <a:pt x="9577" y="20494"/>
                    <a:pt x="9552" y="20500"/>
                    <a:pt x="9533" y="20513"/>
                  </a:cubicBezTo>
                  <a:cubicBezTo>
                    <a:pt x="9567" y="20516"/>
                    <a:pt x="9614" y="20532"/>
                    <a:pt x="9627" y="20513"/>
                  </a:cubicBezTo>
                  <a:cubicBezTo>
                    <a:pt x="9652" y="20505"/>
                    <a:pt x="9669" y="20488"/>
                    <a:pt x="9680" y="20463"/>
                  </a:cubicBezTo>
                  <a:lnTo>
                    <a:pt x="9683" y="20466"/>
                  </a:lnTo>
                  <a:cubicBezTo>
                    <a:pt x="9696" y="20478"/>
                    <a:pt x="9788" y="20521"/>
                    <a:pt x="9799" y="20481"/>
                  </a:cubicBezTo>
                  <a:cubicBezTo>
                    <a:pt x="9744" y="20464"/>
                    <a:pt x="9851" y="20444"/>
                    <a:pt x="9896" y="20457"/>
                  </a:cubicBezTo>
                  <a:lnTo>
                    <a:pt x="9896" y="20454"/>
                  </a:lnTo>
                  <a:cubicBezTo>
                    <a:pt x="9931" y="20463"/>
                    <a:pt x="9975" y="20470"/>
                    <a:pt x="10020" y="20460"/>
                  </a:cubicBezTo>
                  <a:cubicBezTo>
                    <a:pt x="10039" y="20456"/>
                    <a:pt x="10048" y="20442"/>
                    <a:pt x="10041" y="20428"/>
                  </a:cubicBezTo>
                  <a:cubicBezTo>
                    <a:pt x="10036" y="20418"/>
                    <a:pt x="10022" y="20411"/>
                    <a:pt x="10008" y="20410"/>
                  </a:cubicBezTo>
                  <a:cubicBezTo>
                    <a:pt x="10003" y="20410"/>
                    <a:pt x="9999" y="20409"/>
                    <a:pt x="9994" y="20410"/>
                  </a:cubicBezTo>
                  <a:cubicBezTo>
                    <a:pt x="9971" y="20415"/>
                    <a:pt x="9949" y="20413"/>
                    <a:pt x="9923" y="20407"/>
                  </a:cubicBezTo>
                  <a:cubicBezTo>
                    <a:pt x="9866" y="20350"/>
                    <a:pt x="9772" y="20370"/>
                    <a:pt x="9671" y="20360"/>
                  </a:cubicBezTo>
                  <a:lnTo>
                    <a:pt x="9674" y="20369"/>
                  </a:lnTo>
                  <a:cubicBezTo>
                    <a:pt x="9641" y="20361"/>
                    <a:pt x="9606" y="20356"/>
                    <a:pt x="9571" y="20351"/>
                  </a:cubicBezTo>
                  <a:cubicBezTo>
                    <a:pt x="9508" y="20341"/>
                    <a:pt x="9444" y="20334"/>
                    <a:pt x="9382" y="20333"/>
                  </a:cubicBezTo>
                  <a:lnTo>
                    <a:pt x="9367" y="20333"/>
                  </a:lnTo>
                  <a:close/>
                  <a:moveTo>
                    <a:pt x="10753" y="20342"/>
                  </a:moveTo>
                  <a:cubicBezTo>
                    <a:pt x="10699" y="20358"/>
                    <a:pt x="10701" y="20390"/>
                    <a:pt x="10703" y="20413"/>
                  </a:cubicBezTo>
                  <a:cubicBezTo>
                    <a:pt x="10704" y="20426"/>
                    <a:pt x="10704" y="20440"/>
                    <a:pt x="10697" y="20448"/>
                  </a:cubicBezTo>
                  <a:cubicBezTo>
                    <a:pt x="10690" y="20457"/>
                    <a:pt x="10694" y="20469"/>
                    <a:pt x="10706" y="20475"/>
                  </a:cubicBezTo>
                  <a:cubicBezTo>
                    <a:pt x="10718" y="20480"/>
                    <a:pt x="10734" y="20477"/>
                    <a:pt x="10741" y="20469"/>
                  </a:cubicBezTo>
                  <a:cubicBezTo>
                    <a:pt x="10756" y="20451"/>
                    <a:pt x="10754" y="20429"/>
                    <a:pt x="10753" y="20413"/>
                  </a:cubicBezTo>
                  <a:cubicBezTo>
                    <a:pt x="10751" y="20388"/>
                    <a:pt x="10755" y="20383"/>
                    <a:pt x="10774" y="20377"/>
                  </a:cubicBezTo>
                  <a:cubicBezTo>
                    <a:pt x="10787" y="20374"/>
                    <a:pt x="10791" y="20363"/>
                    <a:pt x="10785" y="20354"/>
                  </a:cubicBezTo>
                  <a:cubicBezTo>
                    <a:pt x="10781" y="20347"/>
                    <a:pt x="10774" y="20342"/>
                    <a:pt x="10765" y="20342"/>
                  </a:cubicBezTo>
                  <a:cubicBezTo>
                    <a:pt x="10762" y="20342"/>
                    <a:pt x="10756" y="20341"/>
                    <a:pt x="10753" y="20342"/>
                  </a:cubicBezTo>
                  <a:close/>
                  <a:moveTo>
                    <a:pt x="8410" y="20360"/>
                  </a:moveTo>
                  <a:cubicBezTo>
                    <a:pt x="8381" y="20354"/>
                    <a:pt x="8349" y="20358"/>
                    <a:pt x="8330" y="20369"/>
                  </a:cubicBezTo>
                  <a:cubicBezTo>
                    <a:pt x="8362" y="20390"/>
                    <a:pt x="8363" y="20429"/>
                    <a:pt x="8392" y="20451"/>
                  </a:cubicBezTo>
                  <a:cubicBezTo>
                    <a:pt x="8403" y="20402"/>
                    <a:pt x="8472" y="20466"/>
                    <a:pt x="8475" y="20401"/>
                  </a:cubicBezTo>
                  <a:cubicBezTo>
                    <a:pt x="8465" y="20380"/>
                    <a:pt x="8439" y="20366"/>
                    <a:pt x="8410" y="20360"/>
                  </a:cubicBezTo>
                  <a:close/>
                  <a:moveTo>
                    <a:pt x="8803" y="20363"/>
                  </a:moveTo>
                  <a:cubicBezTo>
                    <a:pt x="8797" y="20395"/>
                    <a:pt x="8760" y="20370"/>
                    <a:pt x="8750" y="20395"/>
                  </a:cubicBezTo>
                  <a:cubicBezTo>
                    <a:pt x="8771" y="20409"/>
                    <a:pt x="8805" y="20426"/>
                    <a:pt x="8835" y="20439"/>
                  </a:cubicBezTo>
                  <a:cubicBezTo>
                    <a:pt x="8882" y="20460"/>
                    <a:pt x="8922" y="20466"/>
                    <a:pt x="8894" y="20416"/>
                  </a:cubicBezTo>
                  <a:cubicBezTo>
                    <a:pt x="8860" y="20484"/>
                    <a:pt x="8815" y="20381"/>
                    <a:pt x="8803" y="20363"/>
                  </a:cubicBezTo>
                  <a:close/>
                  <a:moveTo>
                    <a:pt x="8835" y="20439"/>
                  </a:moveTo>
                  <a:cubicBezTo>
                    <a:pt x="8801" y="20492"/>
                    <a:pt x="8900" y="20570"/>
                    <a:pt x="8924" y="20516"/>
                  </a:cubicBezTo>
                  <a:cubicBezTo>
                    <a:pt x="8857" y="20514"/>
                    <a:pt x="8882" y="20454"/>
                    <a:pt x="8835" y="20439"/>
                  </a:cubicBezTo>
                  <a:close/>
                  <a:moveTo>
                    <a:pt x="11069" y="20407"/>
                  </a:moveTo>
                  <a:cubicBezTo>
                    <a:pt x="11047" y="20456"/>
                    <a:pt x="10995" y="20473"/>
                    <a:pt x="10954" y="20501"/>
                  </a:cubicBezTo>
                  <a:cubicBezTo>
                    <a:pt x="11016" y="20502"/>
                    <a:pt x="11077" y="20502"/>
                    <a:pt x="11140" y="20501"/>
                  </a:cubicBezTo>
                  <a:cubicBezTo>
                    <a:pt x="11096" y="20439"/>
                    <a:pt x="11134" y="20421"/>
                    <a:pt x="11069" y="20407"/>
                  </a:cubicBezTo>
                  <a:close/>
                  <a:moveTo>
                    <a:pt x="6291" y="20425"/>
                  </a:moveTo>
                  <a:lnTo>
                    <a:pt x="6267" y="20478"/>
                  </a:lnTo>
                  <a:lnTo>
                    <a:pt x="6338" y="20519"/>
                  </a:lnTo>
                  <a:lnTo>
                    <a:pt x="6362" y="20463"/>
                  </a:lnTo>
                  <a:lnTo>
                    <a:pt x="6291" y="20425"/>
                  </a:lnTo>
                  <a:close/>
                  <a:moveTo>
                    <a:pt x="8091" y="20431"/>
                  </a:moveTo>
                  <a:cubicBezTo>
                    <a:pt x="8043" y="20420"/>
                    <a:pt x="8068" y="20571"/>
                    <a:pt x="8162" y="20507"/>
                  </a:cubicBezTo>
                  <a:cubicBezTo>
                    <a:pt x="8130" y="20454"/>
                    <a:pt x="8106" y="20434"/>
                    <a:pt x="8091" y="20431"/>
                  </a:cubicBezTo>
                  <a:close/>
                  <a:moveTo>
                    <a:pt x="8705" y="20431"/>
                  </a:moveTo>
                  <a:cubicBezTo>
                    <a:pt x="8686" y="20425"/>
                    <a:pt x="8666" y="20440"/>
                    <a:pt x="8658" y="20487"/>
                  </a:cubicBezTo>
                  <a:cubicBezTo>
                    <a:pt x="8694" y="20501"/>
                    <a:pt x="8746" y="20555"/>
                    <a:pt x="8758" y="20501"/>
                  </a:cubicBezTo>
                  <a:cubicBezTo>
                    <a:pt x="8745" y="20465"/>
                    <a:pt x="8724" y="20437"/>
                    <a:pt x="8705" y="20431"/>
                  </a:cubicBezTo>
                  <a:close/>
                  <a:moveTo>
                    <a:pt x="7609" y="20436"/>
                  </a:moveTo>
                  <a:cubicBezTo>
                    <a:pt x="7586" y="20425"/>
                    <a:pt x="7563" y="20424"/>
                    <a:pt x="7535" y="20439"/>
                  </a:cubicBezTo>
                  <a:cubicBezTo>
                    <a:pt x="7615" y="20490"/>
                    <a:pt x="7627" y="20560"/>
                    <a:pt x="7683" y="20501"/>
                  </a:cubicBezTo>
                  <a:cubicBezTo>
                    <a:pt x="7655" y="20472"/>
                    <a:pt x="7632" y="20448"/>
                    <a:pt x="7609" y="20436"/>
                  </a:cubicBezTo>
                  <a:close/>
                  <a:moveTo>
                    <a:pt x="9205" y="20442"/>
                  </a:moveTo>
                  <a:cubicBezTo>
                    <a:pt x="9215" y="20500"/>
                    <a:pt x="9173" y="20501"/>
                    <a:pt x="9143" y="20516"/>
                  </a:cubicBezTo>
                  <a:lnTo>
                    <a:pt x="9140" y="20522"/>
                  </a:lnTo>
                  <a:cubicBezTo>
                    <a:pt x="9130" y="20516"/>
                    <a:pt x="9126" y="20508"/>
                    <a:pt x="9119" y="20499"/>
                  </a:cubicBezTo>
                  <a:cubicBezTo>
                    <a:pt x="9117" y="20495"/>
                    <a:pt x="9113" y="20491"/>
                    <a:pt x="9110" y="20487"/>
                  </a:cubicBezTo>
                  <a:cubicBezTo>
                    <a:pt x="9108" y="20484"/>
                    <a:pt x="9103" y="20482"/>
                    <a:pt x="9098" y="20481"/>
                  </a:cubicBezTo>
                  <a:cubicBezTo>
                    <a:pt x="9095" y="20480"/>
                    <a:pt x="9092" y="20480"/>
                    <a:pt x="9089" y="20481"/>
                  </a:cubicBezTo>
                  <a:cubicBezTo>
                    <a:pt x="9082" y="20483"/>
                    <a:pt x="9082" y="20490"/>
                    <a:pt x="9086" y="20496"/>
                  </a:cubicBezTo>
                  <a:cubicBezTo>
                    <a:pt x="9089" y="20499"/>
                    <a:pt x="9090" y="20504"/>
                    <a:pt x="9092" y="20507"/>
                  </a:cubicBezTo>
                  <a:cubicBezTo>
                    <a:pt x="9099" y="20516"/>
                    <a:pt x="9106" y="20525"/>
                    <a:pt x="9116" y="20534"/>
                  </a:cubicBezTo>
                  <a:cubicBezTo>
                    <a:pt x="9141" y="20610"/>
                    <a:pt x="9288" y="20572"/>
                    <a:pt x="9373" y="20593"/>
                  </a:cubicBezTo>
                  <a:lnTo>
                    <a:pt x="9373" y="20590"/>
                  </a:lnTo>
                  <a:cubicBezTo>
                    <a:pt x="9411" y="20601"/>
                    <a:pt x="9446" y="20606"/>
                    <a:pt x="9479" y="20611"/>
                  </a:cubicBezTo>
                  <a:cubicBezTo>
                    <a:pt x="9500" y="20614"/>
                    <a:pt x="9519" y="20605"/>
                    <a:pt x="9521" y="20590"/>
                  </a:cubicBezTo>
                  <a:cubicBezTo>
                    <a:pt x="9523" y="20575"/>
                    <a:pt x="9508" y="20560"/>
                    <a:pt x="9488" y="20558"/>
                  </a:cubicBezTo>
                  <a:cubicBezTo>
                    <a:pt x="9461" y="20554"/>
                    <a:pt x="9429" y="20551"/>
                    <a:pt x="9400" y="20543"/>
                  </a:cubicBezTo>
                  <a:cubicBezTo>
                    <a:pt x="9343" y="20489"/>
                    <a:pt x="9269" y="20458"/>
                    <a:pt x="9205" y="20442"/>
                  </a:cubicBezTo>
                  <a:close/>
                  <a:moveTo>
                    <a:pt x="13025" y="20442"/>
                  </a:moveTo>
                  <a:cubicBezTo>
                    <a:pt x="13022" y="20444"/>
                    <a:pt x="13019" y="20445"/>
                    <a:pt x="13016" y="20448"/>
                  </a:cubicBezTo>
                  <a:cubicBezTo>
                    <a:pt x="13003" y="20468"/>
                    <a:pt x="12985" y="20485"/>
                    <a:pt x="12957" y="20499"/>
                  </a:cubicBezTo>
                  <a:cubicBezTo>
                    <a:pt x="12949" y="20503"/>
                    <a:pt x="12943" y="20515"/>
                    <a:pt x="12945" y="20525"/>
                  </a:cubicBezTo>
                  <a:cubicBezTo>
                    <a:pt x="12947" y="20535"/>
                    <a:pt x="12955" y="20538"/>
                    <a:pt x="12963" y="20534"/>
                  </a:cubicBezTo>
                  <a:cubicBezTo>
                    <a:pt x="12996" y="20518"/>
                    <a:pt x="13023" y="20497"/>
                    <a:pt x="13040" y="20472"/>
                  </a:cubicBezTo>
                  <a:cubicBezTo>
                    <a:pt x="13045" y="20464"/>
                    <a:pt x="13046" y="20452"/>
                    <a:pt x="13040" y="20445"/>
                  </a:cubicBezTo>
                  <a:cubicBezTo>
                    <a:pt x="13036" y="20441"/>
                    <a:pt x="13029" y="20441"/>
                    <a:pt x="13025" y="20442"/>
                  </a:cubicBezTo>
                  <a:close/>
                  <a:moveTo>
                    <a:pt x="13341" y="20457"/>
                  </a:moveTo>
                  <a:cubicBezTo>
                    <a:pt x="13273" y="20471"/>
                    <a:pt x="13264" y="20513"/>
                    <a:pt x="13247" y="20552"/>
                  </a:cubicBezTo>
                  <a:cubicBezTo>
                    <a:pt x="13315" y="20538"/>
                    <a:pt x="13325" y="20495"/>
                    <a:pt x="13341" y="20457"/>
                  </a:cubicBezTo>
                  <a:close/>
                  <a:moveTo>
                    <a:pt x="7565" y="20528"/>
                  </a:moveTo>
                  <a:cubicBezTo>
                    <a:pt x="7554" y="20531"/>
                    <a:pt x="7549" y="20544"/>
                    <a:pt x="7550" y="20569"/>
                  </a:cubicBezTo>
                  <a:cubicBezTo>
                    <a:pt x="7613" y="20603"/>
                    <a:pt x="7687" y="20655"/>
                    <a:pt x="7704" y="20593"/>
                  </a:cubicBezTo>
                  <a:cubicBezTo>
                    <a:pt x="7664" y="20586"/>
                    <a:pt x="7595" y="20519"/>
                    <a:pt x="7565" y="20528"/>
                  </a:cubicBezTo>
                  <a:close/>
                  <a:moveTo>
                    <a:pt x="7993" y="20564"/>
                  </a:moveTo>
                  <a:cubicBezTo>
                    <a:pt x="7978" y="20571"/>
                    <a:pt x="7964" y="20590"/>
                    <a:pt x="7955" y="20617"/>
                  </a:cubicBezTo>
                  <a:cubicBezTo>
                    <a:pt x="7999" y="20648"/>
                    <a:pt x="8050" y="20700"/>
                    <a:pt x="8049" y="20581"/>
                  </a:cubicBezTo>
                  <a:cubicBezTo>
                    <a:pt x="8026" y="20561"/>
                    <a:pt x="8008" y="20556"/>
                    <a:pt x="7993" y="20564"/>
                  </a:cubicBezTo>
                  <a:close/>
                  <a:moveTo>
                    <a:pt x="13273" y="20575"/>
                  </a:moveTo>
                  <a:cubicBezTo>
                    <a:pt x="13223" y="20568"/>
                    <a:pt x="13167" y="20724"/>
                    <a:pt x="13315" y="20652"/>
                  </a:cubicBezTo>
                  <a:cubicBezTo>
                    <a:pt x="13307" y="20600"/>
                    <a:pt x="13290" y="20578"/>
                    <a:pt x="13273" y="20575"/>
                  </a:cubicBezTo>
                  <a:close/>
                  <a:moveTo>
                    <a:pt x="14503" y="20578"/>
                  </a:moveTo>
                  <a:cubicBezTo>
                    <a:pt x="14360" y="20642"/>
                    <a:pt x="14231" y="20700"/>
                    <a:pt x="14107" y="20753"/>
                  </a:cubicBezTo>
                  <a:cubicBezTo>
                    <a:pt x="14086" y="20762"/>
                    <a:pt x="14075" y="20780"/>
                    <a:pt x="14083" y="20794"/>
                  </a:cubicBezTo>
                  <a:cubicBezTo>
                    <a:pt x="14091" y="20808"/>
                    <a:pt x="14115" y="20812"/>
                    <a:pt x="14136" y="20803"/>
                  </a:cubicBezTo>
                  <a:cubicBezTo>
                    <a:pt x="14260" y="20750"/>
                    <a:pt x="14390" y="20692"/>
                    <a:pt x="14532" y="20629"/>
                  </a:cubicBezTo>
                  <a:cubicBezTo>
                    <a:pt x="14553" y="20619"/>
                    <a:pt x="14564" y="20601"/>
                    <a:pt x="14556" y="20587"/>
                  </a:cubicBezTo>
                  <a:cubicBezTo>
                    <a:pt x="14548" y="20575"/>
                    <a:pt x="14528" y="20572"/>
                    <a:pt x="14509" y="20578"/>
                  </a:cubicBezTo>
                  <a:cubicBezTo>
                    <a:pt x="14507" y="20579"/>
                    <a:pt x="14504" y="20578"/>
                    <a:pt x="14503" y="20578"/>
                  </a:cubicBezTo>
                  <a:close/>
                  <a:moveTo>
                    <a:pt x="13731" y="20593"/>
                  </a:moveTo>
                  <a:lnTo>
                    <a:pt x="13717" y="20596"/>
                  </a:lnTo>
                  <a:cubicBezTo>
                    <a:pt x="13662" y="20610"/>
                    <a:pt x="13613" y="20633"/>
                    <a:pt x="13566" y="20655"/>
                  </a:cubicBezTo>
                  <a:cubicBezTo>
                    <a:pt x="13506" y="20684"/>
                    <a:pt x="13449" y="20710"/>
                    <a:pt x="13386" y="20714"/>
                  </a:cubicBezTo>
                  <a:cubicBezTo>
                    <a:pt x="13372" y="20715"/>
                    <a:pt x="13360" y="20725"/>
                    <a:pt x="13359" y="20735"/>
                  </a:cubicBezTo>
                  <a:cubicBezTo>
                    <a:pt x="13358" y="20745"/>
                    <a:pt x="13366" y="20751"/>
                    <a:pt x="13380" y="20750"/>
                  </a:cubicBezTo>
                  <a:cubicBezTo>
                    <a:pt x="13457" y="20745"/>
                    <a:pt x="13523" y="20714"/>
                    <a:pt x="13587" y="20685"/>
                  </a:cubicBezTo>
                  <a:cubicBezTo>
                    <a:pt x="13637" y="20661"/>
                    <a:pt x="13685" y="20641"/>
                    <a:pt x="13737" y="20629"/>
                  </a:cubicBezTo>
                  <a:cubicBezTo>
                    <a:pt x="13751" y="20625"/>
                    <a:pt x="13760" y="20614"/>
                    <a:pt x="13758" y="20605"/>
                  </a:cubicBezTo>
                  <a:cubicBezTo>
                    <a:pt x="13756" y="20595"/>
                    <a:pt x="13745" y="20590"/>
                    <a:pt x="13731" y="20593"/>
                  </a:cubicBezTo>
                  <a:close/>
                  <a:moveTo>
                    <a:pt x="7839" y="20605"/>
                  </a:moveTo>
                  <a:cubicBezTo>
                    <a:pt x="7817" y="20618"/>
                    <a:pt x="7813" y="20656"/>
                    <a:pt x="7860" y="20696"/>
                  </a:cubicBezTo>
                  <a:cubicBezTo>
                    <a:pt x="7867" y="20656"/>
                    <a:pt x="7907" y="20692"/>
                    <a:pt x="7919" y="20661"/>
                  </a:cubicBezTo>
                  <a:cubicBezTo>
                    <a:pt x="7901" y="20604"/>
                    <a:pt x="7861" y="20592"/>
                    <a:pt x="7839" y="20605"/>
                  </a:cubicBezTo>
                  <a:close/>
                  <a:moveTo>
                    <a:pt x="8108" y="20611"/>
                  </a:moveTo>
                  <a:cubicBezTo>
                    <a:pt x="8134" y="20677"/>
                    <a:pt x="8168" y="20707"/>
                    <a:pt x="8203" y="20685"/>
                  </a:cubicBezTo>
                  <a:cubicBezTo>
                    <a:pt x="8185" y="20670"/>
                    <a:pt x="8178" y="20647"/>
                    <a:pt x="8188" y="20617"/>
                  </a:cubicBezTo>
                  <a:cubicBezTo>
                    <a:pt x="8158" y="20608"/>
                    <a:pt x="8118" y="20580"/>
                    <a:pt x="8108" y="20611"/>
                  </a:cubicBezTo>
                  <a:close/>
                  <a:moveTo>
                    <a:pt x="8150" y="20688"/>
                  </a:moveTo>
                  <a:cubicBezTo>
                    <a:pt x="8137" y="20682"/>
                    <a:pt x="8124" y="20689"/>
                    <a:pt x="8120" y="20702"/>
                  </a:cubicBezTo>
                  <a:cubicBezTo>
                    <a:pt x="8116" y="20717"/>
                    <a:pt x="8124" y="20735"/>
                    <a:pt x="8138" y="20744"/>
                  </a:cubicBezTo>
                  <a:cubicBezTo>
                    <a:pt x="8149" y="20751"/>
                    <a:pt x="8164" y="20760"/>
                    <a:pt x="8182" y="20767"/>
                  </a:cubicBezTo>
                  <a:lnTo>
                    <a:pt x="8212" y="20779"/>
                  </a:lnTo>
                  <a:cubicBezTo>
                    <a:pt x="8213" y="20780"/>
                    <a:pt x="8214" y="20780"/>
                    <a:pt x="8215" y="20779"/>
                  </a:cubicBezTo>
                  <a:cubicBezTo>
                    <a:pt x="8229" y="20785"/>
                    <a:pt x="8242" y="20777"/>
                    <a:pt x="8244" y="20761"/>
                  </a:cubicBezTo>
                  <a:cubicBezTo>
                    <a:pt x="8247" y="20746"/>
                    <a:pt x="8238" y="20729"/>
                    <a:pt x="8224" y="20723"/>
                  </a:cubicBezTo>
                  <a:lnTo>
                    <a:pt x="8191" y="20708"/>
                  </a:lnTo>
                  <a:cubicBezTo>
                    <a:pt x="8177" y="20701"/>
                    <a:pt x="8162" y="20694"/>
                    <a:pt x="8156" y="20691"/>
                  </a:cubicBezTo>
                  <a:lnTo>
                    <a:pt x="8150" y="20688"/>
                  </a:lnTo>
                  <a:close/>
                  <a:moveTo>
                    <a:pt x="7491" y="20711"/>
                  </a:moveTo>
                  <a:cubicBezTo>
                    <a:pt x="7485" y="20717"/>
                    <a:pt x="7485" y="20728"/>
                    <a:pt x="7494" y="20735"/>
                  </a:cubicBezTo>
                  <a:cubicBezTo>
                    <a:pt x="7501" y="20741"/>
                    <a:pt x="7508" y="20749"/>
                    <a:pt x="7514" y="20756"/>
                  </a:cubicBezTo>
                  <a:cubicBezTo>
                    <a:pt x="7531" y="20773"/>
                    <a:pt x="7550" y="20793"/>
                    <a:pt x="7579" y="20803"/>
                  </a:cubicBezTo>
                  <a:cubicBezTo>
                    <a:pt x="7590" y="20806"/>
                    <a:pt x="7602" y="20802"/>
                    <a:pt x="7603" y="20794"/>
                  </a:cubicBezTo>
                  <a:cubicBezTo>
                    <a:pt x="7605" y="20786"/>
                    <a:pt x="7596" y="20774"/>
                    <a:pt x="7585" y="20770"/>
                  </a:cubicBezTo>
                  <a:cubicBezTo>
                    <a:pt x="7568" y="20765"/>
                    <a:pt x="7558" y="20753"/>
                    <a:pt x="7544" y="20738"/>
                  </a:cubicBezTo>
                  <a:cubicBezTo>
                    <a:pt x="7536" y="20730"/>
                    <a:pt x="7526" y="20721"/>
                    <a:pt x="7517" y="20714"/>
                  </a:cubicBezTo>
                  <a:cubicBezTo>
                    <a:pt x="7515" y="20712"/>
                    <a:pt x="7514" y="20713"/>
                    <a:pt x="7511" y="20711"/>
                  </a:cubicBezTo>
                  <a:cubicBezTo>
                    <a:pt x="7504" y="20709"/>
                    <a:pt x="7496" y="20707"/>
                    <a:pt x="7491" y="20711"/>
                  </a:cubicBezTo>
                  <a:close/>
                  <a:moveTo>
                    <a:pt x="11376" y="20750"/>
                  </a:moveTo>
                  <a:lnTo>
                    <a:pt x="11317" y="20753"/>
                  </a:lnTo>
                  <a:cubicBezTo>
                    <a:pt x="11307" y="20754"/>
                    <a:pt x="11299" y="20776"/>
                    <a:pt x="11300" y="20800"/>
                  </a:cubicBezTo>
                  <a:cubicBezTo>
                    <a:pt x="11300" y="20824"/>
                    <a:pt x="11307" y="20844"/>
                    <a:pt x="11317" y="20844"/>
                  </a:cubicBezTo>
                  <a:lnTo>
                    <a:pt x="11376" y="20838"/>
                  </a:lnTo>
                  <a:cubicBezTo>
                    <a:pt x="11387" y="20837"/>
                    <a:pt x="11395" y="20815"/>
                    <a:pt x="11394" y="20791"/>
                  </a:cubicBezTo>
                  <a:cubicBezTo>
                    <a:pt x="11394" y="20765"/>
                    <a:pt x="11386" y="20748"/>
                    <a:pt x="11376" y="20750"/>
                  </a:cubicBezTo>
                  <a:close/>
                  <a:moveTo>
                    <a:pt x="12272" y="20770"/>
                  </a:moveTo>
                  <a:cubicBezTo>
                    <a:pt x="12214" y="20779"/>
                    <a:pt x="12188" y="20815"/>
                    <a:pt x="12177" y="20865"/>
                  </a:cubicBezTo>
                  <a:cubicBezTo>
                    <a:pt x="12235" y="20857"/>
                    <a:pt x="12260" y="20821"/>
                    <a:pt x="12272" y="20770"/>
                  </a:cubicBezTo>
                  <a:close/>
                  <a:moveTo>
                    <a:pt x="7730" y="20797"/>
                  </a:moveTo>
                  <a:cubicBezTo>
                    <a:pt x="7708" y="20804"/>
                    <a:pt x="7695" y="20822"/>
                    <a:pt x="7695" y="20856"/>
                  </a:cubicBezTo>
                  <a:cubicBezTo>
                    <a:pt x="7774" y="20869"/>
                    <a:pt x="7744" y="20859"/>
                    <a:pt x="7816" y="20894"/>
                  </a:cubicBezTo>
                  <a:cubicBezTo>
                    <a:pt x="7836" y="20859"/>
                    <a:pt x="7833" y="20831"/>
                    <a:pt x="7819" y="20806"/>
                  </a:cubicBezTo>
                  <a:cubicBezTo>
                    <a:pt x="7784" y="20796"/>
                    <a:pt x="7752" y="20790"/>
                    <a:pt x="7730" y="20797"/>
                  </a:cubicBezTo>
                  <a:close/>
                  <a:moveTo>
                    <a:pt x="11944" y="20803"/>
                  </a:moveTo>
                  <a:cubicBezTo>
                    <a:pt x="11898" y="20829"/>
                    <a:pt x="11796" y="20779"/>
                    <a:pt x="11826" y="20897"/>
                  </a:cubicBezTo>
                  <a:cubicBezTo>
                    <a:pt x="11886" y="20893"/>
                    <a:pt x="11925" y="20861"/>
                    <a:pt x="11944" y="20803"/>
                  </a:cubicBezTo>
                  <a:close/>
                  <a:moveTo>
                    <a:pt x="13034" y="20815"/>
                  </a:moveTo>
                  <a:cubicBezTo>
                    <a:pt x="13011" y="20812"/>
                    <a:pt x="12951" y="20841"/>
                    <a:pt x="12922" y="20909"/>
                  </a:cubicBezTo>
                  <a:cubicBezTo>
                    <a:pt x="13044" y="20853"/>
                    <a:pt x="13057" y="20817"/>
                    <a:pt x="13034" y="20815"/>
                  </a:cubicBezTo>
                  <a:close/>
                  <a:moveTo>
                    <a:pt x="7172" y="20824"/>
                  </a:moveTo>
                  <a:cubicBezTo>
                    <a:pt x="7162" y="20820"/>
                    <a:pt x="7151" y="20820"/>
                    <a:pt x="7148" y="20826"/>
                  </a:cubicBezTo>
                  <a:cubicBezTo>
                    <a:pt x="7145" y="20833"/>
                    <a:pt x="7150" y="20843"/>
                    <a:pt x="7160" y="20847"/>
                  </a:cubicBezTo>
                  <a:cubicBezTo>
                    <a:pt x="7215" y="20869"/>
                    <a:pt x="7271" y="20882"/>
                    <a:pt x="7325" y="20894"/>
                  </a:cubicBezTo>
                  <a:cubicBezTo>
                    <a:pt x="7398" y="20912"/>
                    <a:pt x="7468" y="20928"/>
                    <a:pt x="7532" y="20959"/>
                  </a:cubicBezTo>
                  <a:cubicBezTo>
                    <a:pt x="7547" y="20987"/>
                    <a:pt x="7609" y="21022"/>
                    <a:pt x="7662" y="21045"/>
                  </a:cubicBezTo>
                  <a:cubicBezTo>
                    <a:pt x="7724" y="21072"/>
                    <a:pt x="7771" y="21082"/>
                    <a:pt x="7715" y="21042"/>
                  </a:cubicBezTo>
                  <a:cubicBezTo>
                    <a:pt x="7868" y="21138"/>
                    <a:pt x="8005" y="21180"/>
                    <a:pt x="8132" y="21205"/>
                  </a:cubicBezTo>
                  <a:cubicBezTo>
                    <a:pt x="8259" y="21230"/>
                    <a:pt x="8378" y="21238"/>
                    <a:pt x="8492" y="21276"/>
                  </a:cubicBezTo>
                  <a:cubicBezTo>
                    <a:pt x="8589" y="21307"/>
                    <a:pt x="8679" y="21355"/>
                    <a:pt x="8782" y="21391"/>
                  </a:cubicBezTo>
                  <a:cubicBezTo>
                    <a:pt x="8885" y="21426"/>
                    <a:pt x="8997" y="21449"/>
                    <a:pt x="9128" y="21426"/>
                  </a:cubicBezTo>
                  <a:cubicBezTo>
                    <a:pt x="9171" y="21345"/>
                    <a:pt x="9068" y="21327"/>
                    <a:pt x="9051" y="21273"/>
                  </a:cubicBezTo>
                  <a:cubicBezTo>
                    <a:pt x="8848" y="21252"/>
                    <a:pt x="8691" y="21166"/>
                    <a:pt x="8525" y="21143"/>
                  </a:cubicBezTo>
                  <a:cubicBezTo>
                    <a:pt x="8446" y="21132"/>
                    <a:pt x="8366" y="21151"/>
                    <a:pt x="8286" y="21137"/>
                  </a:cubicBezTo>
                  <a:cubicBezTo>
                    <a:pt x="8171" y="21116"/>
                    <a:pt x="8053" y="21031"/>
                    <a:pt x="7931" y="21057"/>
                  </a:cubicBezTo>
                  <a:cubicBezTo>
                    <a:pt x="7935" y="21016"/>
                    <a:pt x="7827" y="21007"/>
                    <a:pt x="7822" y="20968"/>
                  </a:cubicBezTo>
                  <a:cubicBezTo>
                    <a:pt x="7745" y="20973"/>
                    <a:pt x="7637" y="20938"/>
                    <a:pt x="7559" y="20939"/>
                  </a:cubicBezTo>
                  <a:lnTo>
                    <a:pt x="7556" y="20942"/>
                  </a:lnTo>
                  <a:cubicBezTo>
                    <a:pt x="7530" y="20928"/>
                    <a:pt x="7505" y="20919"/>
                    <a:pt x="7479" y="20909"/>
                  </a:cubicBezTo>
                  <a:cubicBezTo>
                    <a:pt x="7429" y="20892"/>
                    <a:pt x="7378" y="20880"/>
                    <a:pt x="7328" y="20868"/>
                  </a:cubicBezTo>
                  <a:cubicBezTo>
                    <a:pt x="7279" y="20856"/>
                    <a:pt x="7229" y="20845"/>
                    <a:pt x="7181" y="20826"/>
                  </a:cubicBezTo>
                  <a:lnTo>
                    <a:pt x="7172" y="20824"/>
                  </a:lnTo>
                  <a:close/>
                  <a:moveTo>
                    <a:pt x="8806" y="20835"/>
                  </a:moveTo>
                  <a:cubicBezTo>
                    <a:pt x="8792" y="20833"/>
                    <a:pt x="8782" y="20845"/>
                    <a:pt x="8782" y="20862"/>
                  </a:cubicBezTo>
                  <a:cubicBezTo>
                    <a:pt x="8782" y="20879"/>
                    <a:pt x="8794" y="20893"/>
                    <a:pt x="8809" y="20894"/>
                  </a:cubicBezTo>
                  <a:cubicBezTo>
                    <a:pt x="8820" y="20896"/>
                    <a:pt x="8833" y="20903"/>
                    <a:pt x="8847" y="20909"/>
                  </a:cubicBezTo>
                  <a:cubicBezTo>
                    <a:pt x="8875" y="20923"/>
                    <a:pt x="8911" y="20941"/>
                    <a:pt x="8945" y="20921"/>
                  </a:cubicBezTo>
                  <a:cubicBezTo>
                    <a:pt x="8957" y="20914"/>
                    <a:pt x="8961" y="20894"/>
                    <a:pt x="8953" y="20880"/>
                  </a:cubicBezTo>
                  <a:cubicBezTo>
                    <a:pt x="8949" y="20871"/>
                    <a:pt x="8943" y="20867"/>
                    <a:pt x="8936" y="20865"/>
                  </a:cubicBezTo>
                  <a:cubicBezTo>
                    <a:pt x="8930" y="20863"/>
                    <a:pt x="8923" y="20862"/>
                    <a:pt x="8918" y="20865"/>
                  </a:cubicBezTo>
                  <a:cubicBezTo>
                    <a:pt x="8904" y="20873"/>
                    <a:pt x="8885" y="20868"/>
                    <a:pt x="8859" y="20856"/>
                  </a:cubicBezTo>
                  <a:cubicBezTo>
                    <a:pt x="8842" y="20848"/>
                    <a:pt x="8825" y="20839"/>
                    <a:pt x="8806" y="20835"/>
                  </a:cubicBezTo>
                  <a:close/>
                  <a:moveTo>
                    <a:pt x="12561" y="20844"/>
                  </a:moveTo>
                  <a:cubicBezTo>
                    <a:pt x="12454" y="20856"/>
                    <a:pt x="12445" y="20918"/>
                    <a:pt x="12346" y="20891"/>
                  </a:cubicBezTo>
                  <a:cubicBezTo>
                    <a:pt x="12348" y="20937"/>
                    <a:pt x="12277" y="21024"/>
                    <a:pt x="12156" y="20998"/>
                  </a:cubicBezTo>
                  <a:cubicBezTo>
                    <a:pt x="12162" y="21027"/>
                    <a:pt x="12156" y="21055"/>
                    <a:pt x="12139" y="21072"/>
                  </a:cubicBezTo>
                  <a:cubicBezTo>
                    <a:pt x="12230" y="21082"/>
                    <a:pt x="12363" y="21056"/>
                    <a:pt x="12458" y="21013"/>
                  </a:cubicBezTo>
                  <a:cubicBezTo>
                    <a:pt x="12553" y="20969"/>
                    <a:pt x="12610" y="20907"/>
                    <a:pt x="12561" y="20844"/>
                  </a:cubicBezTo>
                  <a:close/>
                  <a:moveTo>
                    <a:pt x="8043" y="20847"/>
                  </a:moveTo>
                  <a:cubicBezTo>
                    <a:pt x="8103" y="20876"/>
                    <a:pt x="8107" y="20957"/>
                    <a:pt x="8185" y="20921"/>
                  </a:cubicBezTo>
                  <a:cubicBezTo>
                    <a:pt x="8234" y="20865"/>
                    <a:pt x="8051" y="20815"/>
                    <a:pt x="8043" y="20847"/>
                  </a:cubicBezTo>
                  <a:close/>
                  <a:moveTo>
                    <a:pt x="11498" y="20874"/>
                  </a:moveTo>
                  <a:cubicBezTo>
                    <a:pt x="11482" y="20873"/>
                    <a:pt x="11460" y="20887"/>
                    <a:pt x="11427" y="20936"/>
                  </a:cubicBezTo>
                  <a:cubicBezTo>
                    <a:pt x="11517" y="21031"/>
                    <a:pt x="11544" y="20876"/>
                    <a:pt x="11498" y="20874"/>
                  </a:cubicBezTo>
                  <a:close/>
                  <a:moveTo>
                    <a:pt x="11075" y="20912"/>
                  </a:moveTo>
                  <a:cubicBezTo>
                    <a:pt x="11039" y="20947"/>
                    <a:pt x="11036" y="21055"/>
                    <a:pt x="11066" y="20956"/>
                  </a:cubicBezTo>
                  <a:cubicBezTo>
                    <a:pt x="11105" y="20959"/>
                    <a:pt x="11173" y="20945"/>
                    <a:pt x="11122" y="20912"/>
                  </a:cubicBezTo>
                  <a:cubicBezTo>
                    <a:pt x="11103" y="20898"/>
                    <a:pt x="11087" y="20900"/>
                    <a:pt x="11075" y="20912"/>
                  </a:cubicBezTo>
                  <a:close/>
                  <a:moveTo>
                    <a:pt x="9914" y="20924"/>
                  </a:moveTo>
                  <a:cubicBezTo>
                    <a:pt x="9892" y="20922"/>
                    <a:pt x="9869" y="20924"/>
                    <a:pt x="9843" y="20933"/>
                  </a:cubicBezTo>
                  <a:cubicBezTo>
                    <a:pt x="9832" y="20937"/>
                    <a:pt x="9827" y="20945"/>
                    <a:pt x="9834" y="20954"/>
                  </a:cubicBezTo>
                  <a:cubicBezTo>
                    <a:pt x="9841" y="20962"/>
                    <a:pt x="9855" y="20967"/>
                    <a:pt x="9866" y="20962"/>
                  </a:cubicBezTo>
                  <a:cubicBezTo>
                    <a:pt x="9915" y="20945"/>
                    <a:pt x="9947" y="20963"/>
                    <a:pt x="9999" y="20995"/>
                  </a:cubicBezTo>
                  <a:cubicBezTo>
                    <a:pt x="10033" y="21016"/>
                    <a:pt x="10070" y="21038"/>
                    <a:pt x="10118" y="21042"/>
                  </a:cubicBezTo>
                  <a:cubicBezTo>
                    <a:pt x="10131" y="21043"/>
                    <a:pt x="10143" y="21036"/>
                    <a:pt x="10144" y="21027"/>
                  </a:cubicBezTo>
                  <a:cubicBezTo>
                    <a:pt x="10144" y="21019"/>
                    <a:pt x="10134" y="21011"/>
                    <a:pt x="10121" y="21010"/>
                  </a:cubicBezTo>
                  <a:cubicBezTo>
                    <a:pt x="10088" y="21007"/>
                    <a:pt x="10060" y="20990"/>
                    <a:pt x="10029" y="20971"/>
                  </a:cubicBezTo>
                  <a:cubicBezTo>
                    <a:pt x="9997" y="20952"/>
                    <a:pt x="9958" y="20929"/>
                    <a:pt x="9914" y="20924"/>
                  </a:cubicBezTo>
                  <a:close/>
                  <a:moveTo>
                    <a:pt x="9745" y="20959"/>
                  </a:moveTo>
                  <a:cubicBezTo>
                    <a:pt x="9695" y="20941"/>
                    <a:pt x="9667" y="20977"/>
                    <a:pt x="9651" y="21039"/>
                  </a:cubicBezTo>
                  <a:cubicBezTo>
                    <a:pt x="9697" y="21050"/>
                    <a:pt x="9754" y="21079"/>
                    <a:pt x="9745" y="20959"/>
                  </a:cubicBezTo>
                  <a:close/>
                  <a:moveTo>
                    <a:pt x="8560" y="20977"/>
                  </a:moveTo>
                  <a:cubicBezTo>
                    <a:pt x="8518" y="20982"/>
                    <a:pt x="8507" y="21005"/>
                    <a:pt x="8498" y="21021"/>
                  </a:cubicBezTo>
                  <a:cubicBezTo>
                    <a:pt x="8470" y="21025"/>
                    <a:pt x="8439" y="21018"/>
                    <a:pt x="8404" y="21010"/>
                  </a:cubicBezTo>
                  <a:cubicBezTo>
                    <a:pt x="8361" y="20999"/>
                    <a:pt x="8314" y="20988"/>
                    <a:pt x="8265" y="20995"/>
                  </a:cubicBezTo>
                  <a:cubicBezTo>
                    <a:pt x="8250" y="20997"/>
                    <a:pt x="8241" y="21009"/>
                    <a:pt x="8247" y="21021"/>
                  </a:cubicBezTo>
                  <a:cubicBezTo>
                    <a:pt x="8253" y="21035"/>
                    <a:pt x="8270" y="21044"/>
                    <a:pt x="8286" y="21042"/>
                  </a:cubicBezTo>
                  <a:cubicBezTo>
                    <a:pt x="8321" y="21037"/>
                    <a:pt x="8359" y="21048"/>
                    <a:pt x="8398" y="21057"/>
                  </a:cubicBezTo>
                  <a:cubicBezTo>
                    <a:pt x="8442" y="21068"/>
                    <a:pt x="8488" y="21078"/>
                    <a:pt x="8534" y="21069"/>
                  </a:cubicBezTo>
                  <a:lnTo>
                    <a:pt x="8543" y="21066"/>
                  </a:lnTo>
                  <a:lnTo>
                    <a:pt x="8549" y="21057"/>
                  </a:lnTo>
                  <a:cubicBezTo>
                    <a:pt x="8551" y="21053"/>
                    <a:pt x="8553" y="21052"/>
                    <a:pt x="8555" y="21048"/>
                  </a:cubicBezTo>
                  <a:cubicBezTo>
                    <a:pt x="8562" y="21034"/>
                    <a:pt x="8563" y="21026"/>
                    <a:pt x="8578" y="21024"/>
                  </a:cubicBezTo>
                  <a:cubicBezTo>
                    <a:pt x="8594" y="21023"/>
                    <a:pt x="8604" y="21011"/>
                    <a:pt x="8599" y="20998"/>
                  </a:cubicBezTo>
                  <a:cubicBezTo>
                    <a:pt x="8595" y="20989"/>
                    <a:pt x="8586" y="20980"/>
                    <a:pt x="8575" y="20977"/>
                  </a:cubicBezTo>
                  <a:cubicBezTo>
                    <a:pt x="8571" y="20975"/>
                    <a:pt x="8565" y="20976"/>
                    <a:pt x="8560" y="20977"/>
                  </a:cubicBezTo>
                  <a:close/>
                  <a:moveTo>
                    <a:pt x="9311" y="21013"/>
                  </a:moveTo>
                  <a:cubicBezTo>
                    <a:pt x="9219" y="21006"/>
                    <a:pt x="9127" y="21014"/>
                    <a:pt x="9092" y="21051"/>
                  </a:cubicBezTo>
                  <a:cubicBezTo>
                    <a:pt x="9080" y="21052"/>
                    <a:pt x="9070" y="21053"/>
                    <a:pt x="9057" y="21054"/>
                  </a:cubicBezTo>
                  <a:cubicBezTo>
                    <a:pt x="9054" y="21054"/>
                    <a:pt x="9051" y="21053"/>
                    <a:pt x="9048" y="21054"/>
                  </a:cubicBezTo>
                  <a:cubicBezTo>
                    <a:pt x="9037" y="21054"/>
                    <a:pt x="9025" y="21053"/>
                    <a:pt x="9013" y="21051"/>
                  </a:cubicBezTo>
                  <a:cubicBezTo>
                    <a:pt x="8988" y="21048"/>
                    <a:pt x="8961" y="21045"/>
                    <a:pt x="8933" y="21048"/>
                  </a:cubicBezTo>
                  <a:cubicBezTo>
                    <a:pt x="8912" y="21050"/>
                    <a:pt x="8900" y="21065"/>
                    <a:pt x="8906" y="21081"/>
                  </a:cubicBezTo>
                  <a:cubicBezTo>
                    <a:pt x="8913" y="21096"/>
                    <a:pt x="8935" y="21107"/>
                    <a:pt x="8956" y="21104"/>
                  </a:cubicBezTo>
                  <a:cubicBezTo>
                    <a:pt x="8972" y="21102"/>
                    <a:pt x="8993" y="21105"/>
                    <a:pt x="9013" y="21107"/>
                  </a:cubicBezTo>
                  <a:cubicBezTo>
                    <a:pt x="9023" y="21108"/>
                    <a:pt x="9033" y="21109"/>
                    <a:pt x="9045" y="21110"/>
                  </a:cubicBezTo>
                  <a:cubicBezTo>
                    <a:pt x="9045" y="21116"/>
                    <a:pt x="9046" y="21120"/>
                    <a:pt x="9045" y="21125"/>
                  </a:cubicBezTo>
                  <a:lnTo>
                    <a:pt x="9042" y="21140"/>
                  </a:lnTo>
                  <a:cubicBezTo>
                    <a:pt x="9041" y="21147"/>
                    <a:pt x="9049" y="21152"/>
                    <a:pt x="9060" y="21154"/>
                  </a:cubicBezTo>
                  <a:cubicBezTo>
                    <a:pt x="9070" y="21156"/>
                    <a:pt x="9080" y="21153"/>
                    <a:pt x="9080" y="21146"/>
                  </a:cubicBezTo>
                  <a:lnTo>
                    <a:pt x="9083" y="21131"/>
                  </a:lnTo>
                  <a:cubicBezTo>
                    <a:pt x="9084" y="21124"/>
                    <a:pt x="9083" y="21117"/>
                    <a:pt x="9083" y="21110"/>
                  </a:cubicBezTo>
                  <a:cubicBezTo>
                    <a:pt x="9095" y="21109"/>
                    <a:pt x="9108" y="21108"/>
                    <a:pt x="9119" y="21107"/>
                  </a:cubicBezTo>
                  <a:lnTo>
                    <a:pt x="9128" y="21107"/>
                  </a:lnTo>
                  <a:cubicBezTo>
                    <a:pt x="9179" y="21113"/>
                    <a:pt x="9192" y="21135"/>
                    <a:pt x="9172" y="21172"/>
                  </a:cubicBezTo>
                  <a:cubicBezTo>
                    <a:pt x="9267" y="21211"/>
                    <a:pt x="9319" y="21195"/>
                    <a:pt x="9423" y="21228"/>
                  </a:cubicBezTo>
                  <a:cubicBezTo>
                    <a:pt x="9435" y="21207"/>
                    <a:pt x="9464" y="21204"/>
                    <a:pt x="9459" y="21166"/>
                  </a:cubicBezTo>
                  <a:lnTo>
                    <a:pt x="9456" y="21160"/>
                  </a:lnTo>
                  <a:cubicBezTo>
                    <a:pt x="9519" y="21191"/>
                    <a:pt x="9599" y="21186"/>
                    <a:pt x="9669" y="21181"/>
                  </a:cubicBezTo>
                  <a:lnTo>
                    <a:pt x="9704" y="21178"/>
                  </a:lnTo>
                  <a:cubicBezTo>
                    <a:pt x="9716" y="21177"/>
                    <a:pt x="9724" y="21171"/>
                    <a:pt x="9722" y="21163"/>
                  </a:cubicBezTo>
                  <a:cubicBezTo>
                    <a:pt x="9721" y="21157"/>
                    <a:pt x="9713" y="21150"/>
                    <a:pt x="9704" y="21149"/>
                  </a:cubicBezTo>
                  <a:cubicBezTo>
                    <a:pt x="9702" y="21148"/>
                    <a:pt x="9700" y="21148"/>
                    <a:pt x="9698" y="21149"/>
                  </a:cubicBezTo>
                  <a:lnTo>
                    <a:pt x="9660" y="21151"/>
                  </a:lnTo>
                  <a:cubicBezTo>
                    <a:pt x="9603" y="21155"/>
                    <a:pt x="9545" y="21158"/>
                    <a:pt x="9497" y="21143"/>
                  </a:cubicBezTo>
                  <a:cubicBezTo>
                    <a:pt x="9517" y="21122"/>
                    <a:pt x="9523" y="21091"/>
                    <a:pt x="9547" y="21075"/>
                  </a:cubicBezTo>
                  <a:cubicBezTo>
                    <a:pt x="9500" y="21042"/>
                    <a:pt x="9405" y="21020"/>
                    <a:pt x="9311" y="21013"/>
                  </a:cubicBezTo>
                  <a:close/>
                  <a:moveTo>
                    <a:pt x="11769" y="21101"/>
                  </a:moveTo>
                  <a:cubicBezTo>
                    <a:pt x="11721" y="21113"/>
                    <a:pt x="11672" y="21117"/>
                    <a:pt x="11622" y="21119"/>
                  </a:cubicBezTo>
                  <a:cubicBezTo>
                    <a:pt x="11556" y="21122"/>
                    <a:pt x="11489" y="21126"/>
                    <a:pt x="11418" y="21149"/>
                  </a:cubicBezTo>
                  <a:cubicBezTo>
                    <a:pt x="11398" y="21155"/>
                    <a:pt x="11389" y="21170"/>
                    <a:pt x="11397" y="21184"/>
                  </a:cubicBezTo>
                  <a:cubicBezTo>
                    <a:pt x="11406" y="21197"/>
                    <a:pt x="11430" y="21202"/>
                    <a:pt x="11450" y="21196"/>
                  </a:cubicBezTo>
                  <a:cubicBezTo>
                    <a:pt x="11507" y="21177"/>
                    <a:pt x="11564" y="21175"/>
                    <a:pt x="11625" y="21172"/>
                  </a:cubicBezTo>
                  <a:cubicBezTo>
                    <a:pt x="11678" y="21170"/>
                    <a:pt x="11734" y="21166"/>
                    <a:pt x="11793" y="21151"/>
                  </a:cubicBezTo>
                  <a:cubicBezTo>
                    <a:pt x="11814" y="21146"/>
                    <a:pt x="11826" y="21133"/>
                    <a:pt x="11820" y="21119"/>
                  </a:cubicBezTo>
                  <a:cubicBezTo>
                    <a:pt x="11814" y="21107"/>
                    <a:pt x="11795" y="21100"/>
                    <a:pt x="11778" y="21101"/>
                  </a:cubicBezTo>
                  <a:cubicBezTo>
                    <a:pt x="11775" y="21102"/>
                    <a:pt x="11773" y="21100"/>
                    <a:pt x="11769" y="21101"/>
                  </a:cubicBezTo>
                  <a:close/>
                  <a:moveTo>
                    <a:pt x="10939" y="21143"/>
                  </a:moveTo>
                  <a:cubicBezTo>
                    <a:pt x="10891" y="21144"/>
                    <a:pt x="10843" y="21155"/>
                    <a:pt x="10827" y="21172"/>
                  </a:cubicBezTo>
                  <a:cubicBezTo>
                    <a:pt x="10825" y="21172"/>
                    <a:pt x="10822" y="21173"/>
                    <a:pt x="10821" y="21172"/>
                  </a:cubicBezTo>
                  <a:lnTo>
                    <a:pt x="10815" y="21169"/>
                  </a:lnTo>
                  <a:cubicBezTo>
                    <a:pt x="10802" y="21167"/>
                    <a:pt x="10789" y="21172"/>
                    <a:pt x="10785" y="21181"/>
                  </a:cubicBezTo>
                  <a:cubicBezTo>
                    <a:pt x="10782" y="21190"/>
                    <a:pt x="10790" y="21199"/>
                    <a:pt x="10803" y="21202"/>
                  </a:cubicBezTo>
                  <a:lnTo>
                    <a:pt x="10809" y="21202"/>
                  </a:lnTo>
                  <a:cubicBezTo>
                    <a:pt x="10820" y="21204"/>
                    <a:pt x="10833" y="21207"/>
                    <a:pt x="10850" y="21205"/>
                  </a:cubicBezTo>
                  <a:lnTo>
                    <a:pt x="10845" y="21211"/>
                  </a:lnTo>
                  <a:lnTo>
                    <a:pt x="10845" y="21264"/>
                  </a:lnTo>
                  <a:cubicBezTo>
                    <a:pt x="10929" y="21266"/>
                    <a:pt x="10979" y="21241"/>
                    <a:pt x="11022" y="21214"/>
                  </a:cubicBezTo>
                  <a:lnTo>
                    <a:pt x="11019" y="21208"/>
                  </a:lnTo>
                  <a:cubicBezTo>
                    <a:pt x="11041" y="21212"/>
                    <a:pt x="11062" y="21217"/>
                    <a:pt x="11084" y="21216"/>
                  </a:cubicBezTo>
                  <a:cubicBezTo>
                    <a:pt x="11099" y="21216"/>
                    <a:pt x="11111" y="21206"/>
                    <a:pt x="11110" y="21196"/>
                  </a:cubicBezTo>
                  <a:cubicBezTo>
                    <a:pt x="11110" y="21185"/>
                    <a:pt x="11099" y="21178"/>
                    <a:pt x="11084" y="21178"/>
                  </a:cubicBezTo>
                  <a:cubicBezTo>
                    <a:pt x="11072" y="21178"/>
                    <a:pt x="11059" y="21177"/>
                    <a:pt x="11045" y="21175"/>
                  </a:cubicBezTo>
                  <a:cubicBezTo>
                    <a:pt x="11036" y="21150"/>
                    <a:pt x="10987" y="21142"/>
                    <a:pt x="10939" y="21143"/>
                  </a:cubicBezTo>
                  <a:close/>
                  <a:moveTo>
                    <a:pt x="10697" y="21166"/>
                  </a:moveTo>
                  <a:cubicBezTo>
                    <a:pt x="10596" y="21162"/>
                    <a:pt x="10552" y="21207"/>
                    <a:pt x="10517" y="21261"/>
                  </a:cubicBezTo>
                  <a:cubicBezTo>
                    <a:pt x="10597" y="21248"/>
                    <a:pt x="10674" y="21230"/>
                    <a:pt x="10697" y="21166"/>
                  </a:cubicBezTo>
                  <a:close/>
                  <a:moveTo>
                    <a:pt x="11223" y="21284"/>
                  </a:moveTo>
                  <a:cubicBezTo>
                    <a:pt x="11236" y="21331"/>
                    <a:pt x="11083" y="21340"/>
                    <a:pt x="11173" y="21379"/>
                  </a:cubicBezTo>
                  <a:cubicBezTo>
                    <a:pt x="11183" y="21350"/>
                    <a:pt x="11283" y="21385"/>
                    <a:pt x="11300" y="21308"/>
                  </a:cubicBezTo>
                  <a:cubicBezTo>
                    <a:pt x="11265" y="21310"/>
                    <a:pt x="11243" y="21297"/>
                    <a:pt x="11223" y="21284"/>
                  </a:cubicBezTo>
                  <a:close/>
                  <a:moveTo>
                    <a:pt x="10274" y="21468"/>
                  </a:moveTo>
                  <a:cubicBezTo>
                    <a:pt x="10266" y="21481"/>
                    <a:pt x="10196" y="21552"/>
                    <a:pt x="10268" y="21562"/>
                  </a:cubicBezTo>
                  <a:cubicBezTo>
                    <a:pt x="10276" y="21544"/>
                    <a:pt x="10294" y="21534"/>
                    <a:pt x="10327" y="21541"/>
                  </a:cubicBezTo>
                  <a:lnTo>
                    <a:pt x="10330" y="21494"/>
                  </a:lnTo>
                  <a:cubicBezTo>
                    <a:pt x="10301" y="21492"/>
                    <a:pt x="10297" y="21474"/>
                    <a:pt x="10274" y="21468"/>
                  </a:cubicBezTo>
                  <a:close/>
                  <a:moveTo>
                    <a:pt x="10517" y="21503"/>
                  </a:moveTo>
                  <a:cubicBezTo>
                    <a:pt x="10508" y="21502"/>
                    <a:pt x="10502" y="21518"/>
                    <a:pt x="10502" y="21539"/>
                  </a:cubicBezTo>
                  <a:cubicBezTo>
                    <a:pt x="10501" y="21559"/>
                    <a:pt x="10508" y="21576"/>
                    <a:pt x="10517" y="21577"/>
                  </a:cubicBezTo>
                  <a:lnTo>
                    <a:pt x="10647" y="21598"/>
                  </a:lnTo>
                  <a:cubicBezTo>
                    <a:pt x="10655" y="21599"/>
                    <a:pt x="10661" y="21583"/>
                    <a:pt x="10661" y="21562"/>
                  </a:cubicBezTo>
                  <a:cubicBezTo>
                    <a:pt x="10662" y="21541"/>
                    <a:pt x="10656" y="21525"/>
                    <a:pt x="10647" y="21524"/>
                  </a:cubicBezTo>
                  <a:lnTo>
                    <a:pt x="10517" y="215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lIns="45719" tIns="45719" rIns="45719" bIns="45719" anchor="ctr"/>
            <a:lstStyle/>
            <a:p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004" y="4514114"/>
              <a:ext cx="138043" cy="138043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6873683" y="5319710"/>
            <a:ext cx="282833" cy="291621"/>
            <a:chOff x="8963727" y="4461299"/>
            <a:chExt cx="253079" cy="253079"/>
          </a:xfrm>
        </p:grpSpPr>
        <p:sp>
          <p:nvSpPr>
            <p:cNvPr id="35" name="Полилиния 1192"/>
            <p:cNvSpPr>
              <a:spLocks/>
            </p:cNvSpPr>
            <p:nvPr/>
          </p:nvSpPr>
          <p:spPr bwMode="auto">
            <a:xfrm>
              <a:off x="8963727" y="4461299"/>
              <a:ext cx="253079" cy="253079"/>
            </a:xfrm>
            <a:custGeom>
              <a:avLst/>
              <a:gdLst>
                <a:gd name="T0" fmla="*/ 1669841 w 21524"/>
                <a:gd name="T1" fmla="*/ 1675739 h 21598"/>
                <a:gd name="T2" fmla="*/ 1669841 w 21524"/>
                <a:gd name="T3" fmla="*/ 1675739 h 21598"/>
                <a:gd name="T4" fmla="*/ 1669841 w 21524"/>
                <a:gd name="T5" fmla="*/ 1675739 h 21598"/>
                <a:gd name="T6" fmla="*/ 1669841 w 21524"/>
                <a:gd name="T7" fmla="*/ 1675739 h 2159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4" h="21598" extrusionOk="0">
                  <a:moveTo>
                    <a:pt x="9881" y="0"/>
                  </a:moveTo>
                  <a:cubicBezTo>
                    <a:pt x="9853" y="-1"/>
                    <a:pt x="9820" y="21"/>
                    <a:pt x="9828" y="59"/>
                  </a:cubicBezTo>
                  <a:cubicBezTo>
                    <a:pt x="9846" y="58"/>
                    <a:pt x="9861" y="59"/>
                    <a:pt x="9858" y="95"/>
                  </a:cubicBezTo>
                  <a:lnTo>
                    <a:pt x="9914" y="83"/>
                  </a:lnTo>
                  <a:cubicBezTo>
                    <a:pt x="9933" y="27"/>
                    <a:pt x="9910" y="1"/>
                    <a:pt x="9881" y="0"/>
                  </a:cubicBezTo>
                  <a:close/>
                  <a:moveTo>
                    <a:pt x="11734" y="136"/>
                  </a:moveTo>
                  <a:cubicBezTo>
                    <a:pt x="11693" y="245"/>
                    <a:pt x="11842" y="251"/>
                    <a:pt x="11834" y="180"/>
                  </a:cubicBezTo>
                  <a:cubicBezTo>
                    <a:pt x="11800" y="165"/>
                    <a:pt x="11787" y="121"/>
                    <a:pt x="11734" y="136"/>
                  </a:cubicBezTo>
                  <a:close/>
                  <a:moveTo>
                    <a:pt x="11914" y="213"/>
                  </a:moveTo>
                  <a:cubicBezTo>
                    <a:pt x="11903" y="208"/>
                    <a:pt x="11888" y="211"/>
                    <a:pt x="11882" y="219"/>
                  </a:cubicBezTo>
                  <a:cubicBezTo>
                    <a:pt x="11875" y="227"/>
                    <a:pt x="11879" y="234"/>
                    <a:pt x="11891" y="239"/>
                  </a:cubicBezTo>
                  <a:cubicBezTo>
                    <a:pt x="11931" y="257"/>
                    <a:pt x="11973" y="273"/>
                    <a:pt x="12015" y="287"/>
                  </a:cubicBezTo>
                  <a:cubicBezTo>
                    <a:pt x="12048" y="298"/>
                    <a:pt x="12082" y="309"/>
                    <a:pt x="12115" y="322"/>
                  </a:cubicBezTo>
                  <a:cubicBezTo>
                    <a:pt x="12118" y="323"/>
                    <a:pt x="12121" y="325"/>
                    <a:pt x="12124" y="325"/>
                  </a:cubicBezTo>
                  <a:cubicBezTo>
                    <a:pt x="12133" y="326"/>
                    <a:pt x="12143" y="322"/>
                    <a:pt x="12148" y="316"/>
                  </a:cubicBezTo>
                  <a:cubicBezTo>
                    <a:pt x="12153" y="309"/>
                    <a:pt x="12147" y="300"/>
                    <a:pt x="12136" y="296"/>
                  </a:cubicBezTo>
                  <a:cubicBezTo>
                    <a:pt x="12102" y="281"/>
                    <a:pt x="12067" y="269"/>
                    <a:pt x="12032" y="257"/>
                  </a:cubicBezTo>
                  <a:cubicBezTo>
                    <a:pt x="11990" y="243"/>
                    <a:pt x="11952" y="229"/>
                    <a:pt x="11914" y="213"/>
                  </a:cubicBezTo>
                  <a:close/>
                  <a:moveTo>
                    <a:pt x="11604" y="222"/>
                  </a:moveTo>
                  <a:cubicBezTo>
                    <a:pt x="11565" y="259"/>
                    <a:pt x="11641" y="388"/>
                    <a:pt x="11687" y="228"/>
                  </a:cubicBezTo>
                  <a:cubicBezTo>
                    <a:pt x="11642" y="206"/>
                    <a:pt x="11617" y="209"/>
                    <a:pt x="11604" y="222"/>
                  </a:cubicBezTo>
                  <a:close/>
                  <a:moveTo>
                    <a:pt x="11681" y="260"/>
                  </a:moveTo>
                  <a:cubicBezTo>
                    <a:pt x="11650" y="271"/>
                    <a:pt x="11622" y="301"/>
                    <a:pt x="11607" y="352"/>
                  </a:cubicBezTo>
                  <a:cubicBezTo>
                    <a:pt x="11652" y="308"/>
                    <a:pt x="11751" y="347"/>
                    <a:pt x="11781" y="284"/>
                  </a:cubicBezTo>
                  <a:cubicBezTo>
                    <a:pt x="11745" y="258"/>
                    <a:pt x="11712" y="250"/>
                    <a:pt x="11681" y="260"/>
                  </a:cubicBezTo>
                  <a:close/>
                  <a:moveTo>
                    <a:pt x="7662" y="296"/>
                  </a:moveTo>
                  <a:cubicBezTo>
                    <a:pt x="7627" y="305"/>
                    <a:pt x="7588" y="330"/>
                    <a:pt x="7574" y="352"/>
                  </a:cubicBezTo>
                  <a:cubicBezTo>
                    <a:pt x="7600" y="421"/>
                    <a:pt x="7675" y="372"/>
                    <a:pt x="7730" y="334"/>
                  </a:cubicBezTo>
                  <a:cubicBezTo>
                    <a:pt x="7731" y="294"/>
                    <a:pt x="7698" y="286"/>
                    <a:pt x="7662" y="296"/>
                  </a:cubicBezTo>
                  <a:close/>
                  <a:moveTo>
                    <a:pt x="13288" y="304"/>
                  </a:moveTo>
                  <a:cubicBezTo>
                    <a:pt x="13257" y="322"/>
                    <a:pt x="13242" y="358"/>
                    <a:pt x="13232" y="393"/>
                  </a:cubicBezTo>
                  <a:cubicBezTo>
                    <a:pt x="13140" y="390"/>
                    <a:pt x="13143" y="343"/>
                    <a:pt x="13064" y="334"/>
                  </a:cubicBezTo>
                  <a:cubicBezTo>
                    <a:pt x="13022" y="423"/>
                    <a:pt x="13147" y="492"/>
                    <a:pt x="13262" y="532"/>
                  </a:cubicBezTo>
                  <a:cubicBezTo>
                    <a:pt x="13354" y="490"/>
                    <a:pt x="13428" y="549"/>
                    <a:pt x="13495" y="488"/>
                  </a:cubicBezTo>
                  <a:cubicBezTo>
                    <a:pt x="13410" y="464"/>
                    <a:pt x="13429" y="421"/>
                    <a:pt x="13383" y="417"/>
                  </a:cubicBezTo>
                  <a:cubicBezTo>
                    <a:pt x="13422" y="403"/>
                    <a:pt x="13438" y="369"/>
                    <a:pt x="13448" y="328"/>
                  </a:cubicBezTo>
                  <a:cubicBezTo>
                    <a:pt x="13368" y="287"/>
                    <a:pt x="13320" y="287"/>
                    <a:pt x="13288" y="304"/>
                  </a:cubicBezTo>
                  <a:close/>
                  <a:moveTo>
                    <a:pt x="10460" y="358"/>
                  </a:moveTo>
                  <a:cubicBezTo>
                    <a:pt x="10441" y="359"/>
                    <a:pt x="10427" y="374"/>
                    <a:pt x="10428" y="390"/>
                  </a:cubicBezTo>
                  <a:cubicBezTo>
                    <a:pt x="10429" y="406"/>
                    <a:pt x="10447" y="418"/>
                    <a:pt x="10466" y="417"/>
                  </a:cubicBezTo>
                  <a:cubicBezTo>
                    <a:pt x="10518" y="413"/>
                    <a:pt x="10564" y="421"/>
                    <a:pt x="10614" y="432"/>
                  </a:cubicBezTo>
                  <a:cubicBezTo>
                    <a:pt x="10648" y="439"/>
                    <a:pt x="10685" y="448"/>
                    <a:pt x="10723" y="452"/>
                  </a:cubicBezTo>
                  <a:cubicBezTo>
                    <a:pt x="10726" y="452"/>
                    <a:pt x="10727" y="453"/>
                    <a:pt x="10729" y="452"/>
                  </a:cubicBezTo>
                  <a:cubicBezTo>
                    <a:pt x="10746" y="452"/>
                    <a:pt x="10762" y="440"/>
                    <a:pt x="10765" y="426"/>
                  </a:cubicBezTo>
                  <a:cubicBezTo>
                    <a:pt x="10768" y="410"/>
                    <a:pt x="10755" y="395"/>
                    <a:pt x="10735" y="393"/>
                  </a:cubicBezTo>
                  <a:cubicBezTo>
                    <a:pt x="10701" y="389"/>
                    <a:pt x="10667" y="382"/>
                    <a:pt x="10635" y="375"/>
                  </a:cubicBezTo>
                  <a:cubicBezTo>
                    <a:pt x="10581" y="364"/>
                    <a:pt x="10523" y="352"/>
                    <a:pt x="10460" y="358"/>
                  </a:cubicBezTo>
                  <a:close/>
                  <a:moveTo>
                    <a:pt x="10059" y="361"/>
                  </a:moveTo>
                  <a:cubicBezTo>
                    <a:pt x="10015" y="351"/>
                    <a:pt x="9974" y="346"/>
                    <a:pt x="9946" y="367"/>
                  </a:cubicBezTo>
                  <a:cubicBezTo>
                    <a:pt x="9895" y="382"/>
                    <a:pt x="9848" y="378"/>
                    <a:pt x="9793" y="369"/>
                  </a:cubicBezTo>
                  <a:cubicBezTo>
                    <a:pt x="9730" y="361"/>
                    <a:pt x="9665" y="350"/>
                    <a:pt x="9595" y="378"/>
                  </a:cubicBezTo>
                  <a:cubicBezTo>
                    <a:pt x="9582" y="383"/>
                    <a:pt x="9577" y="396"/>
                    <a:pt x="9583" y="405"/>
                  </a:cubicBezTo>
                  <a:cubicBezTo>
                    <a:pt x="9584" y="406"/>
                    <a:pt x="9585" y="407"/>
                    <a:pt x="9586" y="408"/>
                  </a:cubicBezTo>
                  <a:cubicBezTo>
                    <a:pt x="9570" y="410"/>
                    <a:pt x="9554" y="411"/>
                    <a:pt x="9538" y="414"/>
                  </a:cubicBezTo>
                  <a:lnTo>
                    <a:pt x="9456" y="426"/>
                  </a:lnTo>
                  <a:cubicBezTo>
                    <a:pt x="9398" y="404"/>
                    <a:pt x="9279" y="401"/>
                    <a:pt x="9216" y="452"/>
                  </a:cubicBezTo>
                  <a:cubicBezTo>
                    <a:pt x="9218" y="483"/>
                    <a:pt x="9250" y="481"/>
                    <a:pt x="9255" y="508"/>
                  </a:cubicBezTo>
                  <a:cubicBezTo>
                    <a:pt x="9202" y="504"/>
                    <a:pt x="9154" y="505"/>
                    <a:pt x="9113" y="529"/>
                  </a:cubicBezTo>
                  <a:cubicBezTo>
                    <a:pt x="9195" y="585"/>
                    <a:pt x="9265" y="653"/>
                    <a:pt x="9423" y="632"/>
                  </a:cubicBezTo>
                  <a:cubicBezTo>
                    <a:pt x="9457" y="580"/>
                    <a:pt x="9395" y="571"/>
                    <a:pt x="9453" y="523"/>
                  </a:cubicBezTo>
                  <a:cubicBezTo>
                    <a:pt x="9391" y="529"/>
                    <a:pt x="9326" y="514"/>
                    <a:pt x="9264" y="508"/>
                  </a:cubicBezTo>
                  <a:cubicBezTo>
                    <a:pt x="9327" y="494"/>
                    <a:pt x="9387" y="483"/>
                    <a:pt x="9450" y="470"/>
                  </a:cubicBezTo>
                  <a:lnTo>
                    <a:pt x="9447" y="464"/>
                  </a:lnTo>
                  <a:lnTo>
                    <a:pt x="9541" y="452"/>
                  </a:lnTo>
                  <a:cubicBezTo>
                    <a:pt x="9615" y="442"/>
                    <a:pt x="9683" y="433"/>
                    <a:pt x="9754" y="432"/>
                  </a:cubicBezTo>
                  <a:cubicBezTo>
                    <a:pt x="9757" y="432"/>
                    <a:pt x="9758" y="432"/>
                    <a:pt x="9760" y="432"/>
                  </a:cubicBezTo>
                  <a:cubicBezTo>
                    <a:pt x="9773" y="429"/>
                    <a:pt x="9785" y="420"/>
                    <a:pt x="9787" y="411"/>
                  </a:cubicBezTo>
                  <a:cubicBezTo>
                    <a:pt x="9787" y="409"/>
                    <a:pt x="9787" y="406"/>
                    <a:pt x="9787" y="405"/>
                  </a:cubicBezTo>
                  <a:cubicBezTo>
                    <a:pt x="9826" y="410"/>
                    <a:pt x="9867" y="416"/>
                    <a:pt x="9911" y="411"/>
                  </a:cubicBezTo>
                  <a:cubicBezTo>
                    <a:pt x="9930" y="409"/>
                    <a:pt x="9952" y="406"/>
                    <a:pt x="9973" y="399"/>
                  </a:cubicBezTo>
                  <a:lnTo>
                    <a:pt x="9970" y="402"/>
                  </a:lnTo>
                  <a:cubicBezTo>
                    <a:pt x="9973" y="424"/>
                    <a:pt x="10003" y="424"/>
                    <a:pt x="9999" y="452"/>
                  </a:cubicBezTo>
                  <a:cubicBezTo>
                    <a:pt x="9938" y="442"/>
                    <a:pt x="9863" y="527"/>
                    <a:pt x="9855" y="449"/>
                  </a:cubicBezTo>
                  <a:cubicBezTo>
                    <a:pt x="9782" y="457"/>
                    <a:pt x="9767" y="499"/>
                    <a:pt x="9719" y="520"/>
                  </a:cubicBezTo>
                  <a:cubicBezTo>
                    <a:pt x="9801" y="582"/>
                    <a:pt x="9684" y="609"/>
                    <a:pt x="9683" y="612"/>
                  </a:cubicBezTo>
                  <a:cubicBezTo>
                    <a:pt x="9675" y="651"/>
                    <a:pt x="9730" y="673"/>
                    <a:pt x="9698" y="730"/>
                  </a:cubicBezTo>
                  <a:cubicBezTo>
                    <a:pt x="9829" y="720"/>
                    <a:pt x="9919" y="809"/>
                    <a:pt x="10053" y="742"/>
                  </a:cubicBezTo>
                  <a:cubicBezTo>
                    <a:pt x="10041" y="653"/>
                    <a:pt x="10088" y="620"/>
                    <a:pt x="10150" y="600"/>
                  </a:cubicBezTo>
                  <a:cubicBezTo>
                    <a:pt x="10212" y="580"/>
                    <a:pt x="10289" y="572"/>
                    <a:pt x="10342" y="526"/>
                  </a:cubicBezTo>
                  <a:cubicBezTo>
                    <a:pt x="10333" y="524"/>
                    <a:pt x="10322" y="522"/>
                    <a:pt x="10313" y="520"/>
                  </a:cubicBezTo>
                  <a:cubicBezTo>
                    <a:pt x="10316" y="518"/>
                    <a:pt x="10318" y="512"/>
                    <a:pt x="10319" y="508"/>
                  </a:cubicBezTo>
                  <a:cubicBezTo>
                    <a:pt x="10320" y="500"/>
                    <a:pt x="10312" y="494"/>
                    <a:pt x="10301" y="494"/>
                  </a:cubicBezTo>
                  <a:cubicBezTo>
                    <a:pt x="10278" y="494"/>
                    <a:pt x="10254" y="496"/>
                    <a:pt x="10233" y="499"/>
                  </a:cubicBezTo>
                  <a:cubicBezTo>
                    <a:pt x="10195" y="491"/>
                    <a:pt x="10159" y="483"/>
                    <a:pt x="10124" y="473"/>
                  </a:cubicBezTo>
                  <a:cubicBezTo>
                    <a:pt x="10157" y="465"/>
                    <a:pt x="10182" y="444"/>
                    <a:pt x="10186" y="381"/>
                  </a:cubicBezTo>
                  <a:cubicBezTo>
                    <a:pt x="10148" y="383"/>
                    <a:pt x="10102" y="370"/>
                    <a:pt x="10059" y="361"/>
                  </a:cubicBezTo>
                  <a:close/>
                  <a:moveTo>
                    <a:pt x="12727" y="364"/>
                  </a:moveTo>
                  <a:cubicBezTo>
                    <a:pt x="12691" y="352"/>
                    <a:pt x="12649" y="361"/>
                    <a:pt x="12650" y="390"/>
                  </a:cubicBezTo>
                  <a:cubicBezTo>
                    <a:pt x="12698" y="477"/>
                    <a:pt x="12734" y="380"/>
                    <a:pt x="12774" y="455"/>
                  </a:cubicBezTo>
                  <a:cubicBezTo>
                    <a:pt x="12796" y="407"/>
                    <a:pt x="12763" y="375"/>
                    <a:pt x="12727" y="364"/>
                  </a:cubicBezTo>
                  <a:close/>
                  <a:moveTo>
                    <a:pt x="9680" y="396"/>
                  </a:moveTo>
                  <a:cubicBezTo>
                    <a:pt x="9676" y="396"/>
                    <a:pt x="9672" y="399"/>
                    <a:pt x="9669" y="399"/>
                  </a:cubicBezTo>
                  <a:cubicBezTo>
                    <a:pt x="9672" y="399"/>
                    <a:pt x="9676" y="396"/>
                    <a:pt x="9680" y="396"/>
                  </a:cubicBezTo>
                  <a:close/>
                  <a:moveTo>
                    <a:pt x="8806" y="434"/>
                  </a:moveTo>
                  <a:cubicBezTo>
                    <a:pt x="8778" y="441"/>
                    <a:pt x="8751" y="465"/>
                    <a:pt x="8753" y="526"/>
                  </a:cubicBezTo>
                  <a:cubicBezTo>
                    <a:pt x="8807" y="421"/>
                    <a:pt x="8864" y="606"/>
                    <a:pt x="8874" y="446"/>
                  </a:cubicBezTo>
                  <a:cubicBezTo>
                    <a:pt x="8865" y="436"/>
                    <a:pt x="8834" y="428"/>
                    <a:pt x="8806" y="434"/>
                  </a:cubicBezTo>
                  <a:close/>
                  <a:moveTo>
                    <a:pt x="11170" y="434"/>
                  </a:moveTo>
                  <a:lnTo>
                    <a:pt x="11170" y="529"/>
                  </a:lnTo>
                  <a:lnTo>
                    <a:pt x="11261" y="529"/>
                  </a:lnTo>
                  <a:lnTo>
                    <a:pt x="11264" y="437"/>
                  </a:lnTo>
                  <a:lnTo>
                    <a:pt x="11170" y="434"/>
                  </a:lnTo>
                  <a:close/>
                  <a:moveTo>
                    <a:pt x="11642" y="437"/>
                  </a:moveTo>
                  <a:cubicBezTo>
                    <a:pt x="11628" y="438"/>
                    <a:pt x="11615" y="458"/>
                    <a:pt x="11616" y="482"/>
                  </a:cubicBezTo>
                  <a:cubicBezTo>
                    <a:pt x="11616" y="505"/>
                    <a:pt x="11628" y="526"/>
                    <a:pt x="11642" y="526"/>
                  </a:cubicBezTo>
                  <a:cubicBezTo>
                    <a:pt x="11682" y="525"/>
                    <a:pt x="11722" y="524"/>
                    <a:pt x="11761" y="526"/>
                  </a:cubicBezTo>
                  <a:cubicBezTo>
                    <a:pt x="11838" y="530"/>
                    <a:pt x="11919" y="536"/>
                    <a:pt x="12003" y="526"/>
                  </a:cubicBezTo>
                  <a:cubicBezTo>
                    <a:pt x="12018" y="524"/>
                    <a:pt x="12028" y="503"/>
                    <a:pt x="12026" y="479"/>
                  </a:cubicBezTo>
                  <a:cubicBezTo>
                    <a:pt x="12025" y="456"/>
                    <a:pt x="12012" y="439"/>
                    <a:pt x="11997" y="440"/>
                  </a:cubicBezTo>
                  <a:cubicBezTo>
                    <a:pt x="11916" y="450"/>
                    <a:pt x="11836" y="444"/>
                    <a:pt x="11761" y="440"/>
                  </a:cubicBezTo>
                  <a:cubicBezTo>
                    <a:pt x="11721" y="439"/>
                    <a:pt x="11682" y="436"/>
                    <a:pt x="11642" y="437"/>
                  </a:cubicBezTo>
                  <a:close/>
                  <a:moveTo>
                    <a:pt x="13820" y="464"/>
                  </a:moveTo>
                  <a:cubicBezTo>
                    <a:pt x="13811" y="465"/>
                    <a:pt x="13805" y="472"/>
                    <a:pt x="13802" y="491"/>
                  </a:cubicBezTo>
                  <a:cubicBezTo>
                    <a:pt x="13816" y="505"/>
                    <a:pt x="13887" y="605"/>
                    <a:pt x="13900" y="532"/>
                  </a:cubicBezTo>
                  <a:cubicBezTo>
                    <a:pt x="13889" y="521"/>
                    <a:pt x="13846" y="461"/>
                    <a:pt x="13820" y="464"/>
                  </a:cubicBezTo>
                  <a:close/>
                  <a:moveTo>
                    <a:pt x="8241" y="467"/>
                  </a:moveTo>
                  <a:cubicBezTo>
                    <a:pt x="8162" y="549"/>
                    <a:pt x="8139" y="619"/>
                    <a:pt x="8297" y="668"/>
                  </a:cubicBezTo>
                  <a:lnTo>
                    <a:pt x="8303" y="659"/>
                  </a:lnTo>
                  <a:cubicBezTo>
                    <a:pt x="8322" y="670"/>
                    <a:pt x="8360" y="689"/>
                    <a:pt x="8398" y="683"/>
                  </a:cubicBezTo>
                  <a:cubicBezTo>
                    <a:pt x="8399" y="683"/>
                    <a:pt x="8399" y="683"/>
                    <a:pt x="8401" y="683"/>
                  </a:cubicBezTo>
                  <a:cubicBezTo>
                    <a:pt x="8416" y="678"/>
                    <a:pt x="8428" y="665"/>
                    <a:pt x="8427" y="653"/>
                  </a:cubicBezTo>
                  <a:cubicBezTo>
                    <a:pt x="8427" y="640"/>
                    <a:pt x="8413" y="633"/>
                    <a:pt x="8395" y="635"/>
                  </a:cubicBezTo>
                  <a:cubicBezTo>
                    <a:pt x="8390" y="636"/>
                    <a:pt x="8377" y="633"/>
                    <a:pt x="8362" y="627"/>
                  </a:cubicBezTo>
                  <a:lnTo>
                    <a:pt x="8360" y="615"/>
                  </a:lnTo>
                  <a:cubicBezTo>
                    <a:pt x="8382" y="588"/>
                    <a:pt x="8436" y="574"/>
                    <a:pt x="8495" y="562"/>
                  </a:cubicBezTo>
                  <a:lnTo>
                    <a:pt x="8484" y="511"/>
                  </a:lnTo>
                  <a:lnTo>
                    <a:pt x="8484" y="505"/>
                  </a:lnTo>
                  <a:cubicBezTo>
                    <a:pt x="8501" y="506"/>
                    <a:pt x="8519" y="507"/>
                    <a:pt x="8537" y="505"/>
                  </a:cubicBezTo>
                  <a:cubicBezTo>
                    <a:pt x="8555" y="505"/>
                    <a:pt x="8573" y="505"/>
                    <a:pt x="8590" y="505"/>
                  </a:cubicBezTo>
                  <a:cubicBezTo>
                    <a:pt x="8592" y="505"/>
                    <a:pt x="8594" y="503"/>
                    <a:pt x="8596" y="502"/>
                  </a:cubicBezTo>
                  <a:cubicBezTo>
                    <a:pt x="8602" y="501"/>
                    <a:pt x="8609" y="499"/>
                    <a:pt x="8611" y="494"/>
                  </a:cubicBezTo>
                  <a:cubicBezTo>
                    <a:pt x="8613" y="487"/>
                    <a:pt x="8608" y="480"/>
                    <a:pt x="8599" y="479"/>
                  </a:cubicBezTo>
                  <a:cubicBezTo>
                    <a:pt x="8579" y="478"/>
                    <a:pt x="8559" y="481"/>
                    <a:pt x="8540" y="482"/>
                  </a:cubicBezTo>
                  <a:cubicBezTo>
                    <a:pt x="8521" y="483"/>
                    <a:pt x="8501" y="483"/>
                    <a:pt x="8484" y="482"/>
                  </a:cubicBezTo>
                  <a:cubicBezTo>
                    <a:pt x="8476" y="481"/>
                    <a:pt x="8469" y="485"/>
                    <a:pt x="8466" y="491"/>
                  </a:cubicBezTo>
                  <a:cubicBezTo>
                    <a:pt x="8386" y="489"/>
                    <a:pt x="8343" y="441"/>
                    <a:pt x="8241" y="467"/>
                  </a:cubicBezTo>
                  <a:close/>
                  <a:moveTo>
                    <a:pt x="10413" y="505"/>
                  </a:moveTo>
                  <a:cubicBezTo>
                    <a:pt x="10404" y="546"/>
                    <a:pt x="10411" y="571"/>
                    <a:pt x="10425" y="585"/>
                  </a:cubicBezTo>
                  <a:cubicBezTo>
                    <a:pt x="10421" y="596"/>
                    <a:pt x="10417" y="602"/>
                    <a:pt x="10416" y="621"/>
                  </a:cubicBezTo>
                  <a:cubicBezTo>
                    <a:pt x="10452" y="654"/>
                    <a:pt x="10516" y="646"/>
                    <a:pt x="10534" y="600"/>
                  </a:cubicBezTo>
                  <a:cubicBezTo>
                    <a:pt x="10530" y="590"/>
                    <a:pt x="10511" y="579"/>
                    <a:pt x="10496" y="567"/>
                  </a:cubicBezTo>
                  <a:cubicBezTo>
                    <a:pt x="10509" y="556"/>
                    <a:pt x="10533" y="553"/>
                    <a:pt x="10531" y="535"/>
                  </a:cubicBezTo>
                  <a:cubicBezTo>
                    <a:pt x="10477" y="557"/>
                    <a:pt x="10441" y="539"/>
                    <a:pt x="10413" y="505"/>
                  </a:cubicBezTo>
                  <a:close/>
                  <a:moveTo>
                    <a:pt x="11161" y="562"/>
                  </a:moveTo>
                  <a:cubicBezTo>
                    <a:pt x="11153" y="556"/>
                    <a:pt x="11143" y="563"/>
                    <a:pt x="11140" y="576"/>
                  </a:cubicBezTo>
                  <a:cubicBezTo>
                    <a:pt x="11137" y="590"/>
                    <a:pt x="11141" y="604"/>
                    <a:pt x="11149" y="609"/>
                  </a:cubicBezTo>
                  <a:lnTo>
                    <a:pt x="11161" y="618"/>
                  </a:lnTo>
                  <a:cubicBezTo>
                    <a:pt x="11186" y="634"/>
                    <a:pt x="11210" y="651"/>
                    <a:pt x="11246" y="653"/>
                  </a:cubicBezTo>
                  <a:cubicBezTo>
                    <a:pt x="11255" y="653"/>
                    <a:pt x="11264" y="644"/>
                    <a:pt x="11264" y="629"/>
                  </a:cubicBezTo>
                  <a:cubicBezTo>
                    <a:pt x="11265" y="615"/>
                    <a:pt x="11258" y="601"/>
                    <a:pt x="11249" y="600"/>
                  </a:cubicBezTo>
                  <a:cubicBezTo>
                    <a:pt x="11219" y="598"/>
                    <a:pt x="11197" y="584"/>
                    <a:pt x="11173" y="567"/>
                  </a:cubicBezTo>
                  <a:lnTo>
                    <a:pt x="11161" y="562"/>
                  </a:lnTo>
                  <a:close/>
                  <a:moveTo>
                    <a:pt x="13906" y="567"/>
                  </a:moveTo>
                  <a:cubicBezTo>
                    <a:pt x="13852" y="555"/>
                    <a:pt x="13795" y="562"/>
                    <a:pt x="13755" y="594"/>
                  </a:cubicBezTo>
                  <a:cubicBezTo>
                    <a:pt x="13808" y="660"/>
                    <a:pt x="13748" y="712"/>
                    <a:pt x="13853" y="733"/>
                  </a:cubicBezTo>
                  <a:cubicBezTo>
                    <a:pt x="13839" y="685"/>
                    <a:pt x="13943" y="697"/>
                    <a:pt x="14015" y="686"/>
                  </a:cubicBezTo>
                  <a:lnTo>
                    <a:pt x="14012" y="677"/>
                  </a:lnTo>
                  <a:cubicBezTo>
                    <a:pt x="14042" y="686"/>
                    <a:pt x="14073" y="695"/>
                    <a:pt x="14104" y="706"/>
                  </a:cubicBezTo>
                  <a:cubicBezTo>
                    <a:pt x="14146" y="722"/>
                    <a:pt x="14189" y="742"/>
                    <a:pt x="14234" y="754"/>
                  </a:cubicBezTo>
                  <a:cubicBezTo>
                    <a:pt x="14250" y="758"/>
                    <a:pt x="14264" y="760"/>
                    <a:pt x="14281" y="762"/>
                  </a:cubicBezTo>
                  <a:lnTo>
                    <a:pt x="14275" y="768"/>
                  </a:lnTo>
                  <a:cubicBezTo>
                    <a:pt x="14330" y="789"/>
                    <a:pt x="14358" y="820"/>
                    <a:pt x="14438" y="833"/>
                  </a:cubicBezTo>
                  <a:lnTo>
                    <a:pt x="14438" y="824"/>
                  </a:lnTo>
                  <a:cubicBezTo>
                    <a:pt x="14446" y="829"/>
                    <a:pt x="14451" y="833"/>
                    <a:pt x="14458" y="836"/>
                  </a:cubicBezTo>
                  <a:cubicBezTo>
                    <a:pt x="14477" y="846"/>
                    <a:pt x="14492" y="854"/>
                    <a:pt x="14514" y="863"/>
                  </a:cubicBezTo>
                  <a:cubicBezTo>
                    <a:pt x="14516" y="863"/>
                    <a:pt x="14519" y="863"/>
                    <a:pt x="14520" y="863"/>
                  </a:cubicBezTo>
                  <a:cubicBezTo>
                    <a:pt x="14531" y="866"/>
                    <a:pt x="14540" y="863"/>
                    <a:pt x="14544" y="857"/>
                  </a:cubicBezTo>
                  <a:cubicBezTo>
                    <a:pt x="14548" y="850"/>
                    <a:pt x="14543" y="841"/>
                    <a:pt x="14532" y="836"/>
                  </a:cubicBezTo>
                  <a:cubicBezTo>
                    <a:pt x="14512" y="828"/>
                    <a:pt x="14497" y="819"/>
                    <a:pt x="14479" y="810"/>
                  </a:cubicBezTo>
                  <a:cubicBezTo>
                    <a:pt x="14476" y="809"/>
                    <a:pt x="14473" y="808"/>
                    <a:pt x="14470" y="807"/>
                  </a:cubicBezTo>
                  <a:cubicBezTo>
                    <a:pt x="14464" y="765"/>
                    <a:pt x="14405" y="742"/>
                    <a:pt x="14399" y="700"/>
                  </a:cubicBezTo>
                  <a:cubicBezTo>
                    <a:pt x="14332" y="682"/>
                    <a:pt x="14302" y="711"/>
                    <a:pt x="14266" y="730"/>
                  </a:cubicBezTo>
                  <a:cubicBezTo>
                    <a:pt x="14218" y="720"/>
                    <a:pt x="14169" y="699"/>
                    <a:pt x="14118" y="680"/>
                  </a:cubicBezTo>
                  <a:cubicBezTo>
                    <a:pt x="14094" y="670"/>
                    <a:pt x="14067" y="661"/>
                    <a:pt x="14042" y="653"/>
                  </a:cubicBezTo>
                  <a:cubicBezTo>
                    <a:pt x="14012" y="611"/>
                    <a:pt x="13960" y="580"/>
                    <a:pt x="13906" y="567"/>
                  </a:cubicBezTo>
                  <a:close/>
                  <a:moveTo>
                    <a:pt x="11976" y="579"/>
                  </a:moveTo>
                  <a:cubicBezTo>
                    <a:pt x="11961" y="574"/>
                    <a:pt x="11945" y="583"/>
                    <a:pt x="11941" y="597"/>
                  </a:cubicBezTo>
                  <a:cubicBezTo>
                    <a:pt x="11936" y="611"/>
                    <a:pt x="11943" y="627"/>
                    <a:pt x="11959" y="632"/>
                  </a:cubicBezTo>
                  <a:cubicBezTo>
                    <a:pt x="11968" y="636"/>
                    <a:pt x="11984" y="641"/>
                    <a:pt x="12000" y="647"/>
                  </a:cubicBezTo>
                  <a:lnTo>
                    <a:pt x="12059" y="671"/>
                  </a:lnTo>
                  <a:cubicBezTo>
                    <a:pt x="12061" y="672"/>
                    <a:pt x="12063" y="673"/>
                    <a:pt x="12065" y="674"/>
                  </a:cubicBezTo>
                  <a:cubicBezTo>
                    <a:pt x="12078" y="675"/>
                    <a:pt x="12090" y="668"/>
                    <a:pt x="12094" y="656"/>
                  </a:cubicBezTo>
                  <a:cubicBezTo>
                    <a:pt x="12099" y="642"/>
                    <a:pt x="12092" y="626"/>
                    <a:pt x="12077" y="621"/>
                  </a:cubicBezTo>
                  <a:lnTo>
                    <a:pt x="12018" y="597"/>
                  </a:lnTo>
                  <a:cubicBezTo>
                    <a:pt x="12001" y="590"/>
                    <a:pt x="11987" y="583"/>
                    <a:pt x="11976" y="579"/>
                  </a:cubicBezTo>
                  <a:close/>
                  <a:moveTo>
                    <a:pt x="13202" y="588"/>
                  </a:moveTo>
                  <a:cubicBezTo>
                    <a:pt x="13302" y="625"/>
                    <a:pt x="13196" y="680"/>
                    <a:pt x="13202" y="742"/>
                  </a:cubicBezTo>
                  <a:cubicBezTo>
                    <a:pt x="13303" y="813"/>
                    <a:pt x="13496" y="815"/>
                    <a:pt x="13590" y="777"/>
                  </a:cubicBezTo>
                  <a:cubicBezTo>
                    <a:pt x="13569" y="765"/>
                    <a:pt x="13551" y="750"/>
                    <a:pt x="13530" y="733"/>
                  </a:cubicBezTo>
                  <a:cubicBezTo>
                    <a:pt x="13533" y="731"/>
                    <a:pt x="13534" y="730"/>
                    <a:pt x="13536" y="727"/>
                  </a:cubicBezTo>
                  <a:cubicBezTo>
                    <a:pt x="13512" y="721"/>
                    <a:pt x="13481" y="678"/>
                    <a:pt x="13454" y="671"/>
                  </a:cubicBezTo>
                  <a:cubicBezTo>
                    <a:pt x="13445" y="664"/>
                    <a:pt x="13436" y="656"/>
                    <a:pt x="13427" y="650"/>
                  </a:cubicBezTo>
                  <a:cubicBezTo>
                    <a:pt x="13366" y="608"/>
                    <a:pt x="13295" y="576"/>
                    <a:pt x="13202" y="588"/>
                  </a:cubicBezTo>
                  <a:close/>
                  <a:moveTo>
                    <a:pt x="11347" y="606"/>
                  </a:moveTo>
                  <a:cubicBezTo>
                    <a:pt x="11307" y="640"/>
                    <a:pt x="11382" y="773"/>
                    <a:pt x="11430" y="618"/>
                  </a:cubicBezTo>
                  <a:cubicBezTo>
                    <a:pt x="11385" y="592"/>
                    <a:pt x="11360" y="594"/>
                    <a:pt x="11347" y="606"/>
                  </a:cubicBezTo>
                  <a:close/>
                  <a:moveTo>
                    <a:pt x="12334" y="653"/>
                  </a:moveTo>
                  <a:cubicBezTo>
                    <a:pt x="12308" y="656"/>
                    <a:pt x="12278" y="664"/>
                    <a:pt x="12242" y="656"/>
                  </a:cubicBezTo>
                  <a:cubicBezTo>
                    <a:pt x="12225" y="727"/>
                    <a:pt x="12337" y="768"/>
                    <a:pt x="12399" y="736"/>
                  </a:cubicBezTo>
                  <a:lnTo>
                    <a:pt x="12408" y="680"/>
                  </a:lnTo>
                  <a:cubicBezTo>
                    <a:pt x="12384" y="654"/>
                    <a:pt x="12360" y="650"/>
                    <a:pt x="12334" y="653"/>
                  </a:cubicBezTo>
                  <a:close/>
                  <a:moveTo>
                    <a:pt x="12097" y="680"/>
                  </a:moveTo>
                  <a:cubicBezTo>
                    <a:pt x="12134" y="858"/>
                    <a:pt x="12120" y="711"/>
                    <a:pt x="12207" y="774"/>
                  </a:cubicBezTo>
                  <a:cubicBezTo>
                    <a:pt x="12236" y="687"/>
                    <a:pt x="12110" y="732"/>
                    <a:pt x="12097" y="680"/>
                  </a:cubicBezTo>
                  <a:close/>
                  <a:moveTo>
                    <a:pt x="9550" y="683"/>
                  </a:moveTo>
                  <a:cubicBezTo>
                    <a:pt x="9471" y="709"/>
                    <a:pt x="9458" y="671"/>
                    <a:pt x="9385" y="692"/>
                  </a:cubicBezTo>
                  <a:cubicBezTo>
                    <a:pt x="9392" y="731"/>
                    <a:pt x="9353" y="748"/>
                    <a:pt x="9379" y="798"/>
                  </a:cubicBezTo>
                  <a:cubicBezTo>
                    <a:pt x="9433" y="789"/>
                    <a:pt x="9485" y="779"/>
                    <a:pt x="9538" y="771"/>
                  </a:cubicBezTo>
                  <a:cubicBezTo>
                    <a:pt x="9511" y="725"/>
                    <a:pt x="9501" y="717"/>
                    <a:pt x="9550" y="683"/>
                  </a:cubicBezTo>
                  <a:close/>
                  <a:moveTo>
                    <a:pt x="8682" y="694"/>
                  </a:moveTo>
                  <a:cubicBezTo>
                    <a:pt x="8651" y="684"/>
                    <a:pt x="8619" y="698"/>
                    <a:pt x="8617" y="748"/>
                  </a:cubicBezTo>
                  <a:cubicBezTo>
                    <a:pt x="8673" y="736"/>
                    <a:pt x="8676" y="813"/>
                    <a:pt x="8747" y="777"/>
                  </a:cubicBezTo>
                  <a:cubicBezTo>
                    <a:pt x="8744" y="738"/>
                    <a:pt x="8712" y="705"/>
                    <a:pt x="8682" y="694"/>
                  </a:cubicBezTo>
                  <a:close/>
                  <a:moveTo>
                    <a:pt x="11110" y="703"/>
                  </a:moveTo>
                  <a:cubicBezTo>
                    <a:pt x="11089" y="708"/>
                    <a:pt x="11066" y="719"/>
                    <a:pt x="11048" y="742"/>
                  </a:cubicBezTo>
                  <a:cubicBezTo>
                    <a:pt x="11074" y="837"/>
                    <a:pt x="11240" y="883"/>
                    <a:pt x="11184" y="984"/>
                  </a:cubicBezTo>
                  <a:cubicBezTo>
                    <a:pt x="11242" y="1010"/>
                    <a:pt x="11267" y="1049"/>
                    <a:pt x="11341" y="1022"/>
                  </a:cubicBezTo>
                  <a:cubicBezTo>
                    <a:pt x="11403" y="978"/>
                    <a:pt x="11285" y="979"/>
                    <a:pt x="11300" y="919"/>
                  </a:cubicBezTo>
                  <a:cubicBezTo>
                    <a:pt x="11398" y="877"/>
                    <a:pt x="11510" y="950"/>
                    <a:pt x="11571" y="895"/>
                  </a:cubicBezTo>
                  <a:cubicBezTo>
                    <a:pt x="11491" y="826"/>
                    <a:pt x="11305" y="767"/>
                    <a:pt x="11279" y="712"/>
                  </a:cubicBezTo>
                  <a:cubicBezTo>
                    <a:pt x="11247" y="737"/>
                    <a:pt x="11176" y="689"/>
                    <a:pt x="11110" y="703"/>
                  </a:cubicBezTo>
                  <a:close/>
                  <a:moveTo>
                    <a:pt x="12700" y="712"/>
                  </a:moveTo>
                  <a:cubicBezTo>
                    <a:pt x="12685" y="717"/>
                    <a:pt x="12672" y="728"/>
                    <a:pt x="12662" y="751"/>
                  </a:cubicBezTo>
                  <a:cubicBezTo>
                    <a:pt x="12663" y="812"/>
                    <a:pt x="12845" y="839"/>
                    <a:pt x="12895" y="801"/>
                  </a:cubicBezTo>
                  <a:cubicBezTo>
                    <a:pt x="12914" y="803"/>
                    <a:pt x="12933" y="808"/>
                    <a:pt x="12954" y="816"/>
                  </a:cubicBezTo>
                  <a:cubicBezTo>
                    <a:pt x="12976" y="823"/>
                    <a:pt x="13002" y="832"/>
                    <a:pt x="13028" y="836"/>
                  </a:cubicBezTo>
                  <a:cubicBezTo>
                    <a:pt x="13042" y="838"/>
                    <a:pt x="13057" y="837"/>
                    <a:pt x="13072" y="836"/>
                  </a:cubicBezTo>
                  <a:cubicBezTo>
                    <a:pt x="13086" y="835"/>
                    <a:pt x="13093" y="828"/>
                    <a:pt x="13090" y="819"/>
                  </a:cubicBezTo>
                  <a:cubicBezTo>
                    <a:pt x="13087" y="809"/>
                    <a:pt x="13074" y="803"/>
                    <a:pt x="13061" y="804"/>
                  </a:cubicBezTo>
                  <a:cubicBezTo>
                    <a:pt x="13030" y="806"/>
                    <a:pt x="13002" y="796"/>
                    <a:pt x="12972" y="786"/>
                  </a:cubicBezTo>
                  <a:cubicBezTo>
                    <a:pt x="12944" y="776"/>
                    <a:pt x="12913" y="765"/>
                    <a:pt x="12877" y="765"/>
                  </a:cubicBezTo>
                  <a:lnTo>
                    <a:pt x="12880" y="759"/>
                  </a:lnTo>
                  <a:cubicBezTo>
                    <a:pt x="12816" y="749"/>
                    <a:pt x="12747" y="699"/>
                    <a:pt x="12700" y="712"/>
                  </a:cubicBezTo>
                  <a:close/>
                  <a:moveTo>
                    <a:pt x="7739" y="715"/>
                  </a:moveTo>
                  <a:cubicBezTo>
                    <a:pt x="7719" y="724"/>
                    <a:pt x="7698" y="731"/>
                    <a:pt x="7680" y="736"/>
                  </a:cubicBezTo>
                  <a:cubicBezTo>
                    <a:pt x="7666" y="740"/>
                    <a:pt x="7653" y="744"/>
                    <a:pt x="7644" y="748"/>
                  </a:cubicBezTo>
                  <a:cubicBezTo>
                    <a:pt x="7629" y="756"/>
                    <a:pt x="7617" y="774"/>
                    <a:pt x="7621" y="789"/>
                  </a:cubicBezTo>
                  <a:cubicBezTo>
                    <a:pt x="7625" y="805"/>
                    <a:pt x="7640" y="812"/>
                    <a:pt x="7656" y="804"/>
                  </a:cubicBezTo>
                  <a:cubicBezTo>
                    <a:pt x="7662" y="801"/>
                    <a:pt x="7672" y="798"/>
                    <a:pt x="7683" y="795"/>
                  </a:cubicBezTo>
                  <a:cubicBezTo>
                    <a:pt x="7703" y="789"/>
                    <a:pt x="7729" y="783"/>
                    <a:pt x="7754" y="771"/>
                  </a:cubicBezTo>
                  <a:cubicBezTo>
                    <a:pt x="7770" y="766"/>
                    <a:pt x="7781" y="745"/>
                    <a:pt x="7777" y="730"/>
                  </a:cubicBezTo>
                  <a:cubicBezTo>
                    <a:pt x="7774" y="714"/>
                    <a:pt x="7755" y="708"/>
                    <a:pt x="7739" y="715"/>
                  </a:cubicBezTo>
                  <a:close/>
                  <a:moveTo>
                    <a:pt x="13675" y="730"/>
                  </a:moveTo>
                  <a:cubicBezTo>
                    <a:pt x="13651" y="744"/>
                    <a:pt x="13637" y="764"/>
                    <a:pt x="13637" y="804"/>
                  </a:cubicBezTo>
                  <a:cubicBezTo>
                    <a:pt x="13662" y="823"/>
                    <a:pt x="13696" y="838"/>
                    <a:pt x="13752" y="845"/>
                  </a:cubicBezTo>
                  <a:cubicBezTo>
                    <a:pt x="13784" y="865"/>
                    <a:pt x="13821" y="880"/>
                    <a:pt x="13861" y="889"/>
                  </a:cubicBezTo>
                  <a:cubicBezTo>
                    <a:pt x="13872" y="892"/>
                    <a:pt x="13880" y="893"/>
                    <a:pt x="13891" y="895"/>
                  </a:cubicBezTo>
                  <a:cubicBezTo>
                    <a:pt x="13905" y="898"/>
                    <a:pt x="13917" y="893"/>
                    <a:pt x="13918" y="884"/>
                  </a:cubicBezTo>
                  <a:cubicBezTo>
                    <a:pt x="13918" y="874"/>
                    <a:pt x="13908" y="865"/>
                    <a:pt x="13894" y="863"/>
                  </a:cubicBezTo>
                  <a:cubicBezTo>
                    <a:pt x="13848" y="855"/>
                    <a:pt x="13809" y="840"/>
                    <a:pt x="13776" y="819"/>
                  </a:cubicBezTo>
                  <a:lnTo>
                    <a:pt x="13782" y="819"/>
                  </a:lnTo>
                  <a:cubicBezTo>
                    <a:pt x="13757" y="784"/>
                    <a:pt x="13746" y="746"/>
                    <a:pt x="13675" y="730"/>
                  </a:cubicBezTo>
                  <a:close/>
                  <a:moveTo>
                    <a:pt x="8637" y="801"/>
                  </a:moveTo>
                  <a:cubicBezTo>
                    <a:pt x="8571" y="827"/>
                    <a:pt x="8470" y="842"/>
                    <a:pt x="8481" y="895"/>
                  </a:cubicBezTo>
                  <a:cubicBezTo>
                    <a:pt x="8539" y="889"/>
                    <a:pt x="8669" y="881"/>
                    <a:pt x="8637" y="801"/>
                  </a:cubicBezTo>
                  <a:close/>
                  <a:moveTo>
                    <a:pt x="10180" y="819"/>
                  </a:moveTo>
                  <a:cubicBezTo>
                    <a:pt x="10183" y="854"/>
                    <a:pt x="10170" y="875"/>
                    <a:pt x="10159" y="898"/>
                  </a:cubicBezTo>
                  <a:cubicBezTo>
                    <a:pt x="10230" y="873"/>
                    <a:pt x="10233" y="938"/>
                    <a:pt x="10274" y="884"/>
                  </a:cubicBezTo>
                  <a:cubicBezTo>
                    <a:pt x="10278" y="814"/>
                    <a:pt x="10239" y="803"/>
                    <a:pt x="10180" y="819"/>
                  </a:cubicBezTo>
                  <a:close/>
                  <a:moveTo>
                    <a:pt x="12281" y="822"/>
                  </a:moveTo>
                  <a:cubicBezTo>
                    <a:pt x="12250" y="890"/>
                    <a:pt x="12340" y="883"/>
                    <a:pt x="12366" y="916"/>
                  </a:cubicBezTo>
                  <a:cubicBezTo>
                    <a:pt x="12379" y="858"/>
                    <a:pt x="12350" y="826"/>
                    <a:pt x="12281" y="822"/>
                  </a:cubicBezTo>
                  <a:close/>
                  <a:moveTo>
                    <a:pt x="13282" y="830"/>
                  </a:moveTo>
                  <a:cubicBezTo>
                    <a:pt x="13268" y="884"/>
                    <a:pt x="13410" y="942"/>
                    <a:pt x="13445" y="907"/>
                  </a:cubicBezTo>
                  <a:cubicBezTo>
                    <a:pt x="13403" y="872"/>
                    <a:pt x="13334" y="803"/>
                    <a:pt x="13282" y="830"/>
                  </a:cubicBezTo>
                  <a:close/>
                  <a:moveTo>
                    <a:pt x="9175" y="851"/>
                  </a:moveTo>
                  <a:cubicBezTo>
                    <a:pt x="9163" y="893"/>
                    <a:pt x="9185" y="944"/>
                    <a:pt x="9237" y="972"/>
                  </a:cubicBezTo>
                  <a:cubicBezTo>
                    <a:pt x="9288" y="1000"/>
                    <a:pt x="9365" y="1002"/>
                    <a:pt x="9468" y="954"/>
                  </a:cubicBezTo>
                  <a:cubicBezTo>
                    <a:pt x="9485" y="948"/>
                    <a:pt x="9507" y="949"/>
                    <a:pt x="9530" y="949"/>
                  </a:cubicBezTo>
                  <a:cubicBezTo>
                    <a:pt x="9558" y="948"/>
                    <a:pt x="9592" y="947"/>
                    <a:pt x="9621" y="931"/>
                  </a:cubicBezTo>
                  <a:cubicBezTo>
                    <a:pt x="9631" y="925"/>
                    <a:pt x="9633" y="914"/>
                    <a:pt x="9627" y="907"/>
                  </a:cubicBezTo>
                  <a:cubicBezTo>
                    <a:pt x="9621" y="900"/>
                    <a:pt x="9608" y="899"/>
                    <a:pt x="9598" y="904"/>
                  </a:cubicBezTo>
                  <a:cubicBezTo>
                    <a:pt x="9580" y="914"/>
                    <a:pt x="9555" y="915"/>
                    <a:pt x="9530" y="916"/>
                  </a:cubicBezTo>
                  <a:cubicBezTo>
                    <a:pt x="9502" y="916"/>
                    <a:pt x="9472" y="918"/>
                    <a:pt x="9444" y="931"/>
                  </a:cubicBezTo>
                  <a:lnTo>
                    <a:pt x="9447" y="925"/>
                  </a:lnTo>
                  <a:lnTo>
                    <a:pt x="9355" y="940"/>
                  </a:lnTo>
                  <a:cubicBezTo>
                    <a:pt x="9362" y="884"/>
                    <a:pt x="9366" y="906"/>
                    <a:pt x="9341" y="857"/>
                  </a:cubicBezTo>
                  <a:cubicBezTo>
                    <a:pt x="9246" y="851"/>
                    <a:pt x="9267" y="841"/>
                    <a:pt x="9175" y="851"/>
                  </a:cubicBezTo>
                  <a:close/>
                  <a:moveTo>
                    <a:pt x="10454" y="851"/>
                  </a:moveTo>
                  <a:cubicBezTo>
                    <a:pt x="10394" y="836"/>
                    <a:pt x="10332" y="838"/>
                    <a:pt x="10298" y="875"/>
                  </a:cubicBezTo>
                  <a:cubicBezTo>
                    <a:pt x="10404" y="861"/>
                    <a:pt x="10401" y="1036"/>
                    <a:pt x="10508" y="963"/>
                  </a:cubicBezTo>
                  <a:cubicBezTo>
                    <a:pt x="10473" y="961"/>
                    <a:pt x="10502" y="935"/>
                    <a:pt x="10528" y="928"/>
                  </a:cubicBezTo>
                  <a:lnTo>
                    <a:pt x="10596" y="925"/>
                  </a:lnTo>
                  <a:cubicBezTo>
                    <a:pt x="10571" y="897"/>
                    <a:pt x="10515" y="866"/>
                    <a:pt x="10454" y="851"/>
                  </a:cubicBezTo>
                  <a:close/>
                  <a:moveTo>
                    <a:pt x="11752" y="854"/>
                  </a:moveTo>
                  <a:cubicBezTo>
                    <a:pt x="11746" y="907"/>
                    <a:pt x="11727" y="967"/>
                    <a:pt x="11823" y="963"/>
                  </a:cubicBezTo>
                  <a:cubicBezTo>
                    <a:pt x="11855" y="920"/>
                    <a:pt x="11852" y="866"/>
                    <a:pt x="11752" y="854"/>
                  </a:cubicBezTo>
                  <a:close/>
                  <a:moveTo>
                    <a:pt x="12975" y="854"/>
                  </a:moveTo>
                  <a:cubicBezTo>
                    <a:pt x="12950" y="860"/>
                    <a:pt x="12940" y="892"/>
                    <a:pt x="12984" y="943"/>
                  </a:cubicBezTo>
                  <a:cubicBezTo>
                    <a:pt x="12988" y="915"/>
                    <a:pt x="12992" y="890"/>
                    <a:pt x="13016" y="910"/>
                  </a:cubicBezTo>
                  <a:cubicBezTo>
                    <a:pt x="13014" y="937"/>
                    <a:pt x="13038" y="974"/>
                    <a:pt x="13049" y="922"/>
                  </a:cubicBezTo>
                  <a:cubicBezTo>
                    <a:pt x="13040" y="868"/>
                    <a:pt x="13000" y="848"/>
                    <a:pt x="12975" y="854"/>
                  </a:cubicBezTo>
                  <a:close/>
                  <a:moveTo>
                    <a:pt x="13471" y="872"/>
                  </a:moveTo>
                  <a:cubicBezTo>
                    <a:pt x="13433" y="951"/>
                    <a:pt x="13620" y="987"/>
                    <a:pt x="13631" y="952"/>
                  </a:cubicBezTo>
                  <a:cubicBezTo>
                    <a:pt x="13547" y="945"/>
                    <a:pt x="13548" y="883"/>
                    <a:pt x="13471" y="872"/>
                  </a:cubicBezTo>
                  <a:close/>
                  <a:moveTo>
                    <a:pt x="12124" y="878"/>
                  </a:moveTo>
                  <a:lnTo>
                    <a:pt x="12121" y="957"/>
                  </a:lnTo>
                  <a:lnTo>
                    <a:pt x="12174" y="966"/>
                  </a:lnTo>
                  <a:cubicBezTo>
                    <a:pt x="12172" y="979"/>
                    <a:pt x="12173" y="996"/>
                    <a:pt x="12156" y="996"/>
                  </a:cubicBezTo>
                  <a:cubicBezTo>
                    <a:pt x="12135" y="969"/>
                    <a:pt x="12122" y="938"/>
                    <a:pt x="12080" y="922"/>
                  </a:cubicBezTo>
                  <a:cubicBezTo>
                    <a:pt x="12094" y="922"/>
                    <a:pt x="12105" y="919"/>
                    <a:pt x="12100" y="904"/>
                  </a:cubicBezTo>
                  <a:cubicBezTo>
                    <a:pt x="12053" y="892"/>
                    <a:pt x="11921" y="902"/>
                    <a:pt x="12003" y="934"/>
                  </a:cubicBezTo>
                  <a:cubicBezTo>
                    <a:pt x="11997" y="917"/>
                    <a:pt x="12012" y="915"/>
                    <a:pt x="12029" y="916"/>
                  </a:cubicBezTo>
                  <a:cubicBezTo>
                    <a:pt x="12056" y="995"/>
                    <a:pt x="11995" y="1061"/>
                    <a:pt x="12050" y="1141"/>
                  </a:cubicBezTo>
                  <a:cubicBezTo>
                    <a:pt x="12145" y="1136"/>
                    <a:pt x="12232" y="1185"/>
                    <a:pt x="12272" y="1167"/>
                  </a:cubicBezTo>
                  <a:cubicBezTo>
                    <a:pt x="12285" y="1106"/>
                    <a:pt x="12214" y="1097"/>
                    <a:pt x="12221" y="1040"/>
                  </a:cubicBezTo>
                  <a:cubicBezTo>
                    <a:pt x="12291" y="1051"/>
                    <a:pt x="12304" y="1006"/>
                    <a:pt x="12322" y="966"/>
                  </a:cubicBezTo>
                  <a:cubicBezTo>
                    <a:pt x="12286" y="962"/>
                    <a:pt x="12251" y="956"/>
                    <a:pt x="12216" y="952"/>
                  </a:cubicBezTo>
                  <a:lnTo>
                    <a:pt x="12219" y="892"/>
                  </a:lnTo>
                  <a:lnTo>
                    <a:pt x="12124" y="878"/>
                  </a:lnTo>
                  <a:close/>
                  <a:moveTo>
                    <a:pt x="10132" y="904"/>
                  </a:moveTo>
                  <a:cubicBezTo>
                    <a:pt x="10103" y="910"/>
                    <a:pt x="10073" y="944"/>
                    <a:pt x="10079" y="984"/>
                  </a:cubicBezTo>
                  <a:cubicBezTo>
                    <a:pt x="10123" y="955"/>
                    <a:pt x="10132" y="1015"/>
                    <a:pt x="10174" y="993"/>
                  </a:cubicBezTo>
                  <a:cubicBezTo>
                    <a:pt x="10190" y="920"/>
                    <a:pt x="10162" y="898"/>
                    <a:pt x="10132" y="904"/>
                  </a:cubicBezTo>
                  <a:close/>
                  <a:moveTo>
                    <a:pt x="6817" y="907"/>
                  </a:moveTo>
                  <a:cubicBezTo>
                    <a:pt x="6794" y="916"/>
                    <a:pt x="6774" y="951"/>
                    <a:pt x="6782" y="999"/>
                  </a:cubicBezTo>
                  <a:cubicBezTo>
                    <a:pt x="6820" y="969"/>
                    <a:pt x="6846" y="968"/>
                    <a:pt x="6873" y="969"/>
                  </a:cubicBezTo>
                  <a:cubicBezTo>
                    <a:pt x="6867" y="914"/>
                    <a:pt x="6841" y="898"/>
                    <a:pt x="6817" y="907"/>
                  </a:cubicBezTo>
                  <a:close/>
                  <a:moveTo>
                    <a:pt x="8265" y="925"/>
                  </a:moveTo>
                  <a:cubicBezTo>
                    <a:pt x="8221" y="937"/>
                    <a:pt x="8176" y="961"/>
                    <a:pt x="8147" y="981"/>
                  </a:cubicBezTo>
                  <a:cubicBezTo>
                    <a:pt x="8179" y="1067"/>
                    <a:pt x="8279" y="958"/>
                    <a:pt x="8368" y="940"/>
                  </a:cubicBezTo>
                  <a:cubicBezTo>
                    <a:pt x="8352" y="911"/>
                    <a:pt x="8309" y="913"/>
                    <a:pt x="8265" y="925"/>
                  </a:cubicBezTo>
                  <a:close/>
                  <a:moveTo>
                    <a:pt x="8495" y="957"/>
                  </a:moveTo>
                  <a:cubicBezTo>
                    <a:pt x="8471" y="967"/>
                    <a:pt x="8447" y="970"/>
                    <a:pt x="8422" y="972"/>
                  </a:cubicBezTo>
                  <a:cubicBezTo>
                    <a:pt x="8399" y="974"/>
                    <a:pt x="8377" y="974"/>
                    <a:pt x="8354" y="981"/>
                  </a:cubicBezTo>
                  <a:cubicBezTo>
                    <a:pt x="8342" y="985"/>
                    <a:pt x="8333" y="1003"/>
                    <a:pt x="8333" y="1022"/>
                  </a:cubicBezTo>
                  <a:cubicBezTo>
                    <a:pt x="8334" y="1041"/>
                    <a:pt x="8345" y="1053"/>
                    <a:pt x="8357" y="1049"/>
                  </a:cubicBezTo>
                  <a:cubicBezTo>
                    <a:pt x="8376" y="1043"/>
                    <a:pt x="8395" y="1041"/>
                    <a:pt x="8416" y="1040"/>
                  </a:cubicBezTo>
                  <a:cubicBezTo>
                    <a:pt x="8442" y="1038"/>
                    <a:pt x="8472" y="1037"/>
                    <a:pt x="8501" y="1025"/>
                  </a:cubicBezTo>
                  <a:lnTo>
                    <a:pt x="8501" y="1022"/>
                  </a:lnTo>
                  <a:cubicBezTo>
                    <a:pt x="8512" y="1017"/>
                    <a:pt x="8520" y="999"/>
                    <a:pt x="8519" y="981"/>
                  </a:cubicBezTo>
                  <a:cubicBezTo>
                    <a:pt x="8518" y="963"/>
                    <a:pt x="8507" y="953"/>
                    <a:pt x="8495" y="957"/>
                  </a:cubicBezTo>
                  <a:close/>
                  <a:moveTo>
                    <a:pt x="11040" y="984"/>
                  </a:moveTo>
                  <a:cubicBezTo>
                    <a:pt x="11029" y="982"/>
                    <a:pt x="11020" y="989"/>
                    <a:pt x="11016" y="999"/>
                  </a:cubicBezTo>
                  <a:cubicBezTo>
                    <a:pt x="11011" y="1003"/>
                    <a:pt x="11006" y="1007"/>
                    <a:pt x="11004" y="1014"/>
                  </a:cubicBezTo>
                  <a:cubicBezTo>
                    <a:pt x="11056" y="1023"/>
                    <a:pt x="11064" y="1117"/>
                    <a:pt x="11116" y="1061"/>
                  </a:cubicBezTo>
                  <a:cubicBezTo>
                    <a:pt x="11121" y="1048"/>
                    <a:pt x="11120" y="1035"/>
                    <a:pt x="11116" y="1025"/>
                  </a:cubicBezTo>
                  <a:cubicBezTo>
                    <a:pt x="11121" y="1022"/>
                    <a:pt x="11125" y="1017"/>
                    <a:pt x="11125" y="1011"/>
                  </a:cubicBezTo>
                  <a:cubicBezTo>
                    <a:pt x="11126" y="1000"/>
                    <a:pt x="11116" y="989"/>
                    <a:pt x="11105" y="990"/>
                  </a:cubicBezTo>
                  <a:cubicBezTo>
                    <a:pt x="11091" y="990"/>
                    <a:pt x="11078" y="989"/>
                    <a:pt x="11066" y="987"/>
                  </a:cubicBezTo>
                  <a:cubicBezTo>
                    <a:pt x="11062" y="986"/>
                    <a:pt x="11058" y="987"/>
                    <a:pt x="11054" y="987"/>
                  </a:cubicBezTo>
                  <a:cubicBezTo>
                    <a:pt x="11050" y="986"/>
                    <a:pt x="11045" y="985"/>
                    <a:pt x="11040" y="984"/>
                  </a:cubicBezTo>
                  <a:close/>
                  <a:moveTo>
                    <a:pt x="10983" y="990"/>
                  </a:moveTo>
                  <a:cubicBezTo>
                    <a:pt x="10951" y="989"/>
                    <a:pt x="10931" y="1001"/>
                    <a:pt x="10912" y="1014"/>
                  </a:cubicBezTo>
                  <a:cubicBezTo>
                    <a:pt x="10906" y="1075"/>
                    <a:pt x="10947" y="1088"/>
                    <a:pt x="11007" y="1082"/>
                  </a:cubicBezTo>
                  <a:cubicBezTo>
                    <a:pt x="11009" y="1041"/>
                    <a:pt x="11002" y="1010"/>
                    <a:pt x="10983" y="990"/>
                  </a:cubicBezTo>
                  <a:close/>
                  <a:moveTo>
                    <a:pt x="12425" y="990"/>
                  </a:moveTo>
                  <a:cubicBezTo>
                    <a:pt x="12394" y="973"/>
                    <a:pt x="12360" y="967"/>
                    <a:pt x="12340" y="996"/>
                  </a:cubicBezTo>
                  <a:cubicBezTo>
                    <a:pt x="12360" y="1026"/>
                    <a:pt x="12454" y="1106"/>
                    <a:pt x="12496" y="1049"/>
                  </a:cubicBezTo>
                  <a:cubicBezTo>
                    <a:pt x="12487" y="1034"/>
                    <a:pt x="12457" y="1007"/>
                    <a:pt x="12425" y="990"/>
                  </a:cubicBezTo>
                  <a:close/>
                  <a:moveTo>
                    <a:pt x="15014" y="999"/>
                  </a:moveTo>
                  <a:cubicBezTo>
                    <a:pt x="14995" y="990"/>
                    <a:pt x="14973" y="995"/>
                    <a:pt x="14967" y="1008"/>
                  </a:cubicBezTo>
                  <a:cubicBezTo>
                    <a:pt x="14960" y="1020"/>
                    <a:pt x="14971" y="1035"/>
                    <a:pt x="14990" y="1043"/>
                  </a:cubicBezTo>
                  <a:cubicBezTo>
                    <a:pt x="15132" y="1105"/>
                    <a:pt x="15283" y="1170"/>
                    <a:pt x="15457" y="1241"/>
                  </a:cubicBezTo>
                  <a:cubicBezTo>
                    <a:pt x="15476" y="1249"/>
                    <a:pt x="15496" y="1245"/>
                    <a:pt x="15501" y="1232"/>
                  </a:cubicBezTo>
                  <a:cubicBezTo>
                    <a:pt x="15507" y="1219"/>
                    <a:pt x="15497" y="1202"/>
                    <a:pt x="15478" y="1194"/>
                  </a:cubicBezTo>
                  <a:cubicBezTo>
                    <a:pt x="15305" y="1123"/>
                    <a:pt x="15153" y="1060"/>
                    <a:pt x="15014" y="999"/>
                  </a:cubicBezTo>
                  <a:close/>
                  <a:moveTo>
                    <a:pt x="12901" y="1002"/>
                  </a:moveTo>
                  <a:cubicBezTo>
                    <a:pt x="12888" y="1002"/>
                    <a:pt x="12878" y="1012"/>
                    <a:pt x="12880" y="1022"/>
                  </a:cubicBezTo>
                  <a:cubicBezTo>
                    <a:pt x="12883" y="1033"/>
                    <a:pt x="12897" y="1041"/>
                    <a:pt x="12910" y="1040"/>
                  </a:cubicBezTo>
                  <a:cubicBezTo>
                    <a:pt x="12943" y="1038"/>
                    <a:pt x="12974" y="1049"/>
                    <a:pt x="13007" y="1061"/>
                  </a:cubicBezTo>
                  <a:cubicBezTo>
                    <a:pt x="13033" y="1070"/>
                    <a:pt x="13060" y="1080"/>
                    <a:pt x="13087" y="1084"/>
                  </a:cubicBezTo>
                  <a:cubicBezTo>
                    <a:pt x="13094" y="1086"/>
                    <a:pt x="13101" y="1087"/>
                    <a:pt x="13108" y="1087"/>
                  </a:cubicBezTo>
                  <a:cubicBezTo>
                    <a:pt x="13111" y="1090"/>
                    <a:pt x="13116" y="1091"/>
                    <a:pt x="13120" y="1093"/>
                  </a:cubicBezTo>
                  <a:cubicBezTo>
                    <a:pt x="13121" y="1094"/>
                    <a:pt x="13124" y="1096"/>
                    <a:pt x="13126" y="1096"/>
                  </a:cubicBezTo>
                  <a:cubicBezTo>
                    <a:pt x="13132" y="1098"/>
                    <a:pt x="13137" y="1095"/>
                    <a:pt x="13140" y="1090"/>
                  </a:cubicBezTo>
                  <a:cubicBezTo>
                    <a:pt x="13142" y="1089"/>
                    <a:pt x="13143" y="1089"/>
                    <a:pt x="13143" y="1087"/>
                  </a:cubicBezTo>
                  <a:cubicBezTo>
                    <a:pt x="13157" y="1087"/>
                    <a:pt x="13164" y="1074"/>
                    <a:pt x="13161" y="1064"/>
                  </a:cubicBezTo>
                  <a:cubicBezTo>
                    <a:pt x="13158" y="1053"/>
                    <a:pt x="13145" y="1048"/>
                    <a:pt x="13132" y="1049"/>
                  </a:cubicBezTo>
                  <a:cubicBezTo>
                    <a:pt x="13123" y="1050"/>
                    <a:pt x="13114" y="1050"/>
                    <a:pt x="13105" y="1049"/>
                  </a:cubicBezTo>
                  <a:cubicBezTo>
                    <a:pt x="13102" y="1046"/>
                    <a:pt x="13099" y="1043"/>
                    <a:pt x="13096" y="1040"/>
                  </a:cubicBezTo>
                  <a:cubicBezTo>
                    <a:pt x="13091" y="1034"/>
                    <a:pt x="13085" y="1028"/>
                    <a:pt x="13078" y="1022"/>
                  </a:cubicBezTo>
                  <a:cubicBezTo>
                    <a:pt x="13072" y="1017"/>
                    <a:pt x="13061" y="1018"/>
                    <a:pt x="13055" y="1022"/>
                  </a:cubicBezTo>
                  <a:cubicBezTo>
                    <a:pt x="13050" y="1026"/>
                    <a:pt x="13051" y="1032"/>
                    <a:pt x="13055" y="1037"/>
                  </a:cubicBezTo>
                  <a:cubicBezTo>
                    <a:pt x="13045" y="1034"/>
                    <a:pt x="13035" y="1032"/>
                    <a:pt x="13025" y="1028"/>
                  </a:cubicBezTo>
                  <a:cubicBezTo>
                    <a:pt x="12987" y="1015"/>
                    <a:pt x="12947" y="1000"/>
                    <a:pt x="12901" y="1002"/>
                  </a:cubicBezTo>
                  <a:close/>
                  <a:moveTo>
                    <a:pt x="10454" y="1011"/>
                  </a:moveTo>
                  <a:cubicBezTo>
                    <a:pt x="10424" y="998"/>
                    <a:pt x="10357" y="1101"/>
                    <a:pt x="10422" y="1087"/>
                  </a:cubicBezTo>
                  <a:cubicBezTo>
                    <a:pt x="10459" y="1067"/>
                    <a:pt x="10526" y="1145"/>
                    <a:pt x="10469" y="1070"/>
                  </a:cubicBezTo>
                  <a:cubicBezTo>
                    <a:pt x="10474" y="1031"/>
                    <a:pt x="10465" y="1015"/>
                    <a:pt x="10454" y="1011"/>
                  </a:cubicBezTo>
                  <a:close/>
                  <a:moveTo>
                    <a:pt x="7984" y="1017"/>
                  </a:moveTo>
                  <a:cubicBezTo>
                    <a:pt x="7953" y="1041"/>
                    <a:pt x="7913" y="1063"/>
                    <a:pt x="7902" y="1096"/>
                  </a:cubicBezTo>
                  <a:cubicBezTo>
                    <a:pt x="7895" y="1098"/>
                    <a:pt x="7890" y="1098"/>
                    <a:pt x="7884" y="1099"/>
                  </a:cubicBezTo>
                  <a:lnTo>
                    <a:pt x="7878" y="1090"/>
                  </a:lnTo>
                  <a:cubicBezTo>
                    <a:pt x="7873" y="1084"/>
                    <a:pt x="7864" y="1087"/>
                    <a:pt x="7857" y="1093"/>
                  </a:cubicBezTo>
                  <a:cubicBezTo>
                    <a:pt x="7851" y="1100"/>
                    <a:pt x="7849" y="1111"/>
                    <a:pt x="7854" y="1117"/>
                  </a:cubicBezTo>
                  <a:lnTo>
                    <a:pt x="7869" y="1135"/>
                  </a:lnTo>
                  <a:lnTo>
                    <a:pt x="7875" y="1132"/>
                  </a:lnTo>
                  <a:cubicBezTo>
                    <a:pt x="7894" y="1127"/>
                    <a:pt x="7913" y="1123"/>
                    <a:pt x="7931" y="1120"/>
                  </a:cubicBezTo>
                  <a:cubicBezTo>
                    <a:pt x="7969" y="1113"/>
                    <a:pt x="8010" y="1108"/>
                    <a:pt x="8049" y="1090"/>
                  </a:cubicBezTo>
                  <a:cubicBezTo>
                    <a:pt x="8061" y="1085"/>
                    <a:pt x="8070" y="1077"/>
                    <a:pt x="8082" y="1070"/>
                  </a:cubicBezTo>
                  <a:cubicBezTo>
                    <a:pt x="8089" y="1065"/>
                    <a:pt x="8094" y="1056"/>
                    <a:pt x="8091" y="1049"/>
                  </a:cubicBezTo>
                  <a:cubicBezTo>
                    <a:pt x="8088" y="1041"/>
                    <a:pt x="8081" y="1039"/>
                    <a:pt x="8073" y="1043"/>
                  </a:cubicBezTo>
                  <a:cubicBezTo>
                    <a:pt x="8037" y="1066"/>
                    <a:pt x="8000" y="1071"/>
                    <a:pt x="7964" y="1079"/>
                  </a:cubicBezTo>
                  <a:cubicBezTo>
                    <a:pt x="7977" y="1062"/>
                    <a:pt x="7987" y="1045"/>
                    <a:pt x="7984" y="1017"/>
                  </a:cubicBezTo>
                  <a:close/>
                  <a:moveTo>
                    <a:pt x="11238" y="1025"/>
                  </a:moveTo>
                  <a:cubicBezTo>
                    <a:pt x="11192" y="1041"/>
                    <a:pt x="11229" y="1195"/>
                    <a:pt x="11311" y="1073"/>
                  </a:cubicBezTo>
                  <a:cubicBezTo>
                    <a:pt x="11276" y="1032"/>
                    <a:pt x="11253" y="1020"/>
                    <a:pt x="11238" y="1025"/>
                  </a:cubicBezTo>
                  <a:close/>
                  <a:moveTo>
                    <a:pt x="10667" y="1043"/>
                  </a:moveTo>
                  <a:cubicBezTo>
                    <a:pt x="10544" y="1081"/>
                    <a:pt x="10445" y="1140"/>
                    <a:pt x="10339" y="1149"/>
                  </a:cubicBezTo>
                  <a:cubicBezTo>
                    <a:pt x="10317" y="1152"/>
                    <a:pt x="10294" y="1154"/>
                    <a:pt x="10271" y="1152"/>
                  </a:cubicBezTo>
                  <a:cubicBezTo>
                    <a:pt x="10246" y="1151"/>
                    <a:pt x="10219" y="1148"/>
                    <a:pt x="10192" y="1152"/>
                  </a:cubicBezTo>
                  <a:cubicBezTo>
                    <a:pt x="10181" y="1154"/>
                    <a:pt x="10175" y="1162"/>
                    <a:pt x="10177" y="1170"/>
                  </a:cubicBezTo>
                  <a:cubicBezTo>
                    <a:pt x="10178" y="1178"/>
                    <a:pt x="10187" y="1183"/>
                    <a:pt x="10197" y="1182"/>
                  </a:cubicBezTo>
                  <a:cubicBezTo>
                    <a:pt x="10220" y="1178"/>
                    <a:pt x="10242" y="1181"/>
                    <a:pt x="10265" y="1182"/>
                  </a:cubicBezTo>
                  <a:cubicBezTo>
                    <a:pt x="10286" y="1183"/>
                    <a:pt x="10309" y="1184"/>
                    <a:pt x="10330" y="1182"/>
                  </a:cubicBezTo>
                  <a:cubicBezTo>
                    <a:pt x="10335" y="1182"/>
                    <a:pt x="10338" y="1182"/>
                    <a:pt x="10342" y="1182"/>
                  </a:cubicBezTo>
                  <a:cubicBezTo>
                    <a:pt x="10346" y="1288"/>
                    <a:pt x="10408" y="1293"/>
                    <a:pt x="10487" y="1288"/>
                  </a:cubicBezTo>
                  <a:cubicBezTo>
                    <a:pt x="10552" y="1284"/>
                    <a:pt x="10629" y="1274"/>
                    <a:pt x="10688" y="1306"/>
                  </a:cubicBezTo>
                  <a:cubicBezTo>
                    <a:pt x="10634" y="1321"/>
                    <a:pt x="10577" y="1338"/>
                    <a:pt x="10522" y="1353"/>
                  </a:cubicBezTo>
                  <a:cubicBezTo>
                    <a:pt x="10487" y="1309"/>
                    <a:pt x="10380" y="1351"/>
                    <a:pt x="10310" y="1342"/>
                  </a:cubicBezTo>
                  <a:cubicBezTo>
                    <a:pt x="10207" y="1328"/>
                    <a:pt x="10256" y="1343"/>
                    <a:pt x="10159" y="1371"/>
                  </a:cubicBezTo>
                  <a:cubicBezTo>
                    <a:pt x="10110" y="1385"/>
                    <a:pt x="10046" y="1386"/>
                    <a:pt x="9979" y="1386"/>
                  </a:cubicBezTo>
                  <a:cubicBezTo>
                    <a:pt x="9948" y="1380"/>
                    <a:pt x="9918" y="1374"/>
                    <a:pt x="9887" y="1368"/>
                  </a:cubicBezTo>
                  <a:cubicBezTo>
                    <a:pt x="9866" y="1370"/>
                    <a:pt x="9858" y="1378"/>
                    <a:pt x="9855" y="1389"/>
                  </a:cubicBezTo>
                  <a:cubicBezTo>
                    <a:pt x="9847" y="1390"/>
                    <a:pt x="9838" y="1391"/>
                    <a:pt x="9831" y="1392"/>
                  </a:cubicBezTo>
                  <a:cubicBezTo>
                    <a:pt x="9700" y="1407"/>
                    <a:pt x="9563" y="1417"/>
                    <a:pt x="9435" y="1439"/>
                  </a:cubicBezTo>
                  <a:cubicBezTo>
                    <a:pt x="9317" y="1459"/>
                    <a:pt x="9210" y="1490"/>
                    <a:pt x="9128" y="1539"/>
                  </a:cubicBezTo>
                  <a:cubicBezTo>
                    <a:pt x="9111" y="1543"/>
                    <a:pt x="9093" y="1545"/>
                    <a:pt x="9078" y="1548"/>
                  </a:cubicBezTo>
                  <a:cubicBezTo>
                    <a:pt x="9079" y="1546"/>
                    <a:pt x="9080" y="1543"/>
                    <a:pt x="9080" y="1539"/>
                  </a:cubicBezTo>
                  <a:cubicBezTo>
                    <a:pt x="9063" y="1529"/>
                    <a:pt x="8953" y="1526"/>
                    <a:pt x="8953" y="1566"/>
                  </a:cubicBezTo>
                  <a:cubicBezTo>
                    <a:pt x="8965" y="1562"/>
                    <a:pt x="8983" y="1564"/>
                    <a:pt x="9001" y="1566"/>
                  </a:cubicBezTo>
                  <a:cubicBezTo>
                    <a:pt x="8948" y="1579"/>
                    <a:pt x="8896" y="1594"/>
                    <a:pt x="8844" y="1610"/>
                  </a:cubicBezTo>
                  <a:cubicBezTo>
                    <a:pt x="8835" y="1613"/>
                    <a:pt x="8827" y="1616"/>
                    <a:pt x="8818" y="1619"/>
                  </a:cubicBezTo>
                  <a:cubicBezTo>
                    <a:pt x="8823" y="1615"/>
                    <a:pt x="8827" y="1610"/>
                    <a:pt x="8829" y="1604"/>
                  </a:cubicBezTo>
                  <a:cubicBezTo>
                    <a:pt x="8837" y="1588"/>
                    <a:pt x="8825" y="1570"/>
                    <a:pt x="8806" y="1566"/>
                  </a:cubicBezTo>
                  <a:cubicBezTo>
                    <a:pt x="8723" y="1549"/>
                    <a:pt x="8646" y="1577"/>
                    <a:pt x="8578" y="1602"/>
                  </a:cubicBezTo>
                  <a:cubicBezTo>
                    <a:pt x="8547" y="1613"/>
                    <a:pt x="8516" y="1624"/>
                    <a:pt x="8487" y="1631"/>
                  </a:cubicBezTo>
                  <a:cubicBezTo>
                    <a:pt x="8452" y="1619"/>
                    <a:pt x="8421" y="1606"/>
                    <a:pt x="8386" y="1596"/>
                  </a:cubicBezTo>
                  <a:cubicBezTo>
                    <a:pt x="8391" y="1591"/>
                    <a:pt x="8393" y="1586"/>
                    <a:pt x="8395" y="1581"/>
                  </a:cubicBezTo>
                  <a:cubicBezTo>
                    <a:pt x="8401" y="1557"/>
                    <a:pt x="8435" y="1545"/>
                    <a:pt x="8484" y="1531"/>
                  </a:cubicBezTo>
                  <a:lnTo>
                    <a:pt x="8490" y="1528"/>
                  </a:lnTo>
                  <a:cubicBezTo>
                    <a:pt x="8509" y="1522"/>
                    <a:pt x="8520" y="1508"/>
                    <a:pt x="8516" y="1495"/>
                  </a:cubicBezTo>
                  <a:cubicBezTo>
                    <a:pt x="8513" y="1482"/>
                    <a:pt x="8496" y="1475"/>
                    <a:pt x="8478" y="1480"/>
                  </a:cubicBezTo>
                  <a:lnTo>
                    <a:pt x="8469" y="1483"/>
                  </a:lnTo>
                  <a:cubicBezTo>
                    <a:pt x="8419" y="1498"/>
                    <a:pt x="8346" y="1522"/>
                    <a:pt x="8330" y="1581"/>
                  </a:cubicBezTo>
                  <a:cubicBezTo>
                    <a:pt x="8278" y="1569"/>
                    <a:pt x="8221" y="1563"/>
                    <a:pt x="8153" y="1575"/>
                  </a:cubicBezTo>
                  <a:cubicBezTo>
                    <a:pt x="8117" y="1639"/>
                    <a:pt x="8045" y="1655"/>
                    <a:pt x="7972" y="1672"/>
                  </a:cubicBezTo>
                  <a:cubicBezTo>
                    <a:pt x="7940" y="1680"/>
                    <a:pt x="7909" y="1690"/>
                    <a:pt x="7881" y="1702"/>
                  </a:cubicBezTo>
                  <a:cubicBezTo>
                    <a:pt x="7902" y="1653"/>
                    <a:pt x="7851" y="1578"/>
                    <a:pt x="7798" y="1729"/>
                  </a:cubicBezTo>
                  <a:cubicBezTo>
                    <a:pt x="7826" y="1736"/>
                    <a:pt x="7836" y="1726"/>
                    <a:pt x="7851" y="1720"/>
                  </a:cubicBezTo>
                  <a:cubicBezTo>
                    <a:pt x="7830" y="1733"/>
                    <a:pt x="7807" y="1748"/>
                    <a:pt x="7795" y="1773"/>
                  </a:cubicBezTo>
                  <a:cubicBezTo>
                    <a:pt x="7845" y="1795"/>
                    <a:pt x="7934" y="1757"/>
                    <a:pt x="8002" y="1752"/>
                  </a:cubicBezTo>
                  <a:lnTo>
                    <a:pt x="8014" y="1746"/>
                  </a:lnTo>
                  <a:cubicBezTo>
                    <a:pt x="8008" y="1771"/>
                    <a:pt x="8010" y="1789"/>
                    <a:pt x="8023" y="1799"/>
                  </a:cubicBezTo>
                  <a:lnTo>
                    <a:pt x="8017" y="1802"/>
                  </a:lnTo>
                  <a:lnTo>
                    <a:pt x="7913" y="1838"/>
                  </a:lnTo>
                  <a:cubicBezTo>
                    <a:pt x="7974" y="1881"/>
                    <a:pt x="7951" y="1935"/>
                    <a:pt x="7925" y="1986"/>
                  </a:cubicBezTo>
                  <a:cubicBezTo>
                    <a:pt x="7888" y="2000"/>
                    <a:pt x="7850" y="2012"/>
                    <a:pt x="7810" y="2024"/>
                  </a:cubicBezTo>
                  <a:cubicBezTo>
                    <a:pt x="7772" y="2036"/>
                    <a:pt x="7733" y="2049"/>
                    <a:pt x="7695" y="2065"/>
                  </a:cubicBezTo>
                  <a:cubicBezTo>
                    <a:pt x="7586" y="2074"/>
                    <a:pt x="7471" y="2092"/>
                    <a:pt x="7352" y="2080"/>
                  </a:cubicBezTo>
                  <a:cubicBezTo>
                    <a:pt x="7353" y="2068"/>
                    <a:pt x="7374" y="1999"/>
                    <a:pt x="7322" y="2018"/>
                  </a:cubicBezTo>
                  <a:cubicBezTo>
                    <a:pt x="7275" y="2048"/>
                    <a:pt x="7196" y="2062"/>
                    <a:pt x="7121" y="2086"/>
                  </a:cubicBezTo>
                  <a:cubicBezTo>
                    <a:pt x="7047" y="2110"/>
                    <a:pt x="6978" y="2143"/>
                    <a:pt x="6950" y="2210"/>
                  </a:cubicBezTo>
                  <a:cubicBezTo>
                    <a:pt x="6956" y="2195"/>
                    <a:pt x="6986" y="2238"/>
                    <a:pt x="6947" y="2252"/>
                  </a:cubicBezTo>
                  <a:cubicBezTo>
                    <a:pt x="6906" y="2241"/>
                    <a:pt x="6860" y="2237"/>
                    <a:pt x="6814" y="2237"/>
                  </a:cubicBezTo>
                  <a:cubicBezTo>
                    <a:pt x="6828" y="2231"/>
                    <a:pt x="6838" y="2215"/>
                    <a:pt x="6835" y="2204"/>
                  </a:cubicBezTo>
                  <a:cubicBezTo>
                    <a:pt x="6832" y="2193"/>
                    <a:pt x="6817" y="2190"/>
                    <a:pt x="6802" y="2195"/>
                  </a:cubicBezTo>
                  <a:cubicBezTo>
                    <a:pt x="6773" y="2208"/>
                    <a:pt x="6742" y="2225"/>
                    <a:pt x="6714" y="2246"/>
                  </a:cubicBezTo>
                  <a:cubicBezTo>
                    <a:pt x="6680" y="2251"/>
                    <a:pt x="6647" y="2258"/>
                    <a:pt x="6610" y="2269"/>
                  </a:cubicBezTo>
                  <a:cubicBezTo>
                    <a:pt x="6604" y="2232"/>
                    <a:pt x="6623" y="2223"/>
                    <a:pt x="6660" y="2225"/>
                  </a:cubicBezTo>
                  <a:cubicBezTo>
                    <a:pt x="6641" y="2159"/>
                    <a:pt x="6559" y="2229"/>
                    <a:pt x="6522" y="2201"/>
                  </a:cubicBezTo>
                  <a:cubicBezTo>
                    <a:pt x="6514" y="2140"/>
                    <a:pt x="6468" y="2166"/>
                    <a:pt x="6418" y="2198"/>
                  </a:cubicBezTo>
                  <a:cubicBezTo>
                    <a:pt x="6494" y="2251"/>
                    <a:pt x="6414" y="2288"/>
                    <a:pt x="6436" y="2325"/>
                  </a:cubicBezTo>
                  <a:cubicBezTo>
                    <a:pt x="6364" y="2386"/>
                    <a:pt x="6260" y="2458"/>
                    <a:pt x="6188" y="2432"/>
                  </a:cubicBezTo>
                  <a:cubicBezTo>
                    <a:pt x="6209" y="2416"/>
                    <a:pt x="6245" y="2401"/>
                    <a:pt x="6238" y="2382"/>
                  </a:cubicBezTo>
                  <a:cubicBezTo>
                    <a:pt x="6207" y="2392"/>
                    <a:pt x="6194" y="2384"/>
                    <a:pt x="6179" y="2417"/>
                  </a:cubicBezTo>
                  <a:lnTo>
                    <a:pt x="6173" y="2423"/>
                  </a:lnTo>
                  <a:cubicBezTo>
                    <a:pt x="6162" y="2418"/>
                    <a:pt x="6145" y="2399"/>
                    <a:pt x="6146" y="2382"/>
                  </a:cubicBezTo>
                  <a:cubicBezTo>
                    <a:pt x="6147" y="2374"/>
                    <a:pt x="6143" y="2369"/>
                    <a:pt x="6135" y="2370"/>
                  </a:cubicBezTo>
                  <a:cubicBezTo>
                    <a:pt x="6126" y="2371"/>
                    <a:pt x="6117" y="2377"/>
                    <a:pt x="6117" y="2384"/>
                  </a:cubicBezTo>
                  <a:cubicBezTo>
                    <a:pt x="6116" y="2405"/>
                    <a:pt x="6129" y="2426"/>
                    <a:pt x="6143" y="2438"/>
                  </a:cubicBezTo>
                  <a:lnTo>
                    <a:pt x="6140" y="2441"/>
                  </a:lnTo>
                  <a:cubicBezTo>
                    <a:pt x="6063" y="2474"/>
                    <a:pt x="6144" y="2521"/>
                    <a:pt x="6108" y="2559"/>
                  </a:cubicBezTo>
                  <a:cubicBezTo>
                    <a:pt x="6024" y="2582"/>
                    <a:pt x="6099" y="2622"/>
                    <a:pt x="6034" y="2647"/>
                  </a:cubicBezTo>
                  <a:cubicBezTo>
                    <a:pt x="5945" y="2628"/>
                    <a:pt x="5938" y="2703"/>
                    <a:pt x="5866" y="2757"/>
                  </a:cubicBezTo>
                  <a:lnTo>
                    <a:pt x="5869" y="2760"/>
                  </a:lnTo>
                  <a:cubicBezTo>
                    <a:pt x="5862" y="2763"/>
                    <a:pt x="5854" y="2765"/>
                    <a:pt x="5848" y="2769"/>
                  </a:cubicBezTo>
                  <a:cubicBezTo>
                    <a:pt x="5753" y="2769"/>
                    <a:pt x="5638" y="2847"/>
                    <a:pt x="5538" y="2869"/>
                  </a:cubicBezTo>
                  <a:cubicBezTo>
                    <a:pt x="5550" y="2861"/>
                    <a:pt x="5561" y="2850"/>
                    <a:pt x="5573" y="2842"/>
                  </a:cubicBezTo>
                  <a:cubicBezTo>
                    <a:pt x="5583" y="2836"/>
                    <a:pt x="5589" y="2826"/>
                    <a:pt x="5585" y="2819"/>
                  </a:cubicBezTo>
                  <a:cubicBezTo>
                    <a:pt x="5581" y="2811"/>
                    <a:pt x="5568" y="2810"/>
                    <a:pt x="5558" y="2816"/>
                  </a:cubicBezTo>
                  <a:cubicBezTo>
                    <a:pt x="5452" y="2884"/>
                    <a:pt x="5352" y="2973"/>
                    <a:pt x="5257" y="3061"/>
                  </a:cubicBezTo>
                  <a:lnTo>
                    <a:pt x="5251" y="3067"/>
                  </a:lnTo>
                  <a:cubicBezTo>
                    <a:pt x="5249" y="3069"/>
                    <a:pt x="5246" y="3070"/>
                    <a:pt x="5245" y="3073"/>
                  </a:cubicBezTo>
                  <a:cubicBezTo>
                    <a:pt x="5244" y="3074"/>
                    <a:pt x="5244" y="3075"/>
                    <a:pt x="5242" y="3076"/>
                  </a:cubicBezTo>
                  <a:cubicBezTo>
                    <a:pt x="5137" y="3131"/>
                    <a:pt x="5031" y="3186"/>
                    <a:pt x="5003" y="3271"/>
                  </a:cubicBezTo>
                  <a:cubicBezTo>
                    <a:pt x="4935" y="3274"/>
                    <a:pt x="4852" y="3330"/>
                    <a:pt x="4766" y="3392"/>
                  </a:cubicBezTo>
                  <a:cubicBezTo>
                    <a:pt x="4745" y="3407"/>
                    <a:pt x="4723" y="3418"/>
                    <a:pt x="4701" y="3433"/>
                  </a:cubicBezTo>
                  <a:cubicBezTo>
                    <a:pt x="4683" y="3408"/>
                    <a:pt x="4782" y="3335"/>
                    <a:pt x="4660" y="3380"/>
                  </a:cubicBezTo>
                  <a:cubicBezTo>
                    <a:pt x="4688" y="3392"/>
                    <a:pt x="4574" y="3474"/>
                    <a:pt x="4672" y="3451"/>
                  </a:cubicBezTo>
                  <a:cubicBezTo>
                    <a:pt x="4615" y="3490"/>
                    <a:pt x="4560" y="3534"/>
                    <a:pt x="4503" y="3554"/>
                  </a:cubicBezTo>
                  <a:cubicBezTo>
                    <a:pt x="4510" y="3568"/>
                    <a:pt x="4524" y="3577"/>
                    <a:pt x="4509" y="3593"/>
                  </a:cubicBezTo>
                  <a:cubicBezTo>
                    <a:pt x="4457" y="3655"/>
                    <a:pt x="4382" y="3730"/>
                    <a:pt x="4308" y="3803"/>
                  </a:cubicBezTo>
                  <a:cubicBezTo>
                    <a:pt x="4235" y="3875"/>
                    <a:pt x="4163" y="3944"/>
                    <a:pt x="4110" y="3992"/>
                  </a:cubicBezTo>
                  <a:cubicBezTo>
                    <a:pt x="4131" y="4021"/>
                    <a:pt x="4095" y="4060"/>
                    <a:pt x="4116" y="4089"/>
                  </a:cubicBezTo>
                  <a:cubicBezTo>
                    <a:pt x="4103" y="4099"/>
                    <a:pt x="4092" y="4112"/>
                    <a:pt x="4081" y="4122"/>
                  </a:cubicBezTo>
                  <a:cubicBezTo>
                    <a:pt x="4074" y="4128"/>
                    <a:pt x="4067" y="4134"/>
                    <a:pt x="4060" y="4139"/>
                  </a:cubicBezTo>
                  <a:cubicBezTo>
                    <a:pt x="4019" y="4146"/>
                    <a:pt x="3957" y="4162"/>
                    <a:pt x="3942" y="4216"/>
                  </a:cubicBezTo>
                  <a:cubicBezTo>
                    <a:pt x="3933" y="4226"/>
                    <a:pt x="3922" y="4236"/>
                    <a:pt x="3910" y="4246"/>
                  </a:cubicBezTo>
                  <a:cubicBezTo>
                    <a:pt x="3907" y="4248"/>
                    <a:pt x="3903" y="4250"/>
                    <a:pt x="3901" y="4252"/>
                  </a:cubicBezTo>
                  <a:cubicBezTo>
                    <a:pt x="3918" y="4227"/>
                    <a:pt x="3933" y="4203"/>
                    <a:pt x="3945" y="4178"/>
                  </a:cubicBezTo>
                  <a:cubicBezTo>
                    <a:pt x="3952" y="4163"/>
                    <a:pt x="3949" y="4148"/>
                    <a:pt x="3936" y="4145"/>
                  </a:cubicBezTo>
                  <a:cubicBezTo>
                    <a:pt x="3924" y="4143"/>
                    <a:pt x="3908" y="4151"/>
                    <a:pt x="3901" y="4166"/>
                  </a:cubicBezTo>
                  <a:cubicBezTo>
                    <a:pt x="3876" y="4215"/>
                    <a:pt x="3840" y="4266"/>
                    <a:pt x="3788" y="4323"/>
                  </a:cubicBezTo>
                  <a:cubicBezTo>
                    <a:pt x="3776" y="4335"/>
                    <a:pt x="3774" y="4352"/>
                    <a:pt x="3782" y="4361"/>
                  </a:cubicBezTo>
                  <a:cubicBezTo>
                    <a:pt x="3788" y="4366"/>
                    <a:pt x="3798" y="4365"/>
                    <a:pt x="3806" y="4361"/>
                  </a:cubicBezTo>
                  <a:cubicBezTo>
                    <a:pt x="3780" y="4389"/>
                    <a:pt x="3754" y="4414"/>
                    <a:pt x="3723" y="4429"/>
                  </a:cubicBezTo>
                  <a:cubicBezTo>
                    <a:pt x="3719" y="4429"/>
                    <a:pt x="3699" y="4406"/>
                    <a:pt x="3697" y="4408"/>
                  </a:cubicBezTo>
                  <a:cubicBezTo>
                    <a:pt x="3553" y="4526"/>
                    <a:pt x="3472" y="4674"/>
                    <a:pt x="3333" y="4757"/>
                  </a:cubicBezTo>
                  <a:cubicBezTo>
                    <a:pt x="3282" y="4889"/>
                    <a:pt x="3143" y="5030"/>
                    <a:pt x="3050" y="5061"/>
                  </a:cubicBezTo>
                  <a:cubicBezTo>
                    <a:pt x="3063" y="5038"/>
                    <a:pt x="3088" y="5011"/>
                    <a:pt x="3073" y="4996"/>
                  </a:cubicBezTo>
                  <a:cubicBezTo>
                    <a:pt x="3053" y="5038"/>
                    <a:pt x="3006" y="5118"/>
                    <a:pt x="2967" y="5203"/>
                  </a:cubicBezTo>
                  <a:cubicBezTo>
                    <a:pt x="2928" y="5288"/>
                    <a:pt x="2897" y="5378"/>
                    <a:pt x="2908" y="5434"/>
                  </a:cubicBezTo>
                  <a:cubicBezTo>
                    <a:pt x="2809" y="5454"/>
                    <a:pt x="2711" y="5516"/>
                    <a:pt x="2630" y="5694"/>
                  </a:cubicBezTo>
                  <a:cubicBezTo>
                    <a:pt x="2664" y="5743"/>
                    <a:pt x="2685" y="5685"/>
                    <a:pt x="2713" y="5691"/>
                  </a:cubicBezTo>
                  <a:cubicBezTo>
                    <a:pt x="2731" y="5809"/>
                    <a:pt x="2608" y="5754"/>
                    <a:pt x="2624" y="5744"/>
                  </a:cubicBezTo>
                  <a:cubicBezTo>
                    <a:pt x="2539" y="5798"/>
                    <a:pt x="2458" y="5910"/>
                    <a:pt x="2388" y="6042"/>
                  </a:cubicBezTo>
                  <a:cubicBezTo>
                    <a:pt x="2317" y="6174"/>
                    <a:pt x="2255" y="6328"/>
                    <a:pt x="2199" y="6459"/>
                  </a:cubicBezTo>
                  <a:cubicBezTo>
                    <a:pt x="2137" y="6495"/>
                    <a:pt x="2103" y="6589"/>
                    <a:pt x="2104" y="6668"/>
                  </a:cubicBezTo>
                  <a:cubicBezTo>
                    <a:pt x="2113" y="6652"/>
                    <a:pt x="2184" y="6628"/>
                    <a:pt x="2160" y="6668"/>
                  </a:cubicBezTo>
                  <a:cubicBezTo>
                    <a:pt x="2116" y="6697"/>
                    <a:pt x="2077" y="6730"/>
                    <a:pt x="2042" y="6766"/>
                  </a:cubicBezTo>
                  <a:cubicBezTo>
                    <a:pt x="2029" y="6733"/>
                    <a:pt x="2006" y="6707"/>
                    <a:pt x="1986" y="6677"/>
                  </a:cubicBezTo>
                  <a:cubicBezTo>
                    <a:pt x="1967" y="6715"/>
                    <a:pt x="1943" y="6756"/>
                    <a:pt x="1921" y="6798"/>
                  </a:cubicBezTo>
                  <a:cubicBezTo>
                    <a:pt x="1921" y="6797"/>
                    <a:pt x="1921" y="6794"/>
                    <a:pt x="1921" y="6793"/>
                  </a:cubicBezTo>
                  <a:lnTo>
                    <a:pt x="1915" y="6793"/>
                  </a:lnTo>
                  <a:cubicBezTo>
                    <a:pt x="1933" y="6763"/>
                    <a:pt x="1943" y="6731"/>
                    <a:pt x="1953" y="6701"/>
                  </a:cubicBezTo>
                  <a:cubicBezTo>
                    <a:pt x="1967" y="6662"/>
                    <a:pt x="1978" y="6625"/>
                    <a:pt x="2010" y="6595"/>
                  </a:cubicBezTo>
                  <a:cubicBezTo>
                    <a:pt x="2044" y="6572"/>
                    <a:pt x="2085" y="6507"/>
                    <a:pt x="2119" y="6435"/>
                  </a:cubicBezTo>
                  <a:cubicBezTo>
                    <a:pt x="2155" y="6357"/>
                    <a:pt x="2185" y="6272"/>
                    <a:pt x="2193" y="6225"/>
                  </a:cubicBezTo>
                  <a:cubicBezTo>
                    <a:pt x="2168" y="6266"/>
                    <a:pt x="2132" y="6246"/>
                    <a:pt x="2107" y="6287"/>
                  </a:cubicBezTo>
                  <a:lnTo>
                    <a:pt x="2098" y="6281"/>
                  </a:lnTo>
                  <a:cubicBezTo>
                    <a:pt x="2097" y="6281"/>
                    <a:pt x="2097" y="6281"/>
                    <a:pt x="2095" y="6281"/>
                  </a:cubicBezTo>
                  <a:cubicBezTo>
                    <a:pt x="2066" y="6259"/>
                    <a:pt x="2077" y="6156"/>
                    <a:pt x="2027" y="6249"/>
                  </a:cubicBezTo>
                  <a:cubicBezTo>
                    <a:pt x="2028" y="6298"/>
                    <a:pt x="2063" y="6266"/>
                    <a:pt x="2086" y="6290"/>
                  </a:cubicBezTo>
                  <a:cubicBezTo>
                    <a:pt x="2084" y="6296"/>
                    <a:pt x="2085" y="6300"/>
                    <a:pt x="2089" y="6302"/>
                  </a:cubicBezTo>
                  <a:lnTo>
                    <a:pt x="2095" y="6308"/>
                  </a:lnTo>
                  <a:cubicBezTo>
                    <a:pt x="2044" y="6402"/>
                    <a:pt x="1944" y="6481"/>
                    <a:pt x="1995" y="6571"/>
                  </a:cubicBezTo>
                  <a:lnTo>
                    <a:pt x="1998" y="6571"/>
                  </a:lnTo>
                  <a:cubicBezTo>
                    <a:pt x="1960" y="6608"/>
                    <a:pt x="1945" y="6653"/>
                    <a:pt x="1930" y="6695"/>
                  </a:cubicBezTo>
                  <a:cubicBezTo>
                    <a:pt x="1921" y="6720"/>
                    <a:pt x="1913" y="6743"/>
                    <a:pt x="1900" y="6766"/>
                  </a:cubicBezTo>
                  <a:cubicBezTo>
                    <a:pt x="1860" y="6778"/>
                    <a:pt x="1822" y="6866"/>
                    <a:pt x="1761" y="6908"/>
                  </a:cubicBezTo>
                  <a:cubicBezTo>
                    <a:pt x="1762" y="6909"/>
                    <a:pt x="1761" y="6910"/>
                    <a:pt x="1761" y="6911"/>
                  </a:cubicBezTo>
                  <a:cubicBezTo>
                    <a:pt x="1763" y="6895"/>
                    <a:pt x="1756" y="6883"/>
                    <a:pt x="1714" y="6881"/>
                  </a:cubicBezTo>
                  <a:lnTo>
                    <a:pt x="1673" y="6934"/>
                  </a:lnTo>
                  <a:cubicBezTo>
                    <a:pt x="1712" y="6942"/>
                    <a:pt x="1701" y="6965"/>
                    <a:pt x="1729" y="6976"/>
                  </a:cubicBezTo>
                  <a:cubicBezTo>
                    <a:pt x="1741" y="6958"/>
                    <a:pt x="1751" y="6939"/>
                    <a:pt x="1758" y="6923"/>
                  </a:cubicBezTo>
                  <a:cubicBezTo>
                    <a:pt x="1767" y="6990"/>
                    <a:pt x="1744" y="7076"/>
                    <a:pt x="1717" y="7168"/>
                  </a:cubicBezTo>
                  <a:lnTo>
                    <a:pt x="1726" y="7168"/>
                  </a:lnTo>
                  <a:cubicBezTo>
                    <a:pt x="1619" y="7428"/>
                    <a:pt x="1514" y="7691"/>
                    <a:pt x="1422" y="7951"/>
                  </a:cubicBezTo>
                  <a:cubicBezTo>
                    <a:pt x="1387" y="8048"/>
                    <a:pt x="1353" y="8146"/>
                    <a:pt x="1321" y="8246"/>
                  </a:cubicBezTo>
                  <a:cubicBezTo>
                    <a:pt x="1325" y="8226"/>
                    <a:pt x="1331" y="8207"/>
                    <a:pt x="1336" y="8187"/>
                  </a:cubicBezTo>
                  <a:lnTo>
                    <a:pt x="1336" y="8178"/>
                  </a:lnTo>
                  <a:cubicBezTo>
                    <a:pt x="1339" y="8168"/>
                    <a:pt x="1337" y="8160"/>
                    <a:pt x="1330" y="8158"/>
                  </a:cubicBezTo>
                  <a:cubicBezTo>
                    <a:pt x="1323" y="8156"/>
                    <a:pt x="1315" y="8162"/>
                    <a:pt x="1312" y="8172"/>
                  </a:cubicBezTo>
                  <a:cubicBezTo>
                    <a:pt x="1297" y="8228"/>
                    <a:pt x="1289" y="8282"/>
                    <a:pt x="1283" y="8335"/>
                  </a:cubicBezTo>
                  <a:cubicBezTo>
                    <a:pt x="1280" y="8360"/>
                    <a:pt x="1278" y="8384"/>
                    <a:pt x="1274" y="8409"/>
                  </a:cubicBezTo>
                  <a:cubicBezTo>
                    <a:pt x="1261" y="8453"/>
                    <a:pt x="1247" y="8497"/>
                    <a:pt x="1235" y="8542"/>
                  </a:cubicBezTo>
                  <a:cubicBezTo>
                    <a:pt x="1212" y="8564"/>
                    <a:pt x="1186" y="8623"/>
                    <a:pt x="1170" y="8672"/>
                  </a:cubicBezTo>
                  <a:cubicBezTo>
                    <a:pt x="1151" y="8734"/>
                    <a:pt x="1147" y="8779"/>
                    <a:pt x="1179" y="8722"/>
                  </a:cubicBezTo>
                  <a:cubicBezTo>
                    <a:pt x="1103" y="8878"/>
                    <a:pt x="1078" y="9014"/>
                    <a:pt x="1067" y="9138"/>
                  </a:cubicBezTo>
                  <a:cubicBezTo>
                    <a:pt x="1060" y="9221"/>
                    <a:pt x="1060" y="9302"/>
                    <a:pt x="1052" y="9378"/>
                  </a:cubicBezTo>
                  <a:cubicBezTo>
                    <a:pt x="1029" y="9426"/>
                    <a:pt x="1036" y="9525"/>
                    <a:pt x="1005" y="9558"/>
                  </a:cubicBezTo>
                  <a:cubicBezTo>
                    <a:pt x="1009" y="9560"/>
                    <a:pt x="1013" y="9562"/>
                    <a:pt x="1017" y="9564"/>
                  </a:cubicBezTo>
                  <a:cubicBezTo>
                    <a:pt x="997" y="9636"/>
                    <a:pt x="972" y="9706"/>
                    <a:pt x="955" y="9783"/>
                  </a:cubicBezTo>
                  <a:cubicBezTo>
                    <a:pt x="931" y="9884"/>
                    <a:pt x="919" y="9993"/>
                    <a:pt x="955" y="10116"/>
                  </a:cubicBezTo>
                  <a:cubicBezTo>
                    <a:pt x="1020" y="10142"/>
                    <a:pt x="1037" y="10085"/>
                    <a:pt x="1067" y="10048"/>
                  </a:cubicBezTo>
                  <a:cubicBezTo>
                    <a:pt x="1059" y="10125"/>
                    <a:pt x="1064" y="10202"/>
                    <a:pt x="1073" y="10282"/>
                  </a:cubicBezTo>
                  <a:cubicBezTo>
                    <a:pt x="1092" y="10445"/>
                    <a:pt x="1134" y="10609"/>
                    <a:pt x="1147" y="10769"/>
                  </a:cubicBezTo>
                  <a:cubicBezTo>
                    <a:pt x="1146" y="10771"/>
                    <a:pt x="1147" y="10773"/>
                    <a:pt x="1147" y="10775"/>
                  </a:cubicBezTo>
                  <a:cubicBezTo>
                    <a:pt x="1147" y="10836"/>
                    <a:pt x="1148" y="10903"/>
                    <a:pt x="1153" y="10979"/>
                  </a:cubicBezTo>
                  <a:cubicBezTo>
                    <a:pt x="1120" y="11061"/>
                    <a:pt x="1093" y="11151"/>
                    <a:pt x="1067" y="11239"/>
                  </a:cubicBezTo>
                  <a:cubicBezTo>
                    <a:pt x="1065" y="11294"/>
                    <a:pt x="1118" y="11263"/>
                    <a:pt x="1123" y="11307"/>
                  </a:cubicBezTo>
                  <a:cubicBezTo>
                    <a:pt x="1104" y="11353"/>
                    <a:pt x="1112" y="11430"/>
                    <a:pt x="1120" y="11505"/>
                  </a:cubicBezTo>
                  <a:cubicBezTo>
                    <a:pt x="1128" y="11580"/>
                    <a:pt x="1137" y="11654"/>
                    <a:pt x="1108" y="11688"/>
                  </a:cubicBezTo>
                  <a:cubicBezTo>
                    <a:pt x="1148" y="11694"/>
                    <a:pt x="1122" y="11812"/>
                    <a:pt x="1159" y="11824"/>
                  </a:cubicBezTo>
                  <a:cubicBezTo>
                    <a:pt x="1148" y="12003"/>
                    <a:pt x="1168" y="12174"/>
                    <a:pt x="1203" y="12344"/>
                  </a:cubicBezTo>
                  <a:cubicBezTo>
                    <a:pt x="1222" y="12437"/>
                    <a:pt x="1279" y="12536"/>
                    <a:pt x="1277" y="12619"/>
                  </a:cubicBezTo>
                  <a:cubicBezTo>
                    <a:pt x="1276" y="12646"/>
                    <a:pt x="1244" y="12646"/>
                    <a:pt x="1256" y="12699"/>
                  </a:cubicBezTo>
                  <a:cubicBezTo>
                    <a:pt x="1284" y="12821"/>
                    <a:pt x="1335" y="12926"/>
                    <a:pt x="1383" y="13030"/>
                  </a:cubicBezTo>
                  <a:cubicBezTo>
                    <a:pt x="1427" y="13124"/>
                    <a:pt x="1469" y="13216"/>
                    <a:pt x="1490" y="13319"/>
                  </a:cubicBezTo>
                  <a:cubicBezTo>
                    <a:pt x="1489" y="13324"/>
                    <a:pt x="1488" y="13328"/>
                    <a:pt x="1490" y="13334"/>
                  </a:cubicBezTo>
                  <a:cubicBezTo>
                    <a:pt x="1500" y="13374"/>
                    <a:pt x="1510" y="13416"/>
                    <a:pt x="1519" y="13458"/>
                  </a:cubicBezTo>
                  <a:cubicBezTo>
                    <a:pt x="1537" y="13544"/>
                    <a:pt x="1555" y="13634"/>
                    <a:pt x="1605" y="13715"/>
                  </a:cubicBezTo>
                  <a:cubicBezTo>
                    <a:pt x="1567" y="13845"/>
                    <a:pt x="1676" y="13978"/>
                    <a:pt x="1735" y="14167"/>
                  </a:cubicBezTo>
                  <a:cubicBezTo>
                    <a:pt x="1690" y="14227"/>
                    <a:pt x="1741" y="14341"/>
                    <a:pt x="1803" y="14421"/>
                  </a:cubicBezTo>
                  <a:cubicBezTo>
                    <a:pt x="1835" y="14431"/>
                    <a:pt x="1859" y="14497"/>
                    <a:pt x="1897" y="14575"/>
                  </a:cubicBezTo>
                  <a:cubicBezTo>
                    <a:pt x="1935" y="14653"/>
                    <a:pt x="1986" y="14741"/>
                    <a:pt x="2063" y="14796"/>
                  </a:cubicBezTo>
                  <a:cubicBezTo>
                    <a:pt x="2078" y="14616"/>
                    <a:pt x="1991" y="14420"/>
                    <a:pt x="1894" y="14226"/>
                  </a:cubicBezTo>
                  <a:cubicBezTo>
                    <a:pt x="1802" y="14042"/>
                    <a:pt x="1703" y="13861"/>
                    <a:pt x="1664" y="13715"/>
                  </a:cubicBezTo>
                  <a:cubicBezTo>
                    <a:pt x="1663" y="13711"/>
                    <a:pt x="1662" y="13707"/>
                    <a:pt x="1661" y="13703"/>
                  </a:cubicBezTo>
                  <a:cubicBezTo>
                    <a:pt x="1660" y="13702"/>
                    <a:pt x="1658" y="13701"/>
                    <a:pt x="1658" y="13700"/>
                  </a:cubicBezTo>
                  <a:cubicBezTo>
                    <a:pt x="1658" y="13699"/>
                    <a:pt x="1655" y="13696"/>
                    <a:pt x="1655" y="13694"/>
                  </a:cubicBezTo>
                  <a:lnTo>
                    <a:pt x="1655" y="13691"/>
                  </a:lnTo>
                  <a:cubicBezTo>
                    <a:pt x="1607" y="13621"/>
                    <a:pt x="1588" y="13540"/>
                    <a:pt x="1569" y="13452"/>
                  </a:cubicBezTo>
                  <a:cubicBezTo>
                    <a:pt x="1560" y="13410"/>
                    <a:pt x="1552" y="13365"/>
                    <a:pt x="1540" y="13322"/>
                  </a:cubicBezTo>
                  <a:cubicBezTo>
                    <a:pt x="1539" y="13318"/>
                    <a:pt x="1539" y="13314"/>
                    <a:pt x="1537" y="13310"/>
                  </a:cubicBezTo>
                  <a:cubicBezTo>
                    <a:pt x="1454" y="12935"/>
                    <a:pt x="1372" y="12564"/>
                    <a:pt x="1309" y="12182"/>
                  </a:cubicBezTo>
                  <a:cubicBezTo>
                    <a:pt x="1247" y="11799"/>
                    <a:pt x="1206" y="11406"/>
                    <a:pt x="1209" y="10997"/>
                  </a:cubicBezTo>
                  <a:lnTo>
                    <a:pt x="1200" y="11000"/>
                  </a:lnTo>
                  <a:cubicBezTo>
                    <a:pt x="1195" y="10919"/>
                    <a:pt x="1191" y="10848"/>
                    <a:pt x="1191" y="10784"/>
                  </a:cubicBezTo>
                  <a:lnTo>
                    <a:pt x="1200" y="10787"/>
                  </a:lnTo>
                  <a:cubicBezTo>
                    <a:pt x="1200" y="10637"/>
                    <a:pt x="1203" y="10518"/>
                    <a:pt x="1209" y="10406"/>
                  </a:cubicBezTo>
                  <a:cubicBezTo>
                    <a:pt x="1217" y="10410"/>
                    <a:pt x="1225" y="10409"/>
                    <a:pt x="1238" y="10406"/>
                  </a:cubicBezTo>
                  <a:lnTo>
                    <a:pt x="1244" y="10406"/>
                  </a:lnTo>
                  <a:cubicBezTo>
                    <a:pt x="1221" y="10470"/>
                    <a:pt x="1233" y="10544"/>
                    <a:pt x="1244" y="10610"/>
                  </a:cubicBezTo>
                  <a:lnTo>
                    <a:pt x="1250" y="10645"/>
                  </a:lnTo>
                  <a:cubicBezTo>
                    <a:pt x="1252" y="10657"/>
                    <a:pt x="1260" y="10663"/>
                    <a:pt x="1268" y="10660"/>
                  </a:cubicBezTo>
                  <a:cubicBezTo>
                    <a:pt x="1274" y="10658"/>
                    <a:pt x="1277" y="10649"/>
                    <a:pt x="1277" y="10639"/>
                  </a:cubicBezTo>
                  <a:cubicBezTo>
                    <a:pt x="1277" y="10638"/>
                    <a:pt x="1277" y="10635"/>
                    <a:pt x="1277" y="10633"/>
                  </a:cubicBezTo>
                  <a:lnTo>
                    <a:pt x="1271" y="10598"/>
                  </a:lnTo>
                  <a:cubicBezTo>
                    <a:pt x="1262" y="10544"/>
                    <a:pt x="1252" y="10488"/>
                    <a:pt x="1262" y="10441"/>
                  </a:cubicBezTo>
                  <a:cubicBezTo>
                    <a:pt x="1271" y="10448"/>
                    <a:pt x="1284" y="10454"/>
                    <a:pt x="1294" y="10459"/>
                  </a:cubicBezTo>
                  <a:cubicBezTo>
                    <a:pt x="1279" y="10626"/>
                    <a:pt x="1284" y="10794"/>
                    <a:pt x="1294" y="10958"/>
                  </a:cubicBezTo>
                  <a:lnTo>
                    <a:pt x="1309" y="11180"/>
                  </a:lnTo>
                  <a:cubicBezTo>
                    <a:pt x="1279" y="11196"/>
                    <a:pt x="1299" y="11267"/>
                    <a:pt x="1259" y="11272"/>
                  </a:cubicBezTo>
                  <a:cubicBezTo>
                    <a:pt x="1273" y="11332"/>
                    <a:pt x="1282" y="11394"/>
                    <a:pt x="1292" y="11455"/>
                  </a:cubicBezTo>
                  <a:cubicBezTo>
                    <a:pt x="1281" y="11446"/>
                    <a:pt x="1270" y="11438"/>
                    <a:pt x="1259" y="11431"/>
                  </a:cubicBezTo>
                  <a:cubicBezTo>
                    <a:pt x="1271" y="11479"/>
                    <a:pt x="1285" y="11524"/>
                    <a:pt x="1306" y="11555"/>
                  </a:cubicBezTo>
                  <a:cubicBezTo>
                    <a:pt x="1314" y="11618"/>
                    <a:pt x="1319" y="11680"/>
                    <a:pt x="1324" y="11741"/>
                  </a:cubicBezTo>
                  <a:lnTo>
                    <a:pt x="1283" y="11747"/>
                  </a:lnTo>
                  <a:cubicBezTo>
                    <a:pt x="1288" y="11817"/>
                    <a:pt x="1311" y="11857"/>
                    <a:pt x="1336" y="11892"/>
                  </a:cubicBezTo>
                  <a:cubicBezTo>
                    <a:pt x="1339" y="11938"/>
                    <a:pt x="1341" y="11985"/>
                    <a:pt x="1345" y="12031"/>
                  </a:cubicBezTo>
                  <a:cubicBezTo>
                    <a:pt x="1363" y="12240"/>
                    <a:pt x="1395" y="12441"/>
                    <a:pt x="1475" y="12616"/>
                  </a:cubicBezTo>
                  <a:cubicBezTo>
                    <a:pt x="1477" y="12625"/>
                    <a:pt x="1480" y="12634"/>
                    <a:pt x="1484" y="12643"/>
                  </a:cubicBezTo>
                  <a:cubicBezTo>
                    <a:pt x="1487" y="12651"/>
                    <a:pt x="1493" y="12659"/>
                    <a:pt x="1498" y="12663"/>
                  </a:cubicBezTo>
                  <a:cubicBezTo>
                    <a:pt x="1507" y="12679"/>
                    <a:pt x="1516" y="12695"/>
                    <a:pt x="1525" y="12710"/>
                  </a:cubicBezTo>
                  <a:cubicBezTo>
                    <a:pt x="1520" y="12676"/>
                    <a:pt x="1561" y="12680"/>
                    <a:pt x="1587" y="12672"/>
                  </a:cubicBezTo>
                  <a:cubicBezTo>
                    <a:pt x="1564" y="12596"/>
                    <a:pt x="1539" y="12557"/>
                    <a:pt x="1563" y="12489"/>
                  </a:cubicBezTo>
                  <a:cubicBezTo>
                    <a:pt x="1583" y="12490"/>
                    <a:pt x="1596" y="12509"/>
                    <a:pt x="1608" y="12527"/>
                  </a:cubicBezTo>
                  <a:cubicBezTo>
                    <a:pt x="1606" y="12562"/>
                    <a:pt x="1594" y="12587"/>
                    <a:pt x="1593" y="12622"/>
                  </a:cubicBezTo>
                  <a:cubicBezTo>
                    <a:pt x="1641" y="12649"/>
                    <a:pt x="1668" y="12722"/>
                    <a:pt x="1723" y="12734"/>
                  </a:cubicBezTo>
                  <a:cubicBezTo>
                    <a:pt x="1772" y="12883"/>
                    <a:pt x="1812" y="13045"/>
                    <a:pt x="1711" y="13041"/>
                  </a:cubicBezTo>
                  <a:cubicBezTo>
                    <a:pt x="1719" y="13071"/>
                    <a:pt x="1730" y="13103"/>
                    <a:pt x="1738" y="13133"/>
                  </a:cubicBezTo>
                  <a:cubicBezTo>
                    <a:pt x="1698" y="13110"/>
                    <a:pt x="1658" y="13055"/>
                    <a:pt x="1667" y="12976"/>
                  </a:cubicBezTo>
                  <a:cubicBezTo>
                    <a:pt x="1642" y="12983"/>
                    <a:pt x="1619" y="12983"/>
                    <a:pt x="1602" y="12970"/>
                  </a:cubicBezTo>
                  <a:cubicBezTo>
                    <a:pt x="1591" y="12913"/>
                    <a:pt x="1583" y="12855"/>
                    <a:pt x="1578" y="12796"/>
                  </a:cubicBezTo>
                  <a:cubicBezTo>
                    <a:pt x="1578" y="12795"/>
                    <a:pt x="1579" y="12795"/>
                    <a:pt x="1578" y="12793"/>
                  </a:cubicBezTo>
                  <a:cubicBezTo>
                    <a:pt x="1576" y="12783"/>
                    <a:pt x="1569" y="12773"/>
                    <a:pt x="1560" y="12773"/>
                  </a:cubicBezTo>
                  <a:cubicBezTo>
                    <a:pt x="1551" y="12772"/>
                    <a:pt x="1545" y="12784"/>
                    <a:pt x="1546" y="12796"/>
                  </a:cubicBezTo>
                  <a:cubicBezTo>
                    <a:pt x="1562" y="13004"/>
                    <a:pt x="1621" y="13208"/>
                    <a:pt x="1682" y="13378"/>
                  </a:cubicBezTo>
                  <a:cubicBezTo>
                    <a:pt x="1686" y="13390"/>
                    <a:pt x="1697" y="13396"/>
                    <a:pt x="1705" y="13393"/>
                  </a:cubicBezTo>
                  <a:cubicBezTo>
                    <a:pt x="1714" y="13389"/>
                    <a:pt x="1718" y="13375"/>
                    <a:pt x="1714" y="13363"/>
                  </a:cubicBezTo>
                  <a:cubicBezTo>
                    <a:pt x="1700" y="13326"/>
                    <a:pt x="1686" y="13289"/>
                    <a:pt x="1673" y="13248"/>
                  </a:cubicBezTo>
                  <a:cubicBezTo>
                    <a:pt x="1676" y="13254"/>
                    <a:pt x="1681" y="13260"/>
                    <a:pt x="1685" y="13266"/>
                  </a:cubicBezTo>
                  <a:cubicBezTo>
                    <a:pt x="1736" y="13353"/>
                    <a:pt x="1801" y="13402"/>
                    <a:pt x="1856" y="13349"/>
                  </a:cubicBezTo>
                  <a:cubicBezTo>
                    <a:pt x="1840" y="13279"/>
                    <a:pt x="1808" y="13255"/>
                    <a:pt x="1794" y="13216"/>
                  </a:cubicBezTo>
                  <a:cubicBezTo>
                    <a:pt x="1884" y="13220"/>
                    <a:pt x="1861" y="13378"/>
                    <a:pt x="1933" y="13431"/>
                  </a:cubicBezTo>
                  <a:lnTo>
                    <a:pt x="1933" y="13437"/>
                  </a:lnTo>
                  <a:cubicBezTo>
                    <a:pt x="1937" y="13471"/>
                    <a:pt x="1943" y="13509"/>
                    <a:pt x="1959" y="13544"/>
                  </a:cubicBezTo>
                  <a:lnTo>
                    <a:pt x="1950" y="13544"/>
                  </a:lnTo>
                  <a:cubicBezTo>
                    <a:pt x="1959" y="13604"/>
                    <a:pt x="2029" y="13749"/>
                    <a:pt x="2015" y="13836"/>
                  </a:cubicBezTo>
                  <a:cubicBezTo>
                    <a:pt x="2071" y="13811"/>
                    <a:pt x="2082" y="13942"/>
                    <a:pt x="2119" y="13981"/>
                  </a:cubicBezTo>
                  <a:cubicBezTo>
                    <a:pt x="2112" y="13988"/>
                    <a:pt x="2111" y="14003"/>
                    <a:pt x="2128" y="14034"/>
                  </a:cubicBezTo>
                  <a:cubicBezTo>
                    <a:pt x="2171" y="14021"/>
                    <a:pt x="2167" y="14000"/>
                    <a:pt x="2151" y="13987"/>
                  </a:cubicBezTo>
                  <a:cubicBezTo>
                    <a:pt x="2215" y="13975"/>
                    <a:pt x="2218" y="13900"/>
                    <a:pt x="2255" y="13842"/>
                  </a:cubicBezTo>
                  <a:cubicBezTo>
                    <a:pt x="2191" y="13849"/>
                    <a:pt x="2156" y="13766"/>
                    <a:pt x="2122" y="13680"/>
                  </a:cubicBezTo>
                  <a:cubicBezTo>
                    <a:pt x="2088" y="13594"/>
                    <a:pt x="2054" y="13508"/>
                    <a:pt x="1992" y="13508"/>
                  </a:cubicBezTo>
                  <a:cubicBezTo>
                    <a:pt x="1985" y="13488"/>
                    <a:pt x="1983" y="13465"/>
                    <a:pt x="1980" y="13440"/>
                  </a:cubicBezTo>
                  <a:lnTo>
                    <a:pt x="1977" y="13417"/>
                  </a:lnTo>
                  <a:lnTo>
                    <a:pt x="1980" y="13417"/>
                  </a:lnTo>
                  <a:cubicBezTo>
                    <a:pt x="2008" y="13330"/>
                    <a:pt x="1966" y="13243"/>
                    <a:pt x="1924" y="13157"/>
                  </a:cubicBezTo>
                  <a:cubicBezTo>
                    <a:pt x="1882" y="13071"/>
                    <a:pt x="1839" y="12985"/>
                    <a:pt x="1871" y="12908"/>
                  </a:cubicBezTo>
                  <a:lnTo>
                    <a:pt x="1868" y="12897"/>
                  </a:lnTo>
                  <a:cubicBezTo>
                    <a:pt x="1882" y="12904"/>
                    <a:pt x="1894" y="12909"/>
                    <a:pt x="1903" y="12911"/>
                  </a:cubicBezTo>
                  <a:cubicBezTo>
                    <a:pt x="1909" y="12913"/>
                    <a:pt x="1917" y="12910"/>
                    <a:pt x="1918" y="12903"/>
                  </a:cubicBezTo>
                  <a:cubicBezTo>
                    <a:pt x="1918" y="12901"/>
                    <a:pt x="1915" y="12898"/>
                    <a:pt x="1915" y="12897"/>
                  </a:cubicBezTo>
                  <a:cubicBezTo>
                    <a:pt x="1914" y="12891"/>
                    <a:pt x="1911" y="12886"/>
                    <a:pt x="1906" y="12885"/>
                  </a:cubicBezTo>
                  <a:cubicBezTo>
                    <a:pt x="1900" y="12883"/>
                    <a:pt x="1893" y="12881"/>
                    <a:pt x="1882" y="12876"/>
                  </a:cubicBezTo>
                  <a:cubicBezTo>
                    <a:pt x="1869" y="12830"/>
                    <a:pt x="1839" y="12822"/>
                    <a:pt x="1835" y="12755"/>
                  </a:cubicBezTo>
                  <a:cubicBezTo>
                    <a:pt x="1863" y="12704"/>
                    <a:pt x="1904" y="12675"/>
                    <a:pt x="1915" y="12575"/>
                  </a:cubicBezTo>
                  <a:cubicBezTo>
                    <a:pt x="1888" y="12526"/>
                    <a:pt x="1835" y="12532"/>
                    <a:pt x="1832" y="12433"/>
                  </a:cubicBezTo>
                  <a:cubicBezTo>
                    <a:pt x="1789" y="12465"/>
                    <a:pt x="1799" y="12475"/>
                    <a:pt x="1776" y="12492"/>
                  </a:cubicBezTo>
                  <a:lnTo>
                    <a:pt x="1779" y="12501"/>
                  </a:lnTo>
                  <a:lnTo>
                    <a:pt x="1767" y="12495"/>
                  </a:lnTo>
                  <a:cubicBezTo>
                    <a:pt x="1757" y="12489"/>
                    <a:pt x="1749" y="12481"/>
                    <a:pt x="1738" y="12474"/>
                  </a:cubicBezTo>
                  <a:cubicBezTo>
                    <a:pt x="1758" y="12430"/>
                    <a:pt x="1742" y="12368"/>
                    <a:pt x="1723" y="12300"/>
                  </a:cubicBezTo>
                  <a:cubicBezTo>
                    <a:pt x="1704" y="12231"/>
                    <a:pt x="1682" y="12155"/>
                    <a:pt x="1699" y="12093"/>
                  </a:cubicBezTo>
                  <a:cubicBezTo>
                    <a:pt x="1759" y="12130"/>
                    <a:pt x="1793" y="12154"/>
                    <a:pt x="1862" y="12111"/>
                  </a:cubicBezTo>
                  <a:cubicBezTo>
                    <a:pt x="1828" y="12047"/>
                    <a:pt x="1854" y="12050"/>
                    <a:pt x="1835" y="11960"/>
                  </a:cubicBezTo>
                  <a:cubicBezTo>
                    <a:pt x="1897" y="11993"/>
                    <a:pt x="1831" y="11940"/>
                    <a:pt x="1880" y="11907"/>
                  </a:cubicBezTo>
                  <a:cubicBezTo>
                    <a:pt x="1814" y="11903"/>
                    <a:pt x="1811" y="11793"/>
                    <a:pt x="1800" y="11697"/>
                  </a:cubicBezTo>
                  <a:lnTo>
                    <a:pt x="1794" y="11700"/>
                  </a:lnTo>
                  <a:cubicBezTo>
                    <a:pt x="1794" y="11672"/>
                    <a:pt x="1793" y="11645"/>
                    <a:pt x="1791" y="11617"/>
                  </a:cubicBezTo>
                  <a:cubicBezTo>
                    <a:pt x="1788" y="11574"/>
                    <a:pt x="1784" y="11533"/>
                    <a:pt x="1791" y="11496"/>
                  </a:cubicBezTo>
                  <a:cubicBezTo>
                    <a:pt x="1791" y="11493"/>
                    <a:pt x="1791" y="11490"/>
                    <a:pt x="1791" y="11487"/>
                  </a:cubicBezTo>
                  <a:cubicBezTo>
                    <a:pt x="1790" y="11475"/>
                    <a:pt x="1783" y="11464"/>
                    <a:pt x="1773" y="11461"/>
                  </a:cubicBezTo>
                  <a:cubicBezTo>
                    <a:pt x="1761" y="11456"/>
                    <a:pt x="1749" y="11466"/>
                    <a:pt x="1747" y="11481"/>
                  </a:cubicBezTo>
                  <a:cubicBezTo>
                    <a:pt x="1739" y="11526"/>
                    <a:pt x="1741" y="11572"/>
                    <a:pt x="1744" y="11617"/>
                  </a:cubicBezTo>
                  <a:cubicBezTo>
                    <a:pt x="1745" y="11638"/>
                    <a:pt x="1746" y="11660"/>
                    <a:pt x="1747" y="11679"/>
                  </a:cubicBezTo>
                  <a:cubicBezTo>
                    <a:pt x="1668" y="11735"/>
                    <a:pt x="1646" y="11681"/>
                    <a:pt x="1631" y="11605"/>
                  </a:cubicBezTo>
                  <a:cubicBezTo>
                    <a:pt x="1617" y="11530"/>
                    <a:pt x="1609" y="11434"/>
                    <a:pt x="1560" y="11408"/>
                  </a:cubicBezTo>
                  <a:cubicBezTo>
                    <a:pt x="1562" y="11443"/>
                    <a:pt x="1572" y="11485"/>
                    <a:pt x="1534" y="11478"/>
                  </a:cubicBezTo>
                  <a:cubicBezTo>
                    <a:pt x="1532" y="11456"/>
                    <a:pt x="1518" y="11454"/>
                    <a:pt x="1513" y="11437"/>
                  </a:cubicBezTo>
                  <a:cubicBezTo>
                    <a:pt x="1510" y="11414"/>
                    <a:pt x="1512" y="11392"/>
                    <a:pt x="1516" y="11366"/>
                  </a:cubicBezTo>
                  <a:cubicBezTo>
                    <a:pt x="1518" y="11351"/>
                    <a:pt x="1520" y="11335"/>
                    <a:pt x="1522" y="11319"/>
                  </a:cubicBezTo>
                  <a:cubicBezTo>
                    <a:pt x="1563" y="11291"/>
                    <a:pt x="1508" y="11225"/>
                    <a:pt x="1510" y="11186"/>
                  </a:cubicBezTo>
                  <a:cubicBezTo>
                    <a:pt x="1456" y="11179"/>
                    <a:pt x="1458" y="11237"/>
                    <a:pt x="1466" y="11301"/>
                  </a:cubicBezTo>
                  <a:lnTo>
                    <a:pt x="1472" y="11301"/>
                  </a:lnTo>
                  <a:cubicBezTo>
                    <a:pt x="1471" y="11317"/>
                    <a:pt x="1469" y="11332"/>
                    <a:pt x="1466" y="11348"/>
                  </a:cubicBezTo>
                  <a:cubicBezTo>
                    <a:pt x="1461" y="11380"/>
                    <a:pt x="1455" y="11415"/>
                    <a:pt x="1463" y="11455"/>
                  </a:cubicBezTo>
                  <a:cubicBezTo>
                    <a:pt x="1463" y="11457"/>
                    <a:pt x="1463" y="11459"/>
                    <a:pt x="1463" y="11461"/>
                  </a:cubicBezTo>
                  <a:lnTo>
                    <a:pt x="1469" y="11464"/>
                  </a:lnTo>
                  <a:cubicBezTo>
                    <a:pt x="1437" y="11476"/>
                    <a:pt x="1463" y="11555"/>
                    <a:pt x="1407" y="11540"/>
                  </a:cubicBezTo>
                  <a:cubicBezTo>
                    <a:pt x="1373" y="11425"/>
                    <a:pt x="1370" y="11346"/>
                    <a:pt x="1377" y="11218"/>
                  </a:cubicBezTo>
                  <a:cubicBezTo>
                    <a:pt x="1377" y="11218"/>
                    <a:pt x="1377" y="11216"/>
                    <a:pt x="1377" y="11215"/>
                  </a:cubicBezTo>
                  <a:cubicBezTo>
                    <a:pt x="1378" y="11210"/>
                    <a:pt x="1377" y="11204"/>
                    <a:pt x="1377" y="11198"/>
                  </a:cubicBezTo>
                  <a:lnTo>
                    <a:pt x="1374" y="11198"/>
                  </a:lnTo>
                  <a:lnTo>
                    <a:pt x="1359" y="10955"/>
                  </a:lnTo>
                  <a:cubicBezTo>
                    <a:pt x="1346" y="10740"/>
                    <a:pt x="1338" y="10515"/>
                    <a:pt x="1380" y="10303"/>
                  </a:cubicBezTo>
                  <a:cubicBezTo>
                    <a:pt x="1406" y="10283"/>
                    <a:pt x="1424" y="10250"/>
                    <a:pt x="1472" y="10261"/>
                  </a:cubicBezTo>
                  <a:cubicBezTo>
                    <a:pt x="1476" y="10267"/>
                    <a:pt x="1478" y="10271"/>
                    <a:pt x="1478" y="10273"/>
                  </a:cubicBezTo>
                  <a:cubicBezTo>
                    <a:pt x="1477" y="10287"/>
                    <a:pt x="1485" y="10299"/>
                    <a:pt x="1495" y="10300"/>
                  </a:cubicBezTo>
                  <a:cubicBezTo>
                    <a:pt x="1506" y="10300"/>
                    <a:pt x="1515" y="10290"/>
                    <a:pt x="1516" y="10276"/>
                  </a:cubicBezTo>
                  <a:cubicBezTo>
                    <a:pt x="1517" y="10252"/>
                    <a:pt x="1507" y="10234"/>
                    <a:pt x="1495" y="10220"/>
                  </a:cubicBezTo>
                  <a:lnTo>
                    <a:pt x="1498" y="10220"/>
                  </a:lnTo>
                  <a:lnTo>
                    <a:pt x="1501" y="10173"/>
                  </a:lnTo>
                  <a:cubicBezTo>
                    <a:pt x="1528" y="10098"/>
                    <a:pt x="1567" y="10079"/>
                    <a:pt x="1599" y="10045"/>
                  </a:cubicBezTo>
                  <a:cubicBezTo>
                    <a:pt x="1631" y="10012"/>
                    <a:pt x="1657" y="9965"/>
                    <a:pt x="1658" y="9845"/>
                  </a:cubicBezTo>
                  <a:cubicBezTo>
                    <a:pt x="1697" y="9813"/>
                    <a:pt x="1739" y="9789"/>
                    <a:pt x="1785" y="9768"/>
                  </a:cubicBezTo>
                  <a:cubicBezTo>
                    <a:pt x="1802" y="9840"/>
                    <a:pt x="1760" y="9956"/>
                    <a:pt x="1797" y="10028"/>
                  </a:cubicBezTo>
                  <a:cubicBezTo>
                    <a:pt x="1752" y="10073"/>
                    <a:pt x="1790" y="10190"/>
                    <a:pt x="1779" y="10267"/>
                  </a:cubicBezTo>
                  <a:lnTo>
                    <a:pt x="1785" y="10267"/>
                  </a:lnTo>
                  <a:cubicBezTo>
                    <a:pt x="1778" y="10304"/>
                    <a:pt x="1774" y="10341"/>
                    <a:pt x="1773" y="10373"/>
                  </a:cubicBezTo>
                  <a:cubicBezTo>
                    <a:pt x="1772" y="10393"/>
                    <a:pt x="1785" y="10409"/>
                    <a:pt x="1800" y="10409"/>
                  </a:cubicBezTo>
                  <a:cubicBezTo>
                    <a:pt x="1814" y="10409"/>
                    <a:pt x="1826" y="10393"/>
                    <a:pt x="1826" y="10373"/>
                  </a:cubicBezTo>
                  <a:cubicBezTo>
                    <a:pt x="1827" y="10347"/>
                    <a:pt x="1828" y="10320"/>
                    <a:pt x="1832" y="10291"/>
                  </a:cubicBezTo>
                  <a:cubicBezTo>
                    <a:pt x="1878" y="10231"/>
                    <a:pt x="1901" y="10152"/>
                    <a:pt x="1909" y="10090"/>
                  </a:cubicBezTo>
                  <a:cubicBezTo>
                    <a:pt x="1885" y="10097"/>
                    <a:pt x="1869" y="10093"/>
                    <a:pt x="1859" y="10084"/>
                  </a:cubicBezTo>
                  <a:cubicBezTo>
                    <a:pt x="1861" y="10074"/>
                    <a:pt x="1864" y="10067"/>
                    <a:pt x="1865" y="10057"/>
                  </a:cubicBezTo>
                  <a:cubicBezTo>
                    <a:pt x="1865" y="10050"/>
                    <a:pt x="1865" y="10041"/>
                    <a:pt x="1865" y="10034"/>
                  </a:cubicBezTo>
                  <a:lnTo>
                    <a:pt x="1871" y="10037"/>
                  </a:lnTo>
                  <a:cubicBezTo>
                    <a:pt x="1906" y="9977"/>
                    <a:pt x="1892" y="9844"/>
                    <a:pt x="1939" y="9800"/>
                  </a:cubicBezTo>
                  <a:cubicBezTo>
                    <a:pt x="1962" y="9804"/>
                    <a:pt x="1979" y="9820"/>
                    <a:pt x="1992" y="9842"/>
                  </a:cubicBezTo>
                  <a:lnTo>
                    <a:pt x="1980" y="9850"/>
                  </a:lnTo>
                  <a:lnTo>
                    <a:pt x="1983" y="9865"/>
                  </a:lnTo>
                  <a:cubicBezTo>
                    <a:pt x="1985" y="9873"/>
                    <a:pt x="1985" y="9894"/>
                    <a:pt x="1983" y="9924"/>
                  </a:cubicBezTo>
                  <a:cubicBezTo>
                    <a:pt x="1982" y="9936"/>
                    <a:pt x="1990" y="9948"/>
                    <a:pt x="1998" y="9948"/>
                  </a:cubicBezTo>
                  <a:cubicBezTo>
                    <a:pt x="2006" y="9948"/>
                    <a:pt x="2012" y="9939"/>
                    <a:pt x="2013" y="9927"/>
                  </a:cubicBezTo>
                  <a:cubicBezTo>
                    <a:pt x="2020" y="9983"/>
                    <a:pt x="2020" y="10046"/>
                    <a:pt x="2004" y="10087"/>
                  </a:cubicBezTo>
                  <a:lnTo>
                    <a:pt x="2007" y="10090"/>
                  </a:lnTo>
                  <a:cubicBezTo>
                    <a:pt x="2003" y="10089"/>
                    <a:pt x="1998" y="10089"/>
                    <a:pt x="1995" y="10087"/>
                  </a:cubicBezTo>
                  <a:cubicBezTo>
                    <a:pt x="1992" y="10064"/>
                    <a:pt x="1986" y="10042"/>
                    <a:pt x="1977" y="10022"/>
                  </a:cubicBezTo>
                  <a:cubicBezTo>
                    <a:pt x="1974" y="10014"/>
                    <a:pt x="1966" y="10012"/>
                    <a:pt x="1959" y="10016"/>
                  </a:cubicBezTo>
                  <a:cubicBezTo>
                    <a:pt x="1953" y="10020"/>
                    <a:pt x="1950" y="10031"/>
                    <a:pt x="1953" y="10040"/>
                  </a:cubicBezTo>
                  <a:cubicBezTo>
                    <a:pt x="1962" y="10059"/>
                    <a:pt x="1970" y="10079"/>
                    <a:pt x="1971" y="10099"/>
                  </a:cubicBezTo>
                  <a:lnTo>
                    <a:pt x="1971" y="10108"/>
                  </a:lnTo>
                  <a:lnTo>
                    <a:pt x="1977" y="10110"/>
                  </a:lnTo>
                  <a:cubicBezTo>
                    <a:pt x="1983" y="10116"/>
                    <a:pt x="1991" y="10124"/>
                    <a:pt x="2004" y="10125"/>
                  </a:cubicBezTo>
                  <a:lnTo>
                    <a:pt x="2001" y="10131"/>
                  </a:lnTo>
                  <a:cubicBezTo>
                    <a:pt x="2072" y="10137"/>
                    <a:pt x="2073" y="10191"/>
                    <a:pt x="2063" y="10258"/>
                  </a:cubicBezTo>
                  <a:cubicBezTo>
                    <a:pt x="2052" y="10325"/>
                    <a:pt x="2032" y="10403"/>
                    <a:pt x="2063" y="10450"/>
                  </a:cubicBezTo>
                  <a:lnTo>
                    <a:pt x="2066" y="10450"/>
                  </a:lnTo>
                  <a:cubicBezTo>
                    <a:pt x="2063" y="10470"/>
                    <a:pt x="2060" y="10492"/>
                    <a:pt x="2063" y="10515"/>
                  </a:cubicBezTo>
                  <a:lnTo>
                    <a:pt x="2060" y="10515"/>
                  </a:lnTo>
                  <a:cubicBezTo>
                    <a:pt x="2045" y="10532"/>
                    <a:pt x="2039" y="10561"/>
                    <a:pt x="2033" y="10589"/>
                  </a:cubicBezTo>
                  <a:cubicBezTo>
                    <a:pt x="2032" y="10571"/>
                    <a:pt x="2033" y="10552"/>
                    <a:pt x="2033" y="10533"/>
                  </a:cubicBezTo>
                  <a:lnTo>
                    <a:pt x="2024" y="10536"/>
                  </a:lnTo>
                  <a:cubicBezTo>
                    <a:pt x="2028" y="10503"/>
                    <a:pt x="2029" y="10467"/>
                    <a:pt x="2030" y="10433"/>
                  </a:cubicBezTo>
                  <a:cubicBezTo>
                    <a:pt x="2033" y="10371"/>
                    <a:pt x="2032" y="10310"/>
                    <a:pt x="2027" y="10249"/>
                  </a:cubicBezTo>
                  <a:lnTo>
                    <a:pt x="2027" y="10238"/>
                  </a:lnTo>
                  <a:lnTo>
                    <a:pt x="2018" y="10226"/>
                  </a:lnTo>
                  <a:cubicBezTo>
                    <a:pt x="2004" y="10208"/>
                    <a:pt x="1979" y="10199"/>
                    <a:pt x="1974" y="10196"/>
                  </a:cubicBezTo>
                  <a:cubicBezTo>
                    <a:pt x="1959" y="10190"/>
                    <a:pt x="1944" y="10202"/>
                    <a:pt x="1939" y="10223"/>
                  </a:cubicBezTo>
                  <a:cubicBezTo>
                    <a:pt x="1934" y="10243"/>
                    <a:pt x="1942" y="10264"/>
                    <a:pt x="1956" y="10270"/>
                  </a:cubicBezTo>
                  <a:cubicBezTo>
                    <a:pt x="1963" y="10273"/>
                    <a:pt x="1969" y="10275"/>
                    <a:pt x="1974" y="10279"/>
                  </a:cubicBezTo>
                  <a:cubicBezTo>
                    <a:pt x="1974" y="10284"/>
                    <a:pt x="1974" y="10289"/>
                    <a:pt x="1974" y="10294"/>
                  </a:cubicBezTo>
                  <a:cubicBezTo>
                    <a:pt x="1962" y="10284"/>
                    <a:pt x="1961" y="10275"/>
                    <a:pt x="1933" y="10267"/>
                  </a:cubicBezTo>
                  <a:cubicBezTo>
                    <a:pt x="1886" y="10353"/>
                    <a:pt x="1936" y="10368"/>
                    <a:pt x="1974" y="10356"/>
                  </a:cubicBezTo>
                  <a:cubicBezTo>
                    <a:pt x="1975" y="10408"/>
                    <a:pt x="1977" y="10461"/>
                    <a:pt x="1971" y="10512"/>
                  </a:cubicBezTo>
                  <a:lnTo>
                    <a:pt x="1965" y="10506"/>
                  </a:lnTo>
                  <a:cubicBezTo>
                    <a:pt x="1955" y="10510"/>
                    <a:pt x="1942" y="10508"/>
                    <a:pt x="1936" y="10518"/>
                  </a:cubicBezTo>
                  <a:cubicBezTo>
                    <a:pt x="1934" y="10507"/>
                    <a:pt x="1928" y="10499"/>
                    <a:pt x="1918" y="10498"/>
                  </a:cubicBezTo>
                  <a:cubicBezTo>
                    <a:pt x="1914" y="10497"/>
                    <a:pt x="1910" y="10499"/>
                    <a:pt x="1906" y="10500"/>
                  </a:cubicBezTo>
                  <a:cubicBezTo>
                    <a:pt x="1902" y="10495"/>
                    <a:pt x="1897" y="10489"/>
                    <a:pt x="1894" y="10483"/>
                  </a:cubicBezTo>
                  <a:lnTo>
                    <a:pt x="1900" y="10483"/>
                  </a:lnTo>
                  <a:cubicBezTo>
                    <a:pt x="1893" y="10455"/>
                    <a:pt x="1885" y="10430"/>
                    <a:pt x="1871" y="10412"/>
                  </a:cubicBezTo>
                  <a:cubicBezTo>
                    <a:pt x="1872" y="10445"/>
                    <a:pt x="1863" y="10493"/>
                    <a:pt x="1882" y="10503"/>
                  </a:cubicBezTo>
                  <a:cubicBezTo>
                    <a:pt x="1886" y="10510"/>
                    <a:pt x="1887" y="10516"/>
                    <a:pt x="1891" y="10521"/>
                  </a:cubicBezTo>
                  <a:cubicBezTo>
                    <a:pt x="1889" y="10549"/>
                    <a:pt x="1893" y="10573"/>
                    <a:pt x="1897" y="10598"/>
                  </a:cubicBezTo>
                  <a:cubicBezTo>
                    <a:pt x="1901" y="10622"/>
                    <a:pt x="1907" y="10647"/>
                    <a:pt x="1903" y="10669"/>
                  </a:cubicBezTo>
                  <a:cubicBezTo>
                    <a:pt x="1901" y="10684"/>
                    <a:pt x="1909" y="10699"/>
                    <a:pt x="1921" y="10701"/>
                  </a:cubicBezTo>
                  <a:cubicBezTo>
                    <a:pt x="1933" y="10704"/>
                    <a:pt x="1942" y="10693"/>
                    <a:pt x="1945" y="10678"/>
                  </a:cubicBezTo>
                  <a:cubicBezTo>
                    <a:pt x="1945" y="10672"/>
                    <a:pt x="1947" y="10669"/>
                    <a:pt x="1948" y="10663"/>
                  </a:cubicBezTo>
                  <a:cubicBezTo>
                    <a:pt x="1958" y="10684"/>
                    <a:pt x="1964" y="10731"/>
                    <a:pt x="1959" y="10758"/>
                  </a:cubicBezTo>
                  <a:lnTo>
                    <a:pt x="1962" y="10758"/>
                  </a:lnTo>
                  <a:cubicBezTo>
                    <a:pt x="1958" y="10793"/>
                    <a:pt x="1957" y="10831"/>
                    <a:pt x="1971" y="10873"/>
                  </a:cubicBezTo>
                  <a:cubicBezTo>
                    <a:pt x="1977" y="10890"/>
                    <a:pt x="1991" y="10899"/>
                    <a:pt x="2004" y="10890"/>
                  </a:cubicBezTo>
                  <a:cubicBezTo>
                    <a:pt x="2013" y="10885"/>
                    <a:pt x="2018" y="10871"/>
                    <a:pt x="2018" y="10858"/>
                  </a:cubicBezTo>
                  <a:cubicBezTo>
                    <a:pt x="2018" y="10853"/>
                    <a:pt x="2017" y="10851"/>
                    <a:pt x="2015" y="10846"/>
                  </a:cubicBezTo>
                  <a:cubicBezTo>
                    <a:pt x="2008" y="10826"/>
                    <a:pt x="2009" y="10804"/>
                    <a:pt x="2013" y="10778"/>
                  </a:cubicBezTo>
                  <a:cubicBezTo>
                    <a:pt x="2016" y="10775"/>
                    <a:pt x="2019" y="10770"/>
                    <a:pt x="2021" y="10766"/>
                  </a:cubicBezTo>
                  <a:cubicBezTo>
                    <a:pt x="2014" y="10890"/>
                    <a:pt x="2045" y="10988"/>
                    <a:pt x="2060" y="11088"/>
                  </a:cubicBezTo>
                  <a:cubicBezTo>
                    <a:pt x="2082" y="11238"/>
                    <a:pt x="2085" y="11391"/>
                    <a:pt x="2083" y="11529"/>
                  </a:cubicBezTo>
                  <a:cubicBezTo>
                    <a:pt x="2071" y="11531"/>
                    <a:pt x="2060" y="11532"/>
                    <a:pt x="2051" y="11526"/>
                  </a:cubicBezTo>
                  <a:cubicBezTo>
                    <a:pt x="2042" y="11520"/>
                    <a:pt x="2032" y="11526"/>
                    <a:pt x="2027" y="11538"/>
                  </a:cubicBezTo>
                  <a:cubicBezTo>
                    <a:pt x="2023" y="11549"/>
                    <a:pt x="2027" y="11561"/>
                    <a:pt x="2036" y="11567"/>
                  </a:cubicBezTo>
                  <a:cubicBezTo>
                    <a:pt x="2052" y="11578"/>
                    <a:pt x="2069" y="11578"/>
                    <a:pt x="2083" y="11576"/>
                  </a:cubicBezTo>
                  <a:cubicBezTo>
                    <a:pt x="2083" y="11614"/>
                    <a:pt x="2082" y="11650"/>
                    <a:pt x="2080" y="11685"/>
                  </a:cubicBezTo>
                  <a:cubicBezTo>
                    <a:pt x="2079" y="11734"/>
                    <a:pt x="2124" y="11816"/>
                    <a:pt x="2075" y="11836"/>
                  </a:cubicBezTo>
                  <a:cubicBezTo>
                    <a:pt x="2062" y="11816"/>
                    <a:pt x="2052" y="11794"/>
                    <a:pt x="2039" y="11774"/>
                  </a:cubicBezTo>
                  <a:cubicBezTo>
                    <a:pt x="2024" y="11697"/>
                    <a:pt x="2001" y="11636"/>
                    <a:pt x="1974" y="11579"/>
                  </a:cubicBezTo>
                  <a:cubicBezTo>
                    <a:pt x="1969" y="11491"/>
                    <a:pt x="1959" y="11398"/>
                    <a:pt x="1950" y="11310"/>
                  </a:cubicBezTo>
                  <a:cubicBezTo>
                    <a:pt x="1934" y="11151"/>
                    <a:pt x="1923" y="11001"/>
                    <a:pt x="1948" y="10864"/>
                  </a:cubicBezTo>
                  <a:cubicBezTo>
                    <a:pt x="1948" y="10862"/>
                    <a:pt x="1947" y="10860"/>
                    <a:pt x="1948" y="10858"/>
                  </a:cubicBezTo>
                  <a:cubicBezTo>
                    <a:pt x="1947" y="10847"/>
                    <a:pt x="1941" y="10837"/>
                    <a:pt x="1933" y="10834"/>
                  </a:cubicBezTo>
                  <a:cubicBezTo>
                    <a:pt x="1922" y="10831"/>
                    <a:pt x="1911" y="10839"/>
                    <a:pt x="1909" y="10852"/>
                  </a:cubicBezTo>
                  <a:cubicBezTo>
                    <a:pt x="1883" y="10997"/>
                    <a:pt x="1896" y="11160"/>
                    <a:pt x="1912" y="11316"/>
                  </a:cubicBezTo>
                  <a:cubicBezTo>
                    <a:pt x="1921" y="11402"/>
                    <a:pt x="1930" y="11491"/>
                    <a:pt x="1936" y="11576"/>
                  </a:cubicBezTo>
                  <a:lnTo>
                    <a:pt x="1930" y="11573"/>
                  </a:lnTo>
                  <a:cubicBezTo>
                    <a:pt x="1916" y="11698"/>
                    <a:pt x="1948" y="11869"/>
                    <a:pt x="1971" y="12022"/>
                  </a:cubicBezTo>
                  <a:lnTo>
                    <a:pt x="1971" y="12025"/>
                  </a:lnTo>
                  <a:lnTo>
                    <a:pt x="1971" y="12031"/>
                  </a:lnTo>
                  <a:cubicBezTo>
                    <a:pt x="1961" y="12134"/>
                    <a:pt x="1997" y="12229"/>
                    <a:pt x="2033" y="12320"/>
                  </a:cubicBezTo>
                  <a:cubicBezTo>
                    <a:pt x="2051" y="12366"/>
                    <a:pt x="2068" y="12410"/>
                    <a:pt x="2080" y="12453"/>
                  </a:cubicBezTo>
                  <a:cubicBezTo>
                    <a:pt x="2052" y="12481"/>
                    <a:pt x="2028" y="12527"/>
                    <a:pt x="2033" y="12598"/>
                  </a:cubicBezTo>
                  <a:cubicBezTo>
                    <a:pt x="2065" y="12587"/>
                    <a:pt x="2090" y="12595"/>
                    <a:pt x="2107" y="12613"/>
                  </a:cubicBezTo>
                  <a:cubicBezTo>
                    <a:pt x="2107" y="12616"/>
                    <a:pt x="2107" y="12619"/>
                    <a:pt x="2107" y="12622"/>
                  </a:cubicBezTo>
                  <a:cubicBezTo>
                    <a:pt x="2111" y="12670"/>
                    <a:pt x="2116" y="12720"/>
                    <a:pt x="2131" y="12773"/>
                  </a:cubicBezTo>
                  <a:cubicBezTo>
                    <a:pt x="2137" y="12795"/>
                    <a:pt x="2142" y="12815"/>
                    <a:pt x="2148" y="12838"/>
                  </a:cubicBezTo>
                  <a:cubicBezTo>
                    <a:pt x="2129" y="12838"/>
                    <a:pt x="2115" y="12847"/>
                    <a:pt x="2107" y="12861"/>
                  </a:cubicBezTo>
                  <a:cubicBezTo>
                    <a:pt x="2091" y="12889"/>
                    <a:pt x="2101" y="12935"/>
                    <a:pt x="2110" y="12979"/>
                  </a:cubicBezTo>
                  <a:cubicBezTo>
                    <a:pt x="2113" y="12996"/>
                    <a:pt x="2117" y="13012"/>
                    <a:pt x="2119" y="13027"/>
                  </a:cubicBezTo>
                  <a:cubicBezTo>
                    <a:pt x="2113" y="13023"/>
                    <a:pt x="2107" y="13022"/>
                    <a:pt x="2101" y="13018"/>
                  </a:cubicBezTo>
                  <a:cubicBezTo>
                    <a:pt x="2100" y="13017"/>
                    <a:pt x="2099" y="13015"/>
                    <a:pt x="2098" y="13015"/>
                  </a:cubicBezTo>
                  <a:cubicBezTo>
                    <a:pt x="2092" y="12967"/>
                    <a:pt x="2078" y="12922"/>
                    <a:pt x="2063" y="12879"/>
                  </a:cubicBezTo>
                  <a:cubicBezTo>
                    <a:pt x="2042" y="12817"/>
                    <a:pt x="2023" y="12757"/>
                    <a:pt x="2033" y="12696"/>
                  </a:cubicBezTo>
                  <a:cubicBezTo>
                    <a:pt x="2034" y="12693"/>
                    <a:pt x="2031" y="12690"/>
                    <a:pt x="2030" y="12687"/>
                  </a:cubicBezTo>
                  <a:cubicBezTo>
                    <a:pt x="2029" y="12681"/>
                    <a:pt x="2027" y="12677"/>
                    <a:pt x="2021" y="12675"/>
                  </a:cubicBezTo>
                  <a:cubicBezTo>
                    <a:pt x="2014" y="12672"/>
                    <a:pt x="2005" y="12677"/>
                    <a:pt x="2004" y="12687"/>
                  </a:cubicBezTo>
                  <a:cubicBezTo>
                    <a:pt x="1992" y="12758"/>
                    <a:pt x="2014" y="12826"/>
                    <a:pt x="2036" y="12891"/>
                  </a:cubicBezTo>
                  <a:cubicBezTo>
                    <a:pt x="2049" y="12929"/>
                    <a:pt x="2062" y="12966"/>
                    <a:pt x="2069" y="13003"/>
                  </a:cubicBezTo>
                  <a:cubicBezTo>
                    <a:pt x="2062" y="13005"/>
                    <a:pt x="2055" y="13012"/>
                    <a:pt x="2054" y="13021"/>
                  </a:cubicBezTo>
                  <a:cubicBezTo>
                    <a:pt x="2051" y="13036"/>
                    <a:pt x="2057" y="13053"/>
                    <a:pt x="2069" y="13059"/>
                  </a:cubicBezTo>
                  <a:cubicBezTo>
                    <a:pt x="2074" y="13062"/>
                    <a:pt x="2081" y="13064"/>
                    <a:pt x="2086" y="13068"/>
                  </a:cubicBezTo>
                  <a:cubicBezTo>
                    <a:pt x="2098" y="13076"/>
                    <a:pt x="2112" y="13087"/>
                    <a:pt x="2128" y="13092"/>
                  </a:cubicBezTo>
                  <a:cubicBezTo>
                    <a:pt x="2129" y="13092"/>
                    <a:pt x="2130" y="13091"/>
                    <a:pt x="2131" y="13092"/>
                  </a:cubicBezTo>
                  <a:cubicBezTo>
                    <a:pt x="2139" y="13107"/>
                    <a:pt x="2148" y="13121"/>
                    <a:pt x="2163" y="13133"/>
                  </a:cubicBezTo>
                  <a:cubicBezTo>
                    <a:pt x="2169" y="13138"/>
                    <a:pt x="2178" y="13135"/>
                    <a:pt x="2181" y="13127"/>
                  </a:cubicBezTo>
                  <a:cubicBezTo>
                    <a:pt x="2182" y="13124"/>
                    <a:pt x="2182" y="13122"/>
                    <a:pt x="2181" y="13118"/>
                  </a:cubicBezTo>
                  <a:cubicBezTo>
                    <a:pt x="2180" y="13114"/>
                    <a:pt x="2178" y="13109"/>
                    <a:pt x="2175" y="13106"/>
                  </a:cubicBezTo>
                  <a:cubicBezTo>
                    <a:pt x="2165" y="13099"/>
                    <a:pt x="2158" y="13089"/>
                    <a:pt x="2151" y="13077"/>
                  </a:cubicBezTo>
                  <a:cubicBezTo>
                    <a:pt x="2152" y="13075"/>
                    <a:pt x="2151" y="13073"/>
                    <a:pt x="2151" y="13071"/>
                  </a:cubicBezTo>
                  <a:cubicBezTo>
                    <a:pt x="2152" y="13067"/>
                    <a:pt x="2152" y="13060"/>
                    <a:pt x="2151" y="13056"/>
                  </a:cubicBezTo>
                  <a:cubicBezTo>
                    <a:pt x="2150" y="13050"/>
                    <a:pt x="2146" y="13046"/>
                    <a:pt x="2143" y="13041"/>
                  </a:cubicBezTo>
                  <a:cubicBezTo>
                    <a:pt x="2141" y="13021"/>
                    <a:pt x="2135" y="12999"/>
                    <a:pt x="2131" y="12976"/>
                  </a:cubicBezTo>
                  <a:cubicBezTo>
                    <a:pt x="2123" y="12939"/>
                    <a:pt x="2115" y="12899"/>
                    <a:pt x="2125" y="12882"/>
                  </a:cubicBezTo>
                  <a:cubicBezTo>
                    <a:pt x="2129" y="12874"/>
                    <a:pt x="2137" y="12871"/>
                    <a:pt x="2148" y="12870"/>
                  </a:cubicBezTo>
                  <a:cubicBezTo>
                    <a:pt x="2152" y="12873"/>
                    <a:pt x="2156" y="12876"/>
                    <a:pt x="2160" y="12879"/>
                  </a:cubicBezTo>
                  <a:cubicBezTo>
                    <a:pt x="2218" y="13077"/>
                    <a:pt x="2281" y="13267"/>
                    <a:pt x="2364" y="13485"/>
                  </a:cubicBezTo>
                  <a:cubicBezTo>
                    <a:pt x="2349" y="13453"/>
                    <a:pt x="2334" y="13427"/>
                    <a:pt x="2308" y="13425"/>
                  </a:cubicBezTo>
                  <a:lnTo>
                    <a:pt x="2308" y="13434"/>
                  </a:lnTo>
                  <a:cubicBezTo>
                    <a:pt x="2297" y="13416"/>
                    <a:pt x="2289" y="13398"/>
                    <a:pt x="2281" y="13372"/>
                  </a:cubicBezTo>
                  <a:cubicBezTo>
                    <a:pt x="2279" y="13363"/>
                    <a:pt x="2271" y="13358"/>
                    <a:pt x="2264" y="13360"/>
                  </a:cubicBezTo>
                  <a:cubicBezTo>
                    <a:pt x="2257" y="13363"/>
                    <a:pt x="2255" y="13373"/>
                    <a:pt x="2258" y="13381"/>
                  </a:cubicBezTo>
                  <a:cubicBezTo>
                    <a:pt x="2267" y="13411"/>
                    <a:pt x="2275" y="13435"/>
                    <a:pt x="2290" y="13458"/>
                  </a:cubicBezTo>
                  <a:lnTo>
                    <a:pt x="2281" y="13455"/>
                  </a:lnTo>
                  <a:lnTo>
                    <a:pt x="2302" y="13523"/>
                  </a:lnTo>
                  <a:cubicBezTo>
                    <a:pt x="2304" y="13533"/>
                    <a:pt x="2306" y="13543"/>
                    <a:pt x="2308" y="13552"/>
                  </a:cubicBezTo>
                  <a:cubicBezTo>
                    <a:pt x="2313" y="13572"/>
                    <a:pt x="2329" y="13585"/>
                    <a:pt x="2343" y="13582"/>
                  </a:cubicBezTo>
                  <a:cubicBezTo>
                    <a:pt x="2357" y="13579"/>
                    <a:pt x="2363" y="13563"/>
                    <a:pt x="2358" y="13544"/>
                  </a:cubicBezTo>
                  <a:cubicBezTo>
                    <a:pt x="2357" y="13539"/>
                    <a:pt x="2356" y="13536"/>
                    <a:pt x="2355" y="13532"/>
                  </a:cubicBezTo>
                  <a:cubicBezTo>
                    <a:pt x="2367" y="13530"/>
                    <a:pt x="2375" y="13537"/>
                    <a:pt x="2385" y="13541"/>
                  </a:cubicBezTo>
                  <a:cubicBezTo>
                    <a:pt x="2393" y="13561"/>
                    <a:pt x="2403" y="13582"/>
                    <a:pt x="2411" y="13603"/>
                  </a:cubicBezTo>
                  <a:cubicBezTo>
                    <a:pt x="2396" y="13626"/>
                    <a:pt x="2388" y="13672"/>
                    <a:pt x="2397" y="13715"/>
                  </a:cubicBezTo>
                  <a:cubicBezTo>
                    <a:pt x="2388" y="13711"/>
                    <a:pt x="2382" y="13711"/>
                    <a:pt x="2376" y="13718"/>
                  </a:cubicBezTo>
                  <a:cubicBezTo>
                    <a:pt x="2366" y="13728"/>
                    <a:pt x="2366" y="13750"/>
                    <a:pt x="2376" y="13765"/>
                  </a:cubicBezTo>
                  <a:cubicBezTo>
                    <a:pt x="2387" y="13782"/>
                    <a:pt x="2399" y="13801"/>
                    <a:pt x="2411" y="13824"/>
                  </a:cubicBezTo>
                  <a:lnTo>
                    <a:pt x="2408" y="13824"/>
                  </a:lnTo>
                  <a:cubicBezTo>
                    <a:pt x="2399" y="13843"/>
                    <a:pt x="2395" y="13859"/>
                    <a:pt x="2394" y="13875"/>
                  </a:cubicBezTo>
                  <a:cubicBezTo>
                    <a:pt x="2328" y="13716"/>
                    <a:pt x="2269" y="13553"/>
                    <a:pt x="2225" y="13390"/>
                  </a:cubicBezTo>
                  <a:cubicBezTo>
                    <a:pt x="2219" y="13370"/>
                    <a:pt x="2203" y="13357"/>
                    <a:pt x="2187" y="13360"/>
                  </a:cubicBezTo>
                  <a:cubicBezTo>
                    <a:pt x="2171" y="13364"/>
                    <a:pt x="2161" y="13384"/>
                    <a:pt x="2166" y="13405"/>
                  </a:cubicBezTo>
                  <a:cubicBezTo>
                    <a:pt x="2228" y="13635"/>
                    <a:pt x="2321" y="13863"/>
                    <a:pt x="2417" y="14078"/>
                  </a:cubicBezTo>
                  <a:cubicBezTo>
                    <a:pt x="2409" y="14061"/>
                    <a:pt x="2398" y="14044"/>
                    <a:pt x="2391" y="14025"/>
                  </a:cubicBezTo>
                  <a:cubicBezTo>
                    <a:pt x="2372" y="13979"/>
                    <a:pt x="2355" y="13931"/>
                    <a:pt x="2326" y="13889"/>
                  </a:cubicBezTo>
                  <a:cubicBezTo>
                    <a:pt x="2318" y="13879"/>
                    <a:pt x="2306" y="13879"/>
                    <a:pt x="2299" y="13886"/>
                  </a:cubicBezTo>
                  <a:cubicBezTo>
                    <a:pt x="2293" y="13894"/>
                    <a:pt x="2295" y="13909"/>
                    <a:pt x="2302" y="13919"/>
                  </a:cubicBezTo>
                  <a:cubicBezTo>
                    <a:pt x="2327" y="13955"/>
                    <a:pt x="2343" y="13995"/>
                    <a:pt x="2361" y="14040"/>
                  </a:cubicBezTo>
                  <a:cubicBezTo>
                    <a:pt x="2379" y="14082"/>
                    <a:pt x="2396" y="14128"/>
                    <a:pt x="2423" y="14167"/>
                  </a:cubicBezTo>
                  <a:lnTo>
                    <a:pt x="2429" y="14173"/>
                  </a:lnTo>
                  <a:lnTo>
                    <a:pt x="2435" y="14176"/>
                  </a:lnTo>
                  <a:cubicBezTo>
                    <a:pt x="2444" y="14179"/>
                    <a:pt x="2452" y="14180"/>
                    <a:pt x="2462" y="14179"/>
                  </a:cubicBezTo>
                  <a:cubicBezTo>
                    <a:pt x="2489" y="14238"/>
                    <a:pt x="2517" y="14295"/>
                    <a:pt x="2544" y="14353"/>
                  </a:cubicBezTo>
                  <a:lnTo>
                    <a:pt x="2541" y="14353"/>
                  </a:lnTo>
                  <a:cubicBezTo>
                    <a:pt x="2598" y="14481"/>
                    <a:pt x="2621" y="14519"/>
                    <a:pt x="2571" y="14536"/>
                  </a:cubicBezTo>
                  <a:cubicBezTo>
                    <a:pt x="2600" y="14546"/>
                    <a:pt x="2619" y="14590"/>
                    <a:pt x="2648" y="14604"/>
                  </a:cubicBezTo>
                  <a:cubicBezTo>
                    <a:pt x="2647" y="14612"/>
                    <a:pt x="2651" y="14623"/>
                    <a:pt x="2660" y="14637"/>
                  </a:cubicBezTo>
                  <a:cubicBezTo>
                    <a:pt x="2667" y="14632"/>
                    <a:pt x="2676" y="14626"/>
                    <a:pt x="2683" y="14622"/>
                  </a:cubicBezTo>
                  <a:cubicBezTo>
                    <a:pt x="2719" y="14699"/>
                    <a:pt x="2761" y="14775"/>
                    <a:pt x="2804" y="14847"/>
                  </a:cubicBezTo>
                  <a:lnTo>
                    <a:pt x="2837" y="14900"/>
                  </a:lnTo>
                  <a:lnTo>
                    <a:pt x="2828" y="14903"/>
                  </a:lnTo>
                  <a:cubicBezTo>
                    <a:pt x="2837" y="14921"/>
                    <a:pt x="2841" y="14929"/>
                    <a:pt x="2849" y="14944"/>
                  </a:cubicBezTo>
                  <a:cubicBezTo>
                    <a:pt x="2868" y="14982"/>
                    <a:pt x="2887" y="15019"/>
                    <a:pt x="2902" y="15047"/>
                  </a:cubicBezTo>
                  <a:cubicBezTo>
                    <a:pt x="2890" y="15037"/>
                    <a:pt x="2876" y="15038"/>
                    <a:pt x="2869" y="15050"/>
                  </a:cubicBezTo>
                  <a:cubicBezTo>
                    <a:pt x="2863" y="15062"/>
                    <a:pt x="2869" y="15083"/>
                    <a:pt x="2881" y="15095"/>
                  </a:cubicBezTo>
                  <a:lnTo>
                    <a:pt x="2896" y="15107"/>
                  </a:lnTo>
                  <a:cubicBezTo>
                    <a:pt x="2909" y="15119"/>
                    <a:pt x="2916" y="15132"/>
                    <a:pt x="2929" y="15142"/>
                  </a:cubicBezTo>
                  <a:cubicBezTo>
                    <a:pt x="2985" y="15225"/>
                    <a:pt x="3029" y="15334"/>
                    <a:pt x="3085" y="15429"/>
                  </a:cubicBezTo>
                  <a:cubicBezTo>
                    <a:pt x="3136" y="15515"/>
                    <a:pt x="3198" y="15589"/>
                    <a:pt x="3280" y="15627"/>
                  </a:cubicBezTo>
                  <a:cubicBezTo>
                    <a:pt x="3278" y="15632"/>
                    <a:pt x="3277" y="15638"/>
                    <a:pt x="3280" y="15644"/>
                  </a:cubicBezTo>
                  <a:cubicBezTo>
                    <a:pt x="3323" y="15710"/>
                    <a:pt x="3372" y="15774"/>
                    <a:pt x="3419" y="15833"/>
                  </a:cubicBezTo>
                  <a:lnTo>
                    <a:pt x="3508" y="15943"/>
                  </a:lnTo>
                  <a:cubicBezTo>
                    <a:pt x="3514" y="15950"/>
                    <a:pt x="3523" y="15953"/>
                    <a:pt x="3528" y="15949"/>
                  </a:cubicBezTo>
                  <a:cubicBezTo>
                    <a:pt x="3534" y="15944"/>
                    <a:pt x="3534" y="15936"/>
                    <a:pt x="3528" y="15928"/>
                  </a:cubicBezTo>
                  <a:lnTo>
                    <a:pt x="3440" y="15813"/>
                  </a:lnTo>
                  <a:cubicBezTo>
                    <a:pt x="3395" y="15756"/>
                    <a:pt x="3350" y="15697"/>
                    <a:pt x="3310" y="15635"/>
                  </a:cubicBezTo>
                  <a:cubicBezTo>
                    <a:pt x="3357" y="15609"/>
                    <a:pt x="3243" y="15511"/>
                    <a:pt x="3271" y="15476"/>
                  </a:cubicBezTo>
                  <a:cubicBezTo>
                    <a:pt x="3298" y="15504"/>
                    <a:pt x="3324" y="15531"/>
                    <a:pt x="3351" y="15565"/>
                  </a:cubicBezTo>
                  <a:cubicBezTo>
                    <a:pt x="3352" y="15568"/>
                    <a:pt x="3355" y="15571"/>
                    <a:pt x="3357" y="15573"/>
                  </a:cubicBezTo>
                  <a:cubicBezTo>
                    <a:pt x="3392" y="15622"/>
                    <a:pt x="3420" y="15672"/>
                    <a:pt x="3449" y="15721"/>
                  </a:cubicBezTo>
                  <a:cubicBezTo>
                    <a:pt x="3449" y="15722"/>
                    <a:pt x="3448" y="15723"/>
                    <a:pt x="3449" y="15724"/>
                  </a:cubicBezTo>
                  <a:cubicBezTo>
                    <a:pt x="3457" y="15741"/>
                    <a:pt x="3470" y="15757"/>
                    <a:pt x="3484" y="15777"/>
                  </a:cubicBezTo>
                  <a:cubicBezTo>
                    <a:pt x="3510" y="15819"/>
                    <a:pt x="3537" y="15863"/>
                    <a:pt x="3573" y="15901"/>
                  </a:cubicBezTo>
                  <a:cubicBezTo>
                    <a:pt x="3574" y="15903"/>
                    <a:pt x="3577" y="15903"/>
                    <a:pt x="3579" y="15904"/>
                  </a:cubicBezTo>
                  <a:cubicBezTo>
                    <a:pt x="3632" y="15975"/>
                    <a:pt x="3687" y="16056"/>
                    <a:pt x="3717" y="16141"/>
                  </a:cubicBezTo>
                  <a:cubicBezTo>
                    <a:pt x="3714" y="16145"/>
                    <a:pt x="3710" y="16148"/>
                    <a:pt x="3706" y="16152"/>
                  </a:cubicBezTo>
                  <a:lnTo>
                    <a:pt x="3700" y="16161"/>
                  </a:lnTo>
                  <a:cubicBezTo>
                    <a:pt x="3696" y="16165"/>
                    <a:pt x="3695" y="16174"/>
                    <a:pt x="3700" y="16179"/>
                  </a:cubicBezTo>
                  <a:cubicBezTo>
                    <a:pt x="3705" y="16185"/>
                    <a:pt x="3714" y="16186"/>
                    <a:pt x="3717" y="16182"/>
                  </a:cubicBezTo>
                  <a:lnTo>
                    <a:pt x="3723" y="16173"/>
                  </a:lnTo>
                  <a:cubicBezTo>
                    <a:pt x="3731" y="16166"/>
                    <a:pt x="3739" y="16159"/>
                    <a:pt x="3744" y="16150"/>
                  </a:cubicBezTo>
                  <a:lnTo>
                    <a:pt x="3747" y="16155"/>
                  </a:lnTo>
                  <a:cubicBezTo>
                    <a:pt x="3764" y="16169"/>
                    <a:pt x="3780" y="16177"/>
                    <a:pt x="3794" y="16179"/>
                  </a:cubicBezTo>
                  <a:cubicBezTo>
                    <a:pt x="3803" y="16187"/>
                    <a:pt x="3813" y="16195"/>
                    <a:pt x="3824" y="16203"/>
                  </a:cubicBezTo>
                  <a:cubicBezTo>
                    <a:pt x="3830" y="16224"/>
                    <a:pt x="3836" y="16243"/>
                    <a:pt x="3850" y="16259"/>
                  </a:cubicBezTo>
                  <a:cubicBezTo>
                    <a:pt x="3857" y="16267"/>
                    <a:pt x="3868" y="16267"/>
                    <a:pt x="3874" y="16262"/>
                  </a:cubicBezTo>
                  <a:cubicBezTo>
                    <a:pt x="3878" y="16259"/>
                    <a:pt x="3878" y="16255"/>
                    <a:pt x="3877" y="16250"/>
                  </a:cubicBezTo>
                  <a:cubicBezTo>
                    <a:pt x="3909" y="16287"/>
                    <a:pt x="3924" y="16302"/>
                    <a:pt x="3983" y="16318"/>
                  </a:cubicBezTo>
                  <a:cubicBezTo>
                    <a:pt x="3936" y="16275"/>
                    <a:pt x="3969" y="16260"/>
                    <a:pt x="3933" y="16220"/>
                  </a:cubicBezTo>
                  <a:cubicBezTo>
                    <a:pt x="3908" y="16255"/>
                    <a:pt x="3883" y="16213"/>
                    <a:pt x="3859" y="16217"/>
                  </a:cubicBezTo>
                  <a:cubicBezTo>
                    <a:pt x="3857" y="16212"/>
                    <a:pt x="3858" y="16206"/>
                    <a:pt x="3856" y="16200"/>
                  </a:cubicBezTo>
                  <a:cubicBezTo>
                    <a:pt x="3858" y="16196"/>
                    <a:pt x="3857" y="16192"/>
                    <a:pt x="3856" y="16188"/>
                  </a:cubicBezTo>
                  <a:lnTo>
                    <a:pt x="3880" y="16170"/>
                  </a:lnTo>
                  <a:cubicBezTo>
                    <a:pt x="4025" y="16185"/>
                    <a:pt x="4027" y="16320"/>
                    <a:pt x="4093" y="16410"/>
                  </a:cubicBezTo>
                  <a:cubicBezTo>
                    <a:pt x="4177" y="16525"/>
                    <a:pt x="4289" y="16592"/>
                    <a:pt x="4326" y="16684"/>
                  </a:cubicBezTo>
                  <a:cubicBezTo>
                    <a:pt x="4285" y="16655"/>
                    <a:pt x="4243" y="16628"/>
                    <a:pt x="4196" y="16607"/>
                  </a:cubicBezTo>
                  <a:cubicBezTo>
                    <a:pt x="4127" y="16542"/>
                    <a:pt x="4063" y="16462"/>
                    <a:pt x="4001" y="16368"/>
                  </a:cubicBezTo>
                  <a:cubicBezTo>
                    <a:pt x="4001" y="16357"/>
                    <a:pt x="3992" y="16349"/>
                    <a:pt x="3980" y="16345"/>
                  </a:cubicBezTo>
                  <a:cubicBezTo>
                    <a:pt x="3968" y="16340"/>
                    <a:pt x="3955" y="16350"/>
                    <a:pt x="3954" y="16362"/>
                  </a:cubicBezTo>
                  <a:lnTo>
                    <a:pt x="3954" y="16371"/>
                  </a:lnTo>
                  <a:lnTo>
                    <a:pt x="3960" y="16380"/>
                  </a:lnTo>
                  <a:cubicBezTo>
                    <a:pt x="3994" y="16432"/>
                    <a:pt x="4027" y="16481"/>
                    <a:pt x="4063" y="16525"/>
                  </a:cubicBezTo>
                  <a:cubicBezTo>
                    <a:pt x="4031" y="16520"/>
                    <a:pt x="3998" y="16507"/>
                    <a:pt x="3966" y="16489"/>
                  </a:cubicBezTo>
                  <a:cubicBezTo>
                    <a:pt x="3956" y="16478"/>
                    <a:pt x="3948" y="16466"/>
                    <a:pt x="3939" y="16454"/>
                  </a:cubicBezTo>
                  <a:cubicBezTo>
                    <a:pt x="3928" y="16441"/>
                    <a:pt x="3911" y="16437"/>
                    <a:pt x="3901" y="16445"/>
                  </a:cubicBezTo>
                  <a:cubicBezTo>
                    <a:pt x="3847" y="16406"/>
                    <a:pt x="3793" y="16357"/>
                    <a:pt x="3741" y="16309"/>
                  </a:cubicBezTo>
                  <a:cubicBezTo>
                    <a:pt x="3741" y="16306"/>
                    <a:pt x="3740" y="16303"/>
                    <a:pt x="3738" y="16300"/>
                  </a:cubicBezTo>
                  <a:cubicBezTo>
                    <a:pt x="3737" y="16298"/>
                    <a:pt x="3737" y="16295"/>
                    <a:pt x="3735" y="16294"/>
                  </a:cubicBezTo>
                  <a:cubicBezTo>
                    <a:pt x="3727" y="16289"/>
                    <a:pt x="3718" y="16279"/>
                    <a:pt x="3709" y="16268"/>
                  </a:cubicBezTo>
                  <a:lnTo>
                    <a:pt x="3700" y="16256"/>
                  </a:lnTo>
                  <a:cubicBezTo>
                    <a:pt x="3695" y="16250"/>
                    <a:pt x="3686" y="16249"/>
                    <a:pt x="3682" y="16253"/>
                  </a:cubicBezTo>
                  <a:cubicBezTo>
                    <a:pt x="3678" y="16257"/>
                    <a:pt x="3680" y="16265"/>
                    <a:pt x="3685" y="16271"/>
                  </a:cubicBezTo>
                  <a:lnTo>
                    <a:pt x="3691" y="16280"/>
                  </a:lnTo>
                  <a:cubicBezTo>
                    <a:pt x="3700" y="16291"/>
                    <a:pt x="3710" y="16304"/>
                    <a:pt x="3720" y="16312"/>
                  </a:cubicBezTo>
                  <a:lnTo>
                    <a:pt x="3717" y="16315"/>
                  </a:lnTo>
                  <a:cubicBezTo>
                    <a:pt x="3717" y="16313"/>
                    <a:pt x="3716" y="16310"/>
                    <a:pt x="3715" y="16309"/>
                  </a:cubicBezTo>
                  <a:cubicBezTo>
                    <a:pt x="3709" y="16302"/>
                    <a:pt x="3702" y="16299"/>
                    <a:pt x="3694" y="16300"/>
                  </a:cubicBezTo>
                  <a:cubicBezTo>
                    <a:pt x="3683" y="16303"/>
                    <a:pt x="3677" y="16312"/>
                    <a:pt x="3682" y="16324"/>
                  </a:cubicBezTo>
                  <a:cubicBezTo>
                    <a:pt x="3687" y="16337"/>
                    <a:pt x="3689" y="16355"/>
                    <a:pt x="3688" y="16371"/>
                  </a:cubicBezTo>
                  <a:cubicBezTo>
                    <a:pt x="3665" y="16368"/>
                    <a:pt x="3639" y="16356"/>
                    <a:pt x="3617" y="16339"/>
                  </a:cubicBezTo>
                  <a:cubicBezTo>
                    <a:pt x="3607" y="16330"/>
                    <a:pt x="3571" y="16297"/>
                    <a:pt x="3582" y="16271"/>
                  </a:cubicBezTo>
                  <a:cubicBezTo>
                    <a:pt x="3584" y="16264"/>
                    <a:pt x="3582" y="16255"/>
                    <a:pt x="3576" y="16250"/>
                  </a:cubicBezTo>
                  <a:cubicBezTo>
                    <a:pt x="3569" y="16245"/>
                    <a:pt x="3560" y="16246"/>
                    <a:pt x="3558" y="16253"/>
                  </a:cubicBezTo>
                  <a:cubicBezTo>
                    <a:pt x="3546" y="16284"/>
                    <a:pt x="3565" y="16326"/>
                    <a:pt x="3605" y="16359"/>
                  </a:cubicBezTo>
                  <a:cubicBezTo>
                    <a:pt x="3629" y="16379"/>
                    <a:pt x="3658" y="16393"/>
                    <a:pt x="3685" y="16398"/>
                  </a:cubicBezTo>
                  <a:lnTo>
                    <a:pt x="3685" y="16407"/>
                  </a:lnTo>
                  <a:lnTo>
                    <a:pt x="3685" y="16418"/>
                  </a:lnTo>
                  <a:lnTo>
                    <a:pt x="3691" y="16424"/>
                  </a:lnTo>
                  <a:cubicBezTo>
                    <a:pt x="3699" y="16434"/>
                    <a:pt x="3706" y="16444"/>
                    <a:pt x="3715" y="16454"/>
                  </a:cubicBezTo>
                  <a:cubicBezTo>
                    <a:pt x="3704" y="16454"/>
                    <a:pt x="3695" y="16454"/>
                    <a:pt x="3685" y="16451"/>
                  </a:cubicBezTo>
                  <a:cubicBezTo>
                    <a:pt x="3674" y="16448"/>
                    <a:pt x="3666" y="16456"/>
                    <a:pt x="3667" y="16469"/>
                  </a:cubicBezTo>
                  <a:cubicBezTo>
                    <a:pt x="3668" y="16481"/>
                    <a:pt x="3680" y="16492"/>
                    <a:pt x="3691" y="16495"/>
                  </a:cubicBezTo>
                  <a:cubicBezTo>
                    <a:pt x="3706" y="16499"/>
                    <a:pt x="3718" y="16501"/>
                    <a:pt x="3729" y="16501"/>
                  </a:cubicBezTo>
                  <a:cubicBezTo>
                    <a:pt x="3744" y="16511"/>
                    <a:pt x="3756" y="16515"/>
                    <a:pt x="3771" y="16522"/>
                  </a:cubicBezTo>
                  <a:cubicBezTo>
                    <a:pt x="3775" y="16527"/>
                    <a:pt x="3778" y="16534"/>
                    <a:pt x="3782" y="16539"/>
                  </a:cubicBezTo>
                  <a:cubicBezTo>
                    <a:pt x="3797" y="16559"/>
                    <a:pt x="3814" y="16577"/>
                    <a:pt x="3830" y="16596"/>
                  </a:cubicBezTo>
                  <a:cubicBezTo>
                    <a:pt x="3782" y="16626"/>
                    <a:pt x="3878" y="16685"/>
                    <a:pt x="3818" y="16723"/>
                  </a:cubicBezTo>
                  <a:cubicBezTo>
                    <a:pt x="3816" y="16722"/>
                    <a:pt x="3814" y="16721"/>
                    <a:pt x="3812" y="16720"/>
                  </a:cubicBezTo>
                  <a:cubicBezTo>
                    <a:pt x="3800" y="16712"/>
                    <a:pt x="3787" y="16704"/>
                    <a:pt x="3774" y="16699"/>
                  </a:cubicBezTo>
                  <a:cubicBezTo>
                    <a:pt x="3721" y="16667"/>
                    <a:pt x="3673" y="16617"/>
                    <a:pt x="3623" y="16563"/>
                  </a:cubicBezTo>
                  <a:cubicBezTo>
                    <a:pt x="3581" y="16518"/>
                    <a:pt x="3538" y="16469"/>
                    <a:pt x="3493" y="16433"/>
                  </a:cubicBezTo>
                  <a:cubicBezTo>
                    <a:pt x="3484" y="16426"/>
                    <a:pt x="3473" y="16428"/>
                    <a:pt x="3469" y="16436"/>
                  </a:cubicBezTo>
                  <a:cubicBezTo>
                    <a:pt x="3465" y="16445"/>
                    <a:pt x="3469" y="16458"/>
                    <a:pt x="3478" y="16466"/>
                  </a:cubicBezTo>
                  <a:cubicBezTo>
                    <a:pt x="3520" y="16498"/>
                    <a:pt x="3560" y="16542"/>
                    <a:pt x="3602" y="16587"/>
                  </a:cubicBezTo>
                  <a:cubicBezTo>
                    <a:pt x="3636" y="16623"/>
                    <a:pt x="3672" y="16659"/>
                    <a:pt x="3709" y="16690"/>
                  </a:cubicBezTo>
                  <a:cubicBezTo>
                    <a:pt x="3707" y="16691"/>
                    <a:pt x="3704" y="16693"/>
                    <a:pt x="3703" y="16693"/>
                  </a:cubicBezTo>
                  <a:cubicBezTo>
                    <a:pt x="3692" y="16695"/>
                    <a:pt x="3689" y="16705"/>
                    <a:pt x="3694" y="16717"/>
                  </a:cubicBezTo>
                  <a:cubicBezTo>
                    <a:pt x="3698" y="16729"/>
                    <a:pt x="3710" y="16736"/>
                    <a:pt x="3720" y="16734"/>
                  </a:cubicBezTo>
                  <a:cubicBezTo>
                    <a:pt x="3765" y="16727"/>
                    <a:pt x="3811" y="16751"/>
                    <a:pt x="3839" y="16797"/>
                  </a:cubicBezTo>
                  <a:cubicBezTo>
                    <a:pt x="3794" y="16803"/>
                    <a:pt x="3744" y="16744"/>
                    <a:pt x="3700" y="16767"/>
                  </a:cubicBezTo>
                  <a:cubicBezTo>
                    <a:pt x="3602" y="16666"/>
                    <a:pt x="3539" y="16602"/>
                    <a:pt x="3475" y="16545"/>
                  </a:cubicBezTo>
                  <a:cubicBezTo>
                    <a:pt x="3411" y="16488"/>
                    <a:pt x="3348" y="16438"/>
                    <a:pt x="3251" y="16365"/>
                  </a:cubicBezTo>
                  <a:cubicBezTo>
                    <a:pt x="3233" y="16347"/>
                    <a:pt x="3218" y="16323"/>
                    <a:pt x="3203" y="16297"/>
                  </a:cubicBezTo>
                  <a:cubicBezTo>
                    <a:pt x="3194" y="16281"/>
                    <a:pt x="3185" y="16266"/>
                    <a:pt x="3174" y="16250"/>
                  </a:cubicBezTo>
                  <a:cubicBezTo>
                    <a:pt x="3191" y="16238"/>
                    <a:pt x="3207" y="16252"/>
                    <a:pt x="3224" y="16259"/>
                  </a:cubicBezTo>
                  <a:cubicBezTo>
                    <a:pt x="3235" y="16268"/>
                    <a:pt x="3247" y="16274"/>
                    <a:pt x="3256" y="16288"/>
                  </a:cubicBezTo>
                  <a:cubicBezTo>
                    <a:pt x="3261" y="16295"/>
                    <a:pt x="3269" y="16297"/>
                    <a:pt x="3274" y="16294"/>
                  </a:cubicBezTo>
                  <a:cubicBezTo>
                    <a:pt x="3279" y="16291"/>
                    <a:pt x="3279" y="16283"/>
                    <a:pt x="3274" y="16277"/>
                  </a:cubicBezTo>
                  <a:lnTo>
                    <a:pt x="3271" y="16274"/>
                  </a:lnTo>
                  <a:cubicBezTo>
                    <a:pt x="3259" y="16256"/>
                    <a:pt x="3246" y="16246"/>
                    <a:pt x="3233" y="16235"/>
                  </a:cubicBezTo>
                  <a:lnTo>
                    <a:pt x="3239" y="16232"/>
                  </a:lnTo>
                  <a:cubicBezTo>
                    <a:pt x="3226" y="16209"/>
                    <a:pt x="3244" y="16195"/>
                    <a:pt x="3265" y="16182"/>
                  </a:cubicBezTo>
                  <a:lnTo>
                    <a:pt x="3265" y="16176"/>
                  </a:lnTo>
                  <a:cubicBezTo>
                    <a:pt x="3307" y="16187"/>
                    <a:pt x="3331" y="16167"/>
                    <a:pt x="3351" y="16150"/>
                  </a:cubicBezTo>
                  <a:cubicBezTo>
                    <a:pt x="3355" y="16146"/>
                    <a:pt x="3359" y="16143"/>
                    <a:pt x="3363" y="16141"/>
                  </a:cubicBezTo>
                  <a:cubicBezTo>
                    <a:pt x="3378" y="16145"/>
                    <a:pt x="3392" y="16157"/>
                    <a:pt x="3407" y="16173"/>
                  </a:cubicBezTo>
                  <a:cubicBezTo>
                    <a:pt x="3409" y="16177"/>
                    <a:pt x="3412" y="16181"/>
                    <a:pt x="3413" y="16185"/>
                  </a:cubicBezTo>
                  <a:cubicBezTo>
                    <a:pt x="3415" y="16184"/>
                    <a:pt x="3415" y="16185"/>
                    <a:pt x="3416" y="16185"/>
                  </a:cubicBezTo>
                  <a:cubicBezTo>
                    <a:pt x="3429" y="16201"/>
                    <a:pt x="3444" y="16219"/>
                    <a:pt x="3457" y="16238"/>
                  </a:cubicBezTo>
                  <a:lnTo>
                    <a:pt x="3460" y="16232"/>
                  </a:lnTo>
                  <a:cubicBezTo>
                    <a:pt x="3469" y="16251"/>
                    <a:pt x="3480" y="16276"/>
                    <a:pt x="3502" y="16303"/>
                  </a:cubicBezTo>
                  <a:cubicBezTo>
                    <a:pt x="3514" y="16319"/>
                    <a:pt x="3534" y="16325"/>
                    <a:pt x="3546" y="16315"/>
                  </a:cubicBezTo>
                  <a:cubicBezTo>
                    <a:pt x="3558" y="16305"/>
                    <a:pt x="3559" y="16284"/>
                    <a:pt x="3546" y="16268"/>
                  </a:cubicBezTo>
                  <a:cubicBezTo>
                    <a:pt x="3530" y="16247"/>
                    <a:pt x="3524" y="16231"/>
                    <a:pt x="3517" y="16215"/>
                  </a:cubicBezTo>
                  <a:lnTo>
                    <a:pt x="3525" y="16215"/>
                  </a:lnTo>
                  <a:lnTo>
                    <a:pt x="3537" y="16203"/>
                  </a:lnTo>
                  <a:cubicBezTo>
                    <a:pt x="3619" y="16300"/>
                    <a:pt x="3568" y="16202"/>
                    <a:pt x="3519" y="16173"/>
                  </a:cubicBezTo>
                  <a:cubicBezTo>
                    <a:pt x="3518" y="16172"/>
                    <a:pt x="3515" y="16169"/>
                    <a:pt x="3514" y="16167"/>
                  </a:cubicBezTo>
                  <a:cubicBezTo>
                    <a:pt x="3534" y="16150"/>
                    <a:pt x="3559" y="16135"/>
                    <a:pt x="3525" y="16102"/>
                  </a:cubicBezTo>
                  <a:cubicBezTo>
                    <a:pt x="3487" y="16096"/>
                    <a:pt x="3452" y="16073"/>
                    <a:pt x="3413" y="16064"/>
                  </a:cubicBezTo>
                  <a:cubicBezTo>
                    <a:pt x="3411" y="16060"/>
                    <a:pt x="3409" y="16056"/>
                    <a:pt x="3407" y="16052"/>
                  </a:cubicBezTo>
                  <a:cubicBezTo>
                    <a:pt x="3404" y="16055"/>
                    <a:pt x="3401" y="16057"/>
                    <a:pt x="3398" y="16061"/>
                  </a:cubicBezTo>
                  <a:cubicBezTo>
                    <a:pt x="3385" y="16059"/>
                    <a:pt x="3371" y="16060"/>
                    <a:pt x="3357" y="16064"/>
                  </a:cubicBezTo>
                  <a:cubicBezTo>
                    <a:pt x="3353" y="16056"/>
                    <a:pt x="3349" y="16048"/>
                    <a:pt x="3345" y="16040"/>
                  </a:cubicBezTo>
                  <a:cubicBezTo>
                    <a:pt x="3333" y="16015"/>
                    <a:pt x="3321" y="15988"/>
                    <a:pt x="3304" y="15963"/>
                  </a:cubicBezTo>
                  <a:cubicBezTo>
                    <a:pt x="3303" y="15963"/>
                    <a:pt x="3301" y="15964"/>
                    <a:pt x="3301" y="15963"/>
                  </a:cubicBezTo>
                  <a:cubicBezTo>
                    <a:pt x="3339" y="15924"/>
                    <a:pt x="3293" y="15896"/>
                    <a:pt x="3251" y="15857"/>
                  </a:cubicBezTo>
                  <a:cubicBezTo>
                    <a:pt x="3234" y="15811"/>
                    <a:pt x="3241" y="15773"/>
                    <a:pt x="3256" y="15742"/>
                  </a:cubicBezTo>
                  <a:cubicBezTo>
                    <a:pt x="3237" y="15748"/>
                    <a:pt x="3219" y="15733"/>
                    <a:pt x="3200" y="15730"/>
                  </a:cubicBezTo>
                  <a:cubicBezTo>
                    <a:pt x="3199" y="15727"/>
                    <a:pt x="3196" y="15724"/>
                    <a:pt x="3194" y="15721"/>
                  </a:cubicBezTo>
                  <a:cubicBezTo>
                    <a:pt x="3166" y="15672"/>
                    <a:pt x="3124" y="15641"/>
                    <a:pt x="3085" y="15612"/>
                  </a:cubicBezTo>
                  <a:cubicBezTo>
                    <a:pt x="3028" y="15569"/>
                    <a:pt x="2992" y="15536"/>
                    <a:pt x="2985" y="15476"/>
                  </a:cubicBezTo>
                  <a:cubicBezTo>
                    <a:pt x="2983" y="15461"/>
                    <a:pt x="2971" y="15448"/>
                    <a:pt x="2958" y="15446"/>
                  </a:cubicBezTo>
                  <a:cubicBezTo>
                    <a:pt x="2945" y="15444"/>
                    <a:pt x="2935" y="15455"/>
                    <a:pt x="2937" y="15470"/>
                  </a:cubicBezTo>
                  <a:cubicBezTo>
                    <a:pt x="2950" y="15566"/>
                    <a:pt x="3015" y="15612"/>
                    <a:pt x="3070" y="15653"/>
                  </a:cubicBezTo>
                  <a:cubicBezTo>
                    <a:pt x="3085" y="15664"/>
                    <a:pt x="3099" y="15678"/>
                    <a:pt x="3112" y="15689"/>
                  </a:cubicBezTo>
                  <a:cubicBezTo>
                    <a:pt x="3135" y="15728"/>
                    <a:pt x="3150" y="15739"/>
                    <a:pt x="3156" y="15736"/>
                  </a:cubicBezTo>
                  <a:cubicBezTo>
                    <a:pt x="3158" y="15739"/>
                    <a:pt x="3160" y="15742"/>
                    <a:pt x="3162" y="15745"/>
                  </a:cubicBezTo>
                  <a:cubicBezTo>
                    <a:pt x="3147" y="15758"/>
                    <a:pt x="3150" y="15787"/>
                    <a:pt x="3162" y="15816"/>
                  </a:cubicBezTo>
                  <a:lnTo>
                    <a:pt x="3165" y="15822"/>
                  </a:lnTo>
                  <a:cubicBezTo>
                    <a:pt x="3154" y="15825"/>
                    <a:pt x="3141" y="15830"/>
                    <a:pt x="3129" y="15836"/>
                  </a:cubicBezTo>
                  <a:cubicBezTo>
                    <a:pt x="3108" y="15809"/>
                    <a:pt x="3091" y="15764"/>
                    <a:pt x="3067" y="15771"/>
                  </a:cubicBezTo>
                  <a:cubicBezTo>
                    <a:pt x="3100" y="15812"/>
                    <a:pt x="3110" y="15844"/>
                    <a:pt x="3088" y="15866"/>
                  </a:cubicBezTo>
                  <a:lnTo>
                    <a:pt x="3076" y="15845"/>
                  </a:lnTo>
                  <a:lnTo>
                    <a:pt x="3073" y="15851"/>
                  </a:lnTo>
                  <a:cubicBezTo>
                    <a:pt x="3063" y="15827"/>
                    <a:pt x="3048" y="15803"/>
                    <a:pt x="3035" y="15783"/>
                  </a:cubicBezTo>
                  <a:lnTo>
                    <a:pt x="3020" y="15760"/>
                  </a:lnTo>
                  <a:cubicBezTo>
                    <a:pt x="3013" y="15749"/>
                    <a:pt x="2999" y="15745"/>
                    <a:pt x="2991" y="15751"/>
                  </a:cubicBezTo>
                  <a:cubicBezTo>
                    <a:pt x="2982" y="15756"/>
                    <a:pt x="2984" y="15770"/>
                    <a:pt x="2991" y="15780"/>
                  </a:cubicBezTo>
                  <a:cubicBezTo>
                    <a:pt x="3005" y="15801"/>
                    <a:pt x="3017" y="15823"/>
                    <a:pt x="3029" y="15845"/>
                  </a:cubicBezTo>
                  <a:cubicBezTo>
                    <a:pt x="2992" y="15836"/>
                    <a:pt x="2964" y="15786"/>
                    <a:pt x="2934" y="15739"/>
                  </a:cubicBezTo>
                  <a:lnTo>
                    <a:pt x="2979" y="15709"/>
                  </a:lnTo>
                  <a:cubicBezTo>
                    <a:pt x="2971" y="15611"/>
                    <a:pt x="2893" y="15645"/>
                    <a:pt x="2899" y="15697"/>
                  </a:cubicBezTo>
                  <a:cubicBezTo>
                    <a:pt x="2877" y="15658"/>
                    <a:pt x="2853" y="15621"/>
                    <a:pt x="2828" y="15582"/>
                  </a:cubicBezTo>
                  <a:cubicBezTo>
                    <a:pt x="2814" y="15560"/>
                    <a:pt x="2803" y="15536"/>
                    <a:pt x="2787" y="15517"/>
                  </a:cubicBezTo>
                  <a:cubicBezTo>
                    <a:pt x="2752" y="15477"/>
                    <a:pt x="2703" y="15464"/>
                    <a:pt x="2671" y="15426"/>
                  </a:cubicBezTo>
                  <a:cubicBezTo>
                    <a:pt x="2620" y="15362"/>
                    <a:pt x="2606" y="15252"/>
                    <a:pt x="2533" y="15242"/>
                  </a:cubicBezTo>
                  <a:cubicBezTo>
                    <a:pt x="2528" y="15234"/>
                    <a:pt x="2522" y="15224"/>
                    <a:pt x="2518" y="15216"/>
                  </a:cubicBezTo>
                  <a:cubicBezTo>
                    <a:pt x="2523" y="15201"/>
                    <a:pt x="2500" y="15171"/>
                    <a:pt x="2488" y="15148"/>
                  </a:cubicBezTo>
                  <a:cubicBezTo>
                    <a:pt x="2590" y="15223"/>
                    <a:pt x="2591" y="15185"/>
                    <a:pt x="2565" y="15145"/>
                  </a:cubicBezTo>
                  <a:cubicBezTo>
                    <a:pt x="2540" y="15105"/>
                    <a:pt x="2489" y="15067"/>
                    <a:pt x="2485" y="15145"/>
                  </a:cubicBezTo>
                  <a:cubicBezTo>
                    <a:pt x="2464" y="15105"/>
                    <a:pt x="2447" y="15066"/>
                    <a:pt x="2435" y="15030"/>
                  </a:cubicBezTo>
                  <a:cubicBezTo>
                    <a:pt x="2437" y="15010"/>
                    <a:pt x="2462" y="14999"/>
                    <a:pt x="2465" y="14980"/>
                  </a:cubicBezTo>
                  <a:cubicBezTo>
                    <a:pt x="2488" y="15017"/>
                    <a:pt x="2511" y="15056"/>
                    <a:pt x="2536" y="15092"/>
                  </a:cubicBezTo>
                  <a:cubicBezTo>
                    <a:pt x="2547" y="15109"/>
                    <a:pt x="2554" y="15128"/>
                    <a:pt x="2565" y="15145"/>
                  </a:cubicBezTo>
                  <a:cubicBezTo>
                    <a:pt x="2619" y="15225"/>
                    <a:pt x="2672" y="15300"/>
                    <a:pt x="2710" y="15387"/>
                  </a:cubicBezTo>
                  <a:cubicBezTo>
                    <a:pt x="2718" y="15406"/>
                    <a:pt x="2738" y="15419"/>
                    <a:pt x="2751" y="15414"/>
                  </a:cubicBezTo>
                  <a:cubicBezTo>
                    <a:pt x="2765" y="15409"/>
                    <a:pt x="2768" y="15388"/>
                    <a:pt x="2760" y="15370"/>
                  </a:cubicBezTo>
                  <a:cubicBezTo>
                    <a:pt x="2754" y="15356"/>
                    <a:pt x="2749" y="15344"/>
                    <a:pt x="2742" y="15331"/>
                  </a:cubicBezTo>
                  <a:cubicBezTo>
                    <a:pt x="2731" y="15296"/>
                    <a:pt x="2720" y="15254"/>
                    <a:pt x="2695" y="15242"/>
                  </a:cubicBezTo>
                  <a:cubicBezTo>
                    <a:pt x="2657" y="15177"/>
                    <a:pt x="2615" y="15114"/>
                    <a:pt x="2574" y="15053"/>
                  </a:cubicBezTo>
                  <a:cubicBezTo>
                    <a:pt x="2513" y="14962"/>
                    <a:pt x="2456" y="14876"/>
                    <a:pt x="2417" y="14776"/>
                  </a:cubicBezTo>
                  <a:cubicBezTo>
                    <a:pt x="2410" y="14757"/>
                    <a:pt x="2392" y="14744"/>
                    <a:pt x="2379" y="14749"/>
                  </a:cubicBezTo>
                  <a:cubicBezTo>
                    <a:pt x="2365" y="14754"/>
                    <a:pt x="2360" y="14774"/>
                    <a:pt x="2367" y="14793"/>
                  </a:cubicBezTo>
                  <a:cubicBezTo>
                    <a:pt x="2388" y="14848"/>
                    <a:pt x="2416" y="14898"/>
                    <a:pt x="2444" y="14947"/>
                  </a:cubicBezTo>
                  <a:cubicBezTo>
                    <a:pt x="2391" y="14982"/>
                    <a:pt x="2364" y="14872"/>
                    <a:pt x="2320" y="14861"/>
                  </a:cubicBezTo>
                  <a:lnTo>
                    <a:pt x="2308" y="14844"/>
                  </a:lnTo>
                  <a:cubicBezTo>
                    <a:pt x="2263" y="14773"/>
                    <a:pt x="2221" y="14699"/>
                    <a:pt x="2205" y="14625"/>
                  </a:cubicBezTo>
                  <a:cubicBezTo>
                    <a:pt x="2238" y="14593"/>
                    <a:pt x="2198" y="14523"/>
                    <a:pt x="2255" y="14504"/>
                  </a:cubicBezTo>
                  <a:cubicBezTo>
                    <a:pt x="2292" y="14523"/>
                    <a:pt x="2319" y="14605"/>
                    <a:pt x="2349" y="14663"/>
                  </a:cubicBezTo>
                  <a:cubicBezTo>
                    <a:pt x="2352" y="14673"/>
                    <a:pt x="2358" y="14681"/>
                    <a:pt x="2361" y="14690"/>
                  </a:cubicBezTo>
                  <a:cubicBezTo>
                    <a:pt x="2368" y="14708"/>
                    <a:pt x="2385" y="14718"/>
                    <a:pt x="2400" y="14714"/>
                  </a:cubicBezTo>
                  <a:cubicBezTo>
                    <a:pt x="2414" y="14709"/>
                    <a:pt x="2418" y="14693"/>
                    <a:pt x="2411" y="14675"/>
                  </a:cubicBezTo>
                  <a:cubicBezTo>
                    <a:pt x="2409" y="14670"/>
                    <a:pt x="2410" y="14665"/>
                    <a:pt x="2408" y="14660"/>
                  </a:cubicBezTo>
                  <a:cubicBezTo>
                    <a:pt x="2423" y="14655"/>
                    <a:pt x="2433" y="14668"/>
                    <a:pt x="2447" y="14666"/>
                  </a:cubicBezTo>
                  <a:cubicBezTo>
                    <a:pt x="2396" y="14595"/>
                    <a:pt x="2410" y="14522"/>
                    <a:pt x="2370" y="14501"/>
                  </a:cubicBezTo>
                  <a:cubicBezTo>
                    <a:pt x="2404" y="14496"/>
                    <a:pt x="2426" y="14547"/>
                    <a:pt x="2468" y="14507"/>
                  </a:cubicBezTo>
                  <a:cubicBezTo>
                    <a:pt x="2452" y="14455"/>
                    <a:pt x="2419" y="14476"/>
                    <a:pt x="2406" y="14412"/>
                  </a:cubicBezTo>
                  <a:cubicBezTo>
                    <a:pt x="2346" y="14411"/>
                    <a:pt x="2382" y="14460"/>
                    <a:pt x="2361" y="14480"/>
                  </a:cubicBezTo>
                  <a:cubicBezTo>
                    <a:pt x="2318" y="14344"/>
                    <a:pt x="2270" y="14392"/>
                    <a:pt x="2193" y="14380"/>
                  </a:cubicBezTo>
                  <a:cubicBezTo>
                    <a:pt x="2178" y="14349"/>
                    <a:pt x="2159" y="14319"/>
                    <a:pt x="2143" y="14291"/>
                  </a:cubicBezTo>
                  <a:cubicBezTo>
                    <a:pt x="2109" y="14236"/>
                    <a:pt x="2079" y="14186"/>
                    <a:pt x="2069" y="14126"/>
                  </a:cubicBezTo>
                  <a:cubicBezTo>
                    <a:pt x="2066" y="14112"/>
                    <a:pt x="2058" y="14099"/>
                    <a:pt x="2048" y="14099"/>
                  </a:cubicBezTo>
                  <a:cubicBezTo>
                    <a:pt x="2038" y="14099"/>
                    <a:pt x="2031" y="14113"/>
                    <a:pt x="2033" y="14126"/>
                  </a:cubicBezTo>
                  <a:cubicBezTo>
                    <a:pt x="2017" y="14098"/>
                    <a:pt x="2004" y="14068"/>
                    <a:pt x="1989" y="14040"/>
                  </a:cubicBezTo>
                  <a:cubicBezTo>
                    <a:pt x="1947" y="13962"/>
                    <a:pt x="1910" y="13881"/>
                    <a:pt x="1891" y="13777"/>
                  </a:cubicBezTo>
                  <a:cubicBezTo>
                    <a:pt x="1911" y="13813"/>
                    <a:pt x="1922" y="13816"/>
                    <a:pt x="1921" y="13801"/>
                  </a:cubicBezTo>
                  <a:cubicBezTo>
                    <a:pt x="1920" y="13784"/>
                    <a:pt x="1906" y="13748"/>
                    <a:pt x="1882" y="13721"/>
                  </a:cubicBezTo>
                  <a:cubicBezTo>
                    <a:pt x="1881" y="13711"/>
                    <a:pt x="1880" y="13699"/>
                    <a:pt x="1880" y="13688"/>
                  </a:cubicBezTo>
                  <a:cubicBezTo>
                    <a:pt x="1871" y="13695"/>
                    <a:pt x="1865" y="13697"/>
                    <a:pt x="1859" y="13697"/>
                  </a:cubicBezTo>
                  <a:cubicBezTo>
                    <a:pt x="1858" y="13696"/>
                    <a:pt x="1857" y="13698"/>
                    <a:pt x="1856" y="13697"/>
                  </a:cubicBezTo>
                  <a:cubicBezTo>
                    <a:pt x="1832" y="13695"/>
                    <a:pt x="1822" y="13653"/>
                    <a:pt x="1800" y="13647"/>
                  </a:cubicBezTo>
                  <a:cubicBezTo>
                    <a:pt x="1788" y="13626"/>
                    <a:pt x="1778" y="13595"/>
                    <a:pt x="1770" y="13567"/>
                  </a:cubicBezTo>
                  <a:cubicBezTo>
                    <a:pt x="1768" y="13559"/>
                    <a:pt x="1761" y="13554"/>
                    <a:pt x="1755" y="13555"/>
                  </a:cubicBezTo>
                  <a:cubicBezTo>
                    <a:pt x="1750" y="13557"/>
                    <a:pt x="1747" y="13566"/>
                    <a:pt x="1750" y="13573"/>
                  </a:cubicBezTo>
                  <a:cubicBezTo>
                    <a:pt x="1760" y="13607"/>
                    <a:pt x="1773" y="13646"/>
                    <a:pt x="1791" y="13671"/>
                  </a:cubicBezTo>
                  <a:lnTo>
                    <a:pt x="1785" y="13674"/>
                  </a:lnTo>
                  <a:cubicBezTo>
                    <a:pt x="1819" y="13846"/>
                    <a:pt x="1874" y="14000"/>
                    <a:pt x="1933" y="14149"/>
                  </a:cubicBezTo>
                  <a:cubicBezTo>
                    <a:pt x="1992" y="14299"/>
                    <a:pt x="2054" y="14444"/>
                    <a:pt x="2110" y="14595"/>
                  </a:cubicBezTo>
                  <a:cubicBezTo>
                    <a:pt x="2131" y="14586"/>
                    <a:pt x="2141" y="14625"/>
                    <a:pt x="2160" y="14622"/>
                  </a:cubicBezTo>
                  <a:lnTo>
                    <a:pt x="2163" y="14622"/>
                  </a:lnTo>
                  <a:cubicBezTo>
                    <a:pt x="2181" y="14710"/>
                    <a:pt x="2232" y="14793"/>
                    <a:pt x="2278" y="14867"/>
                  </a:cubicBezTo>
                  <a:lnTo>
                    <a:pt x="2296" y="14894"/>
                  </a:lnTo>
                  <a:lnTo>
                    <a:pt x="2290" y="14894"/>
                  </a:lnTo>
                  <a:cubicBezTo>
                    <a:pt x="2321" y="14987"/>
                    <a:pt x="2386" y="15162"/>
                    <a:pt x="2462" y="15225"/>
                  </a:cubicBezTo>
                  <a:lnTo>
                    <a:pt x="2465" y="15222"/>
                  </a:lnTo>
                  <a:cubicBezTo>
                    <a:pt x="2473" y="15242"/>
                    <a:pt x="2482" y="15263"/>
                    <a:pt x="2497" y="15284"/>
                  </a:cubicBezTo>
                  <a:lnTo>
                    <a:pt x="2494" y="15284"/>
                  </a:lnTo>
                  <a:cubicBezTo>
                    <a:pt x="2575" y="15412"/>
                    <a:pt x="2665" y="15610"/>
                    <a:pt x="2775" y="15798"/>
                  </a:cubicBezTo>
                  <a:cubicBezTo>
                    <a:pt x="2880" y="15980"/>
                    <a:pt x="3005" y="16152"/>
                    <a:pt x="3141" y="16250"/>
                  </a:cubicBezTo>
                  <a:cubicBezTo>
                    <a:pt x="3154" y="16267"/>
                    <a:pt x="3165" y="16288"/>
                    <a:pt x="3177" y="16309"/>
                  </a:cubicBezTo>
                  <a:cubicBezTo>
                    <a:pt x="3195" y="16342"/>
                    <a:pt x="3214" y="16375"/>
                    <a:pt x="3245" y="16401"/>
                  </a:cubicBezTo>
                  <a:lnTo>
                    <a:pt x="3239" y="16401"/>
                  </a:lnTo>
                  <a:cubicBezTo>
                    <a:pt x="3343" y="16573"/>
                    <a:pt x="3502" y="16779"/>
                    <a:pt x="3623" y="16885"/>
                  </a:cubicBezTo>
                  <a:lnTo>
                    <a:pt x="3629" y="16891"/>
                  </a:lnTo>
                  <a:cubicBezTo>
                    <a:pt x="3640" y="16904"/>
                    <a:pt x="3649" y="16917"/>
                    <a:pt x="3658" y="16929"/>
                  </a:cubicBezTo>
                  <a:cubicBezTo>
                    <a:pt x="3672" y="16987"/>
                    <a:pt x="3729" y="17052"/>
                    <a:pt x="3788" y="17119"/>
                  </a:cubicBezTo>
                  <a:cubicBezTo>
                    <a:pt x="3849" y="17186"/>
                    <a:pt x="3912" y="17253"/>
                    <a:pt x="3942" y="17314"/>
                  </a:cubicBezTo>
                  <a:cubicBezTo>
                    <a:pt x="3939" y="17320"/>
                    <a:pt x="3939" y="17328"/>
                    <a:pt x="3936" y="17334"/>
                  </a:cubicBezTo>
                  <a:lnTo>
                    <a:pt x="3933" y="17331"/>
                  </a:lnTo>
                  <a:cubicBezTo>
                    <a:pt x="3894" y="17314"/>
                    <a:pt x="3834" y="17270"/>
                    <a:pt x="3788" y="17222"/>
                  </a:cubicBezTo>
                  <a:cubicBezTo>
                    <a:pt x="3743" y="17174"/>
                    <a:pt x="3711" y="17122"/>
                    <a:pt x="3726" y="17080"/>
                  </a:cubicBezTo>
                  <a:cubicBezTo>
                    <a:pt x="3631" y="17033"/>
                    <a:pt x="3570" y="16974"/>
                    <a:pt x="3511" y="16903"/>
                  </a:cubicBezTo>
                  <a:cubicBezTo>
                    <a:pt x="3451" y="16832"/>
                    <a:pt x="3393" y="16750"/>
                    <a:pt x="3298" y="16649"/>
                  </a:cubicBezTo>
                  <a:cubicBezTo>
                    <a:pt x="3311" y="16638"/>
                    <a:pt x="3325" y="16651"/>
                    <a:pt x="3339" y="16646"/>
                  </a:cubicBezTo>
                  <a:cubicBezTo>
                    <a:pt x="3284" y="16624"/>
                    <a:pt x="3226" y="16589"/>
                    <a:pt x="3171" y="16542"/>
                  </a:cubicBezTo>
                  <a:lnTo>
                    <a:pt x="3112" y="16460"/>
                  </a:lnTo>
                  <a:cubicBezTo>
                    <a:pt x="3078" y="16394"/>
                    <a:pt x="3028" y="16308"/>
                    <a:pt x="2949" y="16238"/>
                  </a:cubicBezTo>
                  <a:cubicBezTo>
                    <a:pt x="3006" y="16223"/>
                    <a:pt x="2923" y="16161"/>
                    <a:pt x="2964" y="16141"/>
                  </a:cubicBezTo>
                  <a:cubicBezTo>
                    <a:pt x="2944" y="16129"/>
                    <a:pt x="2927" y="16116"/>
                    <a:pt x="2911" y="16102"/>
                  </a:cubicBezTo>
                  <a:cubicBezTo>
                    <a:pt x="2914" y="16090"/>
                    <a:pt x="2901" y="16081"/>
                    <a:pt x="2884" y="16076"/>
                  </a:cubicBezTo>
                  <a:cubicBezTo>
                    <a:pt x="2817" y="16000"/>
                    <a:pt x="2787" y="15899"/>
                    <a:pt x="2733" y="15819"/>
                  </a:cubicBezTo>
                  <a:cubicBezTo>
                    <a:pt x="2709" y="15782"/>
                    <a:pt x="2670" y="15774"/>
                    <a:pt x="2642" y="15739"/>
                  </a:cubicBezTo>
                  <a:cubicBezTo>
                    <a:pt x="2621" y="15712"/>
                    <a:pt x="2618" y="15660"/>
                    <a:pt x="2595" y="15630"/>
                  </a:cubicBezTo>
                  <a:cubicBezTo>
                    <a:pt x="2557" y="15580"/>
                    <a:pt x="2518" y="15570"/>
                    <a:pt x="2494" y="15526"/>
                  </a:cubicBezTo>
                  <a:cubicBezTo>
                    <a:pt x="2467" y="15476"/>
                    <a:pt x="2449" y="15401"/>
                    <a:pt x="2423" y="15331"/>
                  </a:cubicBezTo>
                  <a:cubicBezTo>
                    <a:pt x="2398" y="15265"/>
                    <a:pt x="2365" y="15205"/>
                    <a:pt x="2302" y="15166"/>
                  </a:cubicBezTo>
                  <a:cubicBezTo>
                    <a:pt x="2290" y="15144"/>
                    <a:pt x="2276" y="15121"/>
                    <a:pt x="2264" y="15101"/>
                  </a:cubicBezTo>
                  <a:cubicBezTo>
                    <a:pt x="2254" y="15049"/>
                    <a:pt x="2227" y="14984"/>
                    <a:pt x="2193" y="14935"/>
                  </a:cubicBezTo>
                  <a:cubicBezTo>
                    <a:pt x="2176" y="14911"/>
                    <a:pt x="2159" y="14892"/>
                    <a:pt x="2140" y="14879"/>
                  </a:cubicBezTo>
                  <a:cubicBezTo>
                    <a:pt x="2128" y="14859"/>
                    <a:pt x="2115" y="14837"/>
                    <a:pt x="2104" y="14817"/>
                  </a:cubicBezTo>
                  <a:cubicBezTo>
                    <a:pt x="2093" y="14798"/>
                    <a:pt x="2075" y="14790"/>
                    <a:pt x="2063" y="14799"/>
                  </a:cubicBezTo>
                  <a:cubicBezTo>
                    <a:pt x="2050" y="14808"/>
                    <a:pt x="2049" y="14833"/>
                    <a:pt x="2060" y="14852"/>
                  </a:cubicBezTo>
                  <a:cubicBezTo>
                    <a:pt x="2063" y="14859"/>
                    <a:pt x="2068" y="14864"/>
                    <a:pt x="2072" y="14870"/>
                  </a:cubicBezTo>
                  <a:cubicBezTo>
                    <a:pt x="2070" y="14871"/>
                    <a:pt x="2070" y="14872"/>
                    <a:pt x="2069" y="14873"/>
                  </a:cubicBezTo>
                  <a:cubicBezTo>
                    <a:pt x="2062" y="14901"/>
                    <a:pt x="2102" y="14953"/>
                    <a:pt x="2054" y="14959"/>
                  </a:cubicBezTo>
                  <a:cubicBezTo>
                    <a:pt x="2114" y="14989"/>
                    <a:pt x="2157" y="15133"/>
                    <a:pt x="2222" y="15139"/>
                  </a:cubicBezTo>
                  <a:lnTo>
                    <a:pt x="2222" y="15142"/>
                  </a:lnTo>
                  <a:cubicBezTo>
                    <a:pt x="2233" y="15161"/>
                    <a:pt x="2245" y="15182"/>
                    <a:pt x="2258" y="15201"/>
                  </a:cubicBezTo>
                  <a:lnTo>
                    <a:pt x="2255" y="15201"/>
                  </a:lnTo>
                  <a:cubicBezTo>
                    <a:pt x="2277" y="15334"/>
                    <a:pt x="2359" y="15494"/>
                    <a:pt x="2462" y="15653"/>
                  </a:cubicBezTo>
                  <a:cubicBezTo>
                    <a:pt x="2564" y="15813"/>
                    <a:pt x="2688" y="15972"/>
                    <a:pt x="2787" y="16120"/>
                  </a:cubicBezTo>
                  <a:cubicBezTo>
                    <a:pt x="2752" y="16147"/>
                    <a:pt x="2760" y="16192"/>
                    <a:pt x="2754" y="16229"/>
                  </a:cubicBezTo>
                  <a:cubicBezTo>
                    <a:pt x="2807" y="16243"/>
                    <a:pt x="2861" y="16299"/>
                    <a:pt x="2914" y="16356"/>
                  </a:cubicBezTo>
                  <a:cubicBezTo>
                    <a:pt x="2966" y="16414"/>
                    <a:pt x="3017" y="16471"/>
                    <a:pt x="3070" y="16495"/>
                  </a:cubicBezTo>
                  <a:lnTo>
                    <a:pt x="3129" y="16572"/>
                  </a:lnTo>
                  <a:cubicBezTo>
                    <a:pt x="3133" y="16670"/>
                    <a:pt x="3217" y="16725"/>
                    <a:pt x="3280" y="16788"/>
                  </a:cubicBezTo>
                  <a:cubicBezTo>
                    <a:pt x="3280" y="16793"/>
                    <a:pt x="3281" y="16802"/>
                    <a:pt x="3286" y="16817"/>
                  </a:cubicBezTo>
                  <a:cubicBezTo>
                    <a:pt x="3290" y="16813"/>
                    <a:pt x="3301" y="16816"/>
                    <a:pt x="3313" y="16823"/>
                  </a:cubicBezTo>
                  <a:cubicBezTo>
                    <a:pt x="3321" y="16834"/>
                    <a:pt x="3328" y="16846"/>
                    <a:pt x="3333" y="16859"/>
                  </a:cubicBezTo>
                  <a:lnTo>
                    <a:pt x="3333" y="16862"/>
                  </a:lnTo>
                  <a:cubicBezTo>
                    <a:pt x="3328" y="16860"/>
                    <a:pt x="3326" y="16863"/>
                    <a:pt x="3324" y="16867"/>
                  </a:cubicBezTo>
                  <a:cubicBezTo>
                    <a:pt x="3309" y="16912"/>
                    <a:pt x="3375" y="16963"/>
                    <a:pt x="3404" y="16986"/>
                  </a:cubicBezTo>
                  <a:lnTo>
                    <a:pt x="3398" y="16992"/>
                  </a:lnTo>
                  <a:cubicBezTo>
                    <a:pt x="3511" y="17046"/>
                    <a:pt x="3623" y="17171"/>
                    <a:pt x="3732" y="17299"/>
                  </a:cubicBezTo>
                  <a:cubicBezTo>
                    <a:pt x="3841" y="17426"/>
                    <a:pt x="3948" y="17555"/>
                    <a:pt x="4042" y="17615"/>
                  </a:cubicBezTo>
                  <a:cubicBezTo>
                    <a:pt x="4103" y="17657"/>
                    <a:pt x="4041" y="17680"/>
                    <a:pt x="4102" y="17721"/>
                  </a:cubicBezTo>
                  <a:cubicBezTo>
                    <a:pt x="4124" y="17688"/>
                    <a:pt x="4166" y="17755"/>
                    <a:pt x="4190" y="17733"/>
                  </a:cubicBezTo>
                  <a:cubicBezTo>
                    <a:pt x="4199" y="17741"/>
                    <a:pt x="4208" y="17752"/>
                    <a:pt x="4217" y="17763"/>
                  </a:cubicBezTo>
                  <a:cubicBezTo>
                    <a:pt x="4232" y="17781"/>
                    <a:pt x="4251" y="17803"/>
                    <a:pt x="4276" y="17819"/>
                  </a:cubicBezTo>
                  <a:cubicBezTo>
                    <a:pt x="4295" y="17878"/>
                    <a:pt x="4257" y="17850"/>
                    <a:pt x="4279" y="17913"/>
                  </a:cubicBezTo>
                  <a:cubicBezTo>
                    <a:pt x="4412" y="17994"/>
                    <a:pt x="4458" y="18055"/>
                    <a:pt x="4577" y="18108"/>
                  </a:cubicBezTo>
                  <a:lnTo>
                    <a:pt x="4545" y="18150"/>
                  </a:lnTo>
                  <a:cubicBezTo>
                    <a:pt x="4654" y="18215"/>
                    <a:pt x="4722" y="18263"/>
                    <a:pt x="4790" y="18318"/>
                  </a:cubicBezTo>
                  <a:cubicBezTo>
                    <a:pt x="4858" y="18373"/>
                    <a:pt x="4926" y="18433"/>
                    <a:pt x="5035" y="18519"/>
                  </a:cubicBezTo>
                  <a:cubicBezTo>
                    <a:pt x="5089" y="18494"/>
                    <a:pt x="5160" y="18554"/>
                    <a:pt x="5239" y="18622"/>
                  </a:cubicBezTo>
                  <a:cubicBezTo>
                    <a:pt x="5319" y="18691"/>
                    <a:pt x="5405" y="18767"/>
                    <a:pt x="5484" y="18779"/>
                  </a:cubicBezTo>
                  <a:cubicBezTo>
                    <a:pt x="5528" y="18745"/>
                    <a:pt x="5482" y="18716"/>
                    <a:pt x="5526" y="18682"/>
                  </a:cubicBezTo>
                  <a:cubicBezTo>
                    <a:pt x="5441" y="18648"/>
                    <a:pt x="5317" y="18573"/>
                    <a:pt x="5201" y="18484"/>
                  </a:cubicBezTo>
                  <a:cubicBezTo>
                    <a:pt x="5085" y="18395"/>
                    <a:pt x="4975" y="18293"/>
                    <a:pt x="4917" y="18212"/>
                  </a:cubicBezTo>
                  <a:cubicBezTo>
                    <a:pt x="5027" y="18228"/>
                    <a:pt x="5145" y="18321"/>
                    <a:pt x="5263" y="18413"/>
                  </a:cubicBezTo>
                  <a:cubicBezTo>
                    <a:pt x="5378" y="18503"/>
                    <a:pt x="5496" y="18591"/>
                    <a:pt x="5597" y="18608"/>
                  </a:cubicBezTo>
                  <a:cubicBezTo>
                    <a:pt x="5613" y="18617"/>
                    <a:pt x="5628" y="18626"/>
                    <a:pt x="5644" y="18634"/>
                  </a:cubicBezTo>
                  <a:cubicBezTo>
                    <a:pt x="5655" y="18640"/>
                    <a:pt x="5663" y="18646"/>
                    <a:pt x="5674" y="18652"/>
                  </a:cubicBezTo>
                  <a:lnTo>
                    <a:pt x="5644" y="18699"/>
                  </a:lnTo>
                  <a:cubicBezTo>
                    <a:pt x="5698" y="18760"/>
                    <a:pt x="5734" y="18748"/>
                    <a:pt x="5768" y="18735"/>
                  </a:cubicBezTo>
                  <a:lnTo>
                    <a:pt x="5682" y="18661"/>
                  </a:lnTo>
                  <a:cubicBezTo>
                    <a:pt x="5716" y="18680"/>
                    <a:pt x="5751" y="18698"/>
                    <a:pt x="5777" y="18723"/>
                  </a:cubicBezTo>
                  <a:cubicBezTo>
                    <a:pt x="5783" y="18729"/>
                    <a:pt x="5793" y="18733"/>
                    <a:pt x="5801" y="18735"/>
                  </a:cubicBezTo>
                  <a:cubicBezTo>
                    <a:pt x="5806" y="18737"/>
                    <a:pt x="5809" y="18737"/>
                    <a:pt x="5815" y="18741"/>
                  </a:cubicBezTo>
                  <a:cubicBezTo>
                    <a:pt x="5831" y="18748"/>
                    <a:pt x="5853" y="18758"/>
                    <a:pt x="5869" y="18767"/>
                  </a:cubicBezTo>
                  <a:cubicBezTo>
                    <a:pt x="5872" y="18769"/>
                    <a:pt x="5874" y="18772"/>
                    <a:pt x="5877" y="18773"/>
                  </a:cubicBezTo>
                  <a:cubicBezTo>
                    <a:pt x="5884" y="18779"/>
                    <a:pt x="5889" y="18785"/>
                    <a:pt x="5895" y="18791"/>
                  </a:cubicBezTo>
                  <a:cubicBezTo>
                    <a:pt x="5885" y="18794"/>
                    <a:pt x="5881" y="18803"/>
                    <a:pt x="5883" y="18814"/>
                  </a:cubicBezTo>
                  <a:cubicBezTo>
                    <a:pt x="5886" y="18830"/>
                    <a:pt x="5904" y="18845"/>
                    <a:pt x="5922" y="18847"/>
                  </a:cubicBezTo>
                  <a:cubicBezTo>
                    <a:pt x="5929" y="18848"/>
                    <a:pt x="5937" y="18848"/>
                    <a:pt x="5945" y="18850"/>
                  </a:cubicBezTo>
                  <a:cubicBezTo>
                    <a:pt x="5981" y="18876"/>
                    <a:pt x="6001" y="18889"/>
                    <a:pt x="6013" y="18891"/>
                  </a:cubicBezTo>
                  <a:cubicBezTo>
                    <a:pt x="6128" y="18984"/>
                    <a:pt x="6239" y="19057"/>
                    <a:pt x="6353" y="19122"/>
                  </a:cubicBezTo>
                  <a:cubicBezTo>
                    <a:pt x="6518" y="19214"/>
                    <a:pt x="6687" y="19284"/>
                    <a:pt x="6879" y="19340"/>
                  </a:cubicBezTo>
                  <a:cubicBezTo>
                    <a:pt x="6937" y="19426"/>
                    <a:pt x="7032" y="19468"/>
                    <a:pt x="7136" y="19503"/>
                  </a:cubicBezTo>
                  <a:cubicBezTo>
                    <a:pt x="7241" y="19538"/>
                    <a:pt x="7356" y="19565"/>
                    <a:pt x="7461" y="19630"/>
                  </a:cubicBezTo>
                  <a:cubicBezTo>
                    <a:pt x="7497" y="19610"/>
                    <a:pt x="7552" y="19628"/>
                    <a:pt x="7588" y="19609"/>
                  </a:cubicBezTo>
                  <a:cubicBezTo>
                    <a:pt x="7594" y="19610"/>
                    <a:pt x="7601" y="19614"/>
                    <a:pt x="7606" y="19615"/>
                  </a:cubicBezTo>
                  <a:cubicBezTo>
                    <a:pt x="7608" y="19616"/>
                    <a:pt x="7607" y="19615"/>
                    <a:pt x="7609" y="19615"/>
                  </a:cubicBezTo>
                  <a:cubicBezTo>
                    <a:pt x="7636" y="19633"/>
                    <a:pt x="7662" y="19646"/>
                    <a:pt x="7683" y="19654"/>
                  </a:cubicBezTo>
                  <a:cubicBezTo>
                    <a:pt x="7685" y="19655"/>
                    <a:pt x="7686" y="19658"/>
                    <a:pt x="7689" y="19659"/>
                  </a:cubicBezTo>
                  <a:cubicBezTo>
                    <a:pt x="7734" y="19687"/>
                    <a:pt x="7783" y="19698"/>
                    <a:pt x="7831" y="19695"/>
                  </a:cubicBezTo>
                  <a:cubicBezTo>
                    <a:pt x="7997" y="19748"/>
                    <a:pt x="8139" y="19843"/>
                    <a:pt x="8235" y="19863"/>
                  </a:cubicBezTo>
                  <a:cubicBezTo>
                    <a:pt x="8218" y="19899"/>
                    <a:pt x="8224" y="19928"/>
                    <a:pt x="8262" y="19943"/>
                  </a:cubicBezTo>
                  <a:cubicBezTo>
                    <a:pt x="8337" y="19899"/>
                    <a:pt x="8407" y="19987"/>
                    <a:pt x="8510" y="19981"/>
                  </a:cubicBezTo>
                  <a:cubicBezTo>
                    <a:pt x="8513" y="19984"/>
                    <a:pt x="8514" y="19985"/>
                    <a:pt x="8516" y="19987"/>
                  </a:cubicBezTo>
                  <a:cubicBezTo>
                    <a:pt x="8521" y="19992"/>
                    <a:pt x="8526" y="19995"/>
                    <a:pt x="8531" y="19999"/>
                  </a:cubicBezTo>
                  <a:cubicBezTo>
                    <a:pt x="8541" y="20008"/>
                    <a:pt x="8556" y="20012"/>
                    <a:pt x="8566" y="20005"/>
                  </a:cubicBezTo>
                  <a:cubicBezTo>
                    <a:pt x="8576" y="19999"/>
                    <a:pt x="8576" y="19987"/>
                    <a:pt x="8566" y="19979"/>
                  </a:cubicBezTo>
                  <a:cubicBezTo>
                    <a:pt x="8562" y="19975"/>
                    <a:pt x="8558" y="19971"/>
                    <a:pt x="8555" y="19967"/>
                  </a:cubicBezTo>
                  <a:cubicBezTo>
                    <a:pt x="8551" y="19963"/>
                    <a:pt x="8548" y="19957"/>
                    <a:pt x="8543" y="19952"/>
                  </a:cubicBezTo>
                  <a:lnTo>
                    <a:pt x="8546" y="19952"/>
                  </a:lnTo>
                  <a:cubicBezTo>
                    <a:pt x="8561" y="19954"/>
                    <a:pt x="8579" y="19958"/>
                    <a:pt x="8596" y="19961"/>
                  </a:cubicBezTo>
                  <a:cubicBezTo>
                    <a:pt x="8591" y="19966"/>
                    <a:pt x="8589" y="19974"/>
                    <a:pt x="8593" y="19981"/>
                  </a:cubicBezTo>
                  <a:cubicBezTo>
                    <a:pt x="8599" y="19995"/>
                    <a:pt x="8618" y="20002"/>
                    <a:pt x="8634" y="19999"/>
                  </a:cubicBezTo>
                  <a:lnTo>
                    <a:pt x="8655" y="19996"/>
                  </a:lnTo>
                  <a:cubicBezTo>
                    <a:pt x="8687" y="19999"/>
                    <a:pt x="8716" y="20010"/>
                    <a:pt x="8729" y="20023"/>
                  </a:cubicBezTo>
                  <a:cubicBezTo>
                    <a:pt x="8732" y="20026"/>
                    <a:pt x="8743" y="20034"/>
                    <a:pt x="8735" y="20055"/>
                  </a:cubicBezTo>
                  <a:lnTo>
                    <a:pt x="8729" y="20070"/>
                  </a:lnTo>
                  <a:lnTo>
                    <a:pt x="8741" y="20082"/>
                  </a:lnTo>
                  <a:cubicBezTo>
                    <a:pt x="8763" y="20101"/>
                    <a:pt x="8792" y="20110"/>
                    <a:pt x="8818" y="20114"/>
                  </a:cubicBezTo>
                  <a:cubicBezTo>
                    <a:pt x="8813" y="20145"/>
                    <a:pt x="8778" y="20187"/>
                    <a:pt x="8847" y="20185"/>
                  </a:cubicBezTo>
                  <a:cubicBezTo>
                    <a:pt x="8852" y="20155"/>
                    <a:pt x="8882" y="20156"/>
                    <a:pt x="8906" y="20147"/>
                  </a:cubicBezTo>
                  <a:cubicBezTo>
                    <a:pt x="8915" y="20152"/>
                    <a:pt x="8929" y="20153"/>
                    <a:pt x="8939" y="20150"/>
                  </a:cubicBezTo>
                  <a:cubicBezTo>
                    <a:pt x="8954" y="20145"/>
                    <a:pt x="8956" y="20130"/>
                    <a:pt x="8948" y="20117"/>
                  </a:cubicBezTo>
                  <a:cubicBezTo>
                    <a:pt x="8920" y="20080"/>
                    <a:pt x="8875" y="20075"/>
                    <a:pt x="8841" y="20070"/>
                  </a:cubicBezTo>
                  <a:cubicBezTo>
                    <a:pt x="8823" y="20067"/>
                    <a:pt x="8810" y="20066"/>
                    <a:pt x="8800" y="20061"/>
                  </a:cubicBezTo>
                  <a:cubicBezTo>
                    <a:pt x="8804" y="20033"/>
                    <a:pt x="8790" y="20010"/>
                    <a:pt x="8776" y="19996"/>
                  </a:cubicBezTo>
                  <a:cubicBezTo>
                    <a:pt x="8770" y="19990"/>
                    <a:pt x="8763" y="19987"/>
                    <a:pt x="8755" y="19981"/>
                  </a:cubicBezTo>
                  <a:cubicBezTo>
                    <a:pt x="8820" y="19990"/>
                    <a:pt x="8888" y="19998"/>
                    <a:pt x="8956" y="20008"/>
                  </a:cubicBezTo>
                  <a:cubicBezTo>
                    <a:pt x="9108" y="20030"/>
                    <a:pt x="9259" y="20056"/>
                    <a:pt x="9364" y="20097"/>
                  </a:cubicBezTo>
                  <a:cubicBezTo>
                    <a:pt x="9338" y="20115"/>
                    <a:pt x="9317" y="20142"/>
                    <a:pt x="9284" y="20153"/>
                  </a:cubicBezTo>
                  <a:lnTo>
                    <a:pt x="9228" y="20141"/>
                  </a:lnTo>
                  <a:cubicBezTo>
                    <a:pt x="9209" y="20138"/>
                    <a:pt x="9190" y="20147"/>
                    <a:pt x="9187" y="20162"/>
                  </a:cubicBezTo>
                  <a:cubicBezTo>
                    <a:pt x="9184" y="20176"/>
                    <a:pt x="9197" y="20191"/>
                    <a:pt x="9216" y="20194"/>
                  </a:cubicBezTo>
                  <a:lnTo>
                    <a:pt x="9276" y="20203"/>
                  </a:lnTo>
                  <a:cubicBezTo>
                    <a:pt x="9283" y="20269"/>
                    <a:pt x="9384" y="20236"/>
                    <a:pt x="9435" y="20233"/>
                  </a:cubicBezTo>
                  <a:cubicBezTo>
                    <a:pt x="9441" y="20314"/>
                    <a:pt x="9566" y="20264"/>
                    <a:pt x="9595" y="20230"/>
                  </a:cubicBezTo>
                  <a:cubicBezTo>
                    <a:pt x="9612" y="20229"/>
                    <a:pt x="9632" y="20230"/>
                    <a:pt x="9651" y="20233"/>
                  </a:cubicBezTo>
                  <a:lnTo>
                    <a:pt x="9645" y="20247"/>
                  </a:lnTo>
                  <a:cubicBezTo>
                    <a:pt x="9651" y="20314"/>
                    <a:pt x="9758" y="20309"/>
                    <a:pt x="9825" y="20289"/>
                  </a:cubicBezTo>
                  <a:lnTo>
                    <a:pt x="9825" y="20286"/>
                  </a:lnTo>
                  <a:cubicBezTo>
                    <a:pt x="9853" y="20292"/>
                    <a:pt x="9878" y="20295"/>
                    <a:pt x="9905" y="20298"/>
                  </a:cubicBezTo>
                  <a:cubicBezTo>
                    <a:pt x="9939" y="20301"/>
                    <a:pt x="9973" y="20303"/>
                    <a:pt x="10002" y="20312"/>
                  </a:cubicBezTo>
                  <a:cubicBezTo>
                    <a:pt x="10018" y="20317"/>
                    <a:pt x="10036" y="20311"/>
                    <a:pt x="10041" y="20301"/>
                  </a:cubicBezTo>
                  <a:cubicBezTo>
                    <a:pt x="10046" y="20290"/>
                    <a:pt x="10035" y="20276"/>
                    <a:pt x="10020" y="20271"/>
                  </a:cubicBezTo>
                  <a:cubicBezTo>
                    <a:pt x="10016" y="20270"/>
                    <a:pt x="10012" y="20269"/>
                    <a:pt x="10008" y="20268"/>
                  </a:cubicBezTo>
                  <a:cubicBezTo>
                    <a:pt x="9975" y="20260"/>
                    <a:pt x="9943" y="20257"/>
                    <a:pt x="9911" y="20253"/>
                  </a:cubicBezTo>
                  <a:cubicBezTo>
                    <a:pt x="9882" y="20251"/>
                    <a:pt x="9857" y="20248"/>
                    <a:pt x="9831" y="20241"/>
                  </a:cubicBezTo>
                  <a:lnTo>
                    <a:pt x="9831" y="20236"/>
                  </a:lnTo>
                  <a:cubicBezTo>
                    <a:pt x="9810" y="20230"/>
                    <a:pt x="9776" y="20216"/>
                    <a:pt x="9739" y="20206"/>
                  </a:cubicBezTo>
                  <a:cubicBezTo>
                    <a:pt x="9775" y="20189"/>
                    <a:pt x="9787" y="20161"/>
                    <a:pt x="9760" y="20123"/>
                  </a:cubicBezTo>
                  <a:cubicBezTo>
                    <a:pt x="9795" y="20160"/>
                    <a:pt x="9802" y="20122"/>
                    <a:pt x="9869" y="20144"/>
                  </a:cubicBezTo>
                  <a:lnTo>
                    <a:pt x="9875" y="20141"/>
                  </a:lnTo>
                  <a:lnTo>
                    <a:pt x="9875" y="20147"/>
                  </a:lnTo>
                  <a:cubicBezTo>
                    <a:pt x="9878" y="20157"/>
                    <a:pt x="9881" y="20165"/>
                    <a:pt x="9884" y="20174"/>
                  </a:cubicBezTo>
                  <a:lnTo>
                    <a:pt x="9887" y="20176"/>
                  </a:lnTo>
                  <a:lnTo>
                    <a:pt x="9890" y="20179"/>
                  </a:lnTo>
                  <a:cubicBezTo>
                    <a:pt x="9919" y="20203"/>
                    <a:pt x="9958" y="20210"/>
                    <a:pt x="9991" y="20215"/>
                  </a:cubicBezTo>
                  <a:cubicBezTo>
                    <a:pt x="9999" y="20216"/>
                    <a:pt x="10006" y="20216"/>
                    <a:pt x="10014" y="20218"/>
                  </a:cubicBezTo>
                  <a:lnTo>
                    <a:pt x="10008" y="20268"/>
                  </a:lnTo>
                  <a:cubicBezTo>
                    <a:pt x="10107" y="20252"/>
                    <a:pt x="10172" y="20316"/>
                    <a:pt x="10233" y="20271"/>
                  </a:cubicBezTo>
                  <a:lnTo>
                    <a:pt x="10292" y="20280"/>
                  </a:lnTo>
                  <a:cubicBezTo>
                    <a:pt x="10300" y="20281"/>
                    <a:pt x="10306" y="20276"/>
                    <a:pt x="10307" y="20271"/>
                  </a:cubicBezTo>
                  <a:cubicBezTo>
                    <a:pt x="10308" y="20266"/>
                    <a:pt x="10303" y="20260"/>
                    <a:pt x="10295" y="20259"/>
                  </a:cubicBezTo>
                  <a:lnTo>
                    <a:pt x="10239" y="20250"/>
                  </a:lnTo>
                  <a:cubicBezTo>
                    <a:pt x="10215" y="20184"/>
                    <a:pt x="10254" y="20177"/>
                    <a:pt x="10298" y="20197"/>
                  </a:cubicBezTo>
                  <a:cubicBezTo>
                    <a:pt x="10343" y="20217"/>
                    <a:pt x="10392" y="20265"/>
                    <a:pt x="10389" y="20306"/>
                  </a:cubicBezTo>
                  <a:cubicBezTo>
                    <a:pt x="10434" y="20312"/>
                    <a:pt x="10481" y="20316"/>
                    <a:pt x="10525" y="20321"/>
                  </a:cubicBezTo>
                  <a:cubicBezTo>
                    <a:pt x="10555" y="20258"/>
                    <a:pt x="10616" y="20226"/>
                    <a:pt x="10694" y="20206"/>
                  </a:cubicBezTo>
                  <a:cubicBezTo>
                    <a:pt x="10695" y="20226"/>
                    <a:pt x="10686" y="20251"/>
                    <a:pt x="10712" y="20256"/>
                  </a:cubicBezTo>
                  <a:cubicBezTo>
                    <a:pt x="10710" y="20212"/>
                    <a:pt x="10873" y="20224"/>
                    <a:pt x="10892" y="20256"/>
                  </a:cubicBezTo>
                  <a:cubicBezTo>
                    <a:pt x="10858" y="20253"/>
                    <a:pt x="10839" y="20261"/>
                    <a:pt x="10827" y="20277"/>
                  </a:cubicBezTo>
                  <a:cubicBezTo>
                    <a:pt x="10810" y="20279"/>
                    <a:pt x="10791" y="20280"/>
                    <a:pt x="10768" y="20277"/>
                  </a:cubicBezTo>
                  <a:cubicBezTo>
                    <a:pt x="10761" y="20276"/>
                    <a:pt x="10754" y="20280"/>
                    <a:pt x="10753" y="20286"/>
                  </a:cubicBezTo>
                  <a:cubicBezTo>
                    <a:pt x="10752" y="20291"/>
                    <a:pt x="10757" y="20296"/>
                    <a:pt x="10765" y="20298"/>
                  </a:cubicBezTo>
                  <a:cubicBezTo>
                    <a:pt x="10796" y="20302"/>
                    <a:pt x="10822" y="20302"/>
                    <a:pt x="10845" y="20298"/>
                  </a:cubicBezTo>
                  <a:lnTo>
                    <a:pt x="10845" y="20301"/>
                  </a:lnTo>
                  <a:cubicBezTo>
                    <a:pt x="10900" y="20328"/>
                    <a:pt x="10947" y="20364"/>
                    <a:pt x="11043" y="20366"/>
                  </a:cubicBezTo>
                  <a:cubicBezTo>
                    <a:pt x="11071" y="20323"/>
                    <a:pt x="11005" y="20264"/>
                    <a:pt x="11048" y="20265"/>
                  </a:cubicBezTo>
                  <a:cubicBezTo>
                    <a:pt x="11077" y="20318"/>
                    <a:pt x="11143" y="20340"/>
                    <a:pt x="11208" y="20351"/>
                  </a:cubicBezTo>
                  <a:cubicBezTo>
                    <a:pt x="11200" y="20354"/>
                    <a:pt x="11191" y="20357"/>
                    <a:pt x="11184" y="20360"/>
                  </a:cubicBezTo>
                  <a:cubicBezTo>
                    <a:pt x="11166" y="20367"/>
                    <a:pt x="11148" y="20373"/>
                    <a:pt x="11131" y="20371"/>
                  </a:cubicBezTo>
                  <a:cubicBezTo>
                    <a:pt x="11118" y="20371"/>
                    <a:pt x="11109" y="20379"/>
                    <a:pt x="11108" y="20389"/>
                  </a:cubicBezTo>
                  <a:cubicBezTo>
                    <a:pt x="11106" y="20399"/>
                    <a:pt x="11115" y="20406"/>
                    <a:pt x="11128" y="20407"/>
                  </a:cubicBezTo>
                  <a:cubicBezTo>
                    <a:pt x="11159" y="20409"/>
                    <a:pt x="11185" y="20401"/>
                    <a:pt x="11208" y="20392"/>
                  </a:cubicBezTo>
                  <a:cubicBezTo>
                    <a:pt x="11230" y="20384"/>
                    <a:pt x="11243" y="20375"/>
                    <a:pt x="11258" y="20377"/>
                  </a:cubicBezTo>
                  <a:lnTo>
                    <a:pt x="11258" y="20380"/>
                  </a:lnTo>
                  <a:cubicBezTo>
                    <a:pt x="11292" y="20418"/>
                    <a:pt x="11276" y="20493"/>
                    <a:pt x="11353" y="20499"/>
                  </a:cubicBezTo>
                  <a:cubicBezTo>
                    <a:pt x="11447" y="20480"/>
                    <a:pt x="11536" y="20470"/>
                    <a:pt x="11633" y="20451"/>
                  </a:cubicBezTo>
                  <a:cubicBezTo>
                    <a:pt x="11645" y="20500"/>
                    <a:pt x="11686" y="20575"/>
                    <a:pt x="11808" y="20578"/>
                  </a:cubicBezTo>
                  <a:cubicBezTo>
                    <a:pt x="11781" y="20475"/>
                    <a:pt x="11937" y="20484"/>
                    <a:pt x="11982" y="20425"/>
                  </a:cubicBezTo>
                  <a:cubicBezTo>
                    <a:pt x="12009" y="20426"/>
                    <a:pt x="12020" y="20440"/>
                    <a:pt x="12032" y="20454"/>
                  </a:cubicBezTo>
                  <a:cubicBezTo>
                    <a:pt x="12006" y="20465"/>
                    <a:pt x="11980" y="20478"/>
                    <a:pt x="11964" y="20496"/>
                  </a:cubicBezTo>
                  <a:lnTo>
                    <a:pt x="12059" y="20487"/>
                  </a:lnTo>
                  <a:lnTo>
                    <a:pt x="12068" y="20484"/>
                  </a:lnTo>
                  <a:cubicBezTo>
                    <a:pt x="12066" y="20504"/>
                    <a:pt x="12071" y="20521"/>
                    <a:pt x="12086" y="20531"/>
                  </a:cubicBezTo>
                  <a:cubicBezTo>
                    <a:pt x="12113" y="20550"/>
                    <a:pt x="12160" y="20548"/>
                    <a:pt x="12207" y="20543"/>
                  </a:cubicBezTo>
                  <a:cubicBezTo>
                    <a:pt x="12224" y="20541"/>
                    <a:pt x="12241" y="20537"/>
                    <a:pt x="12257" y="20537"/>
                  </a:cubicBezTo>
                  <a:cubicBezTo>
                    <a:pt x="12253" y="20542"/>
                    <a:pt x="12250" y="20549"/>
                    <a:pt x="12245" y="20555"/>
                  </a:cubicBezTo>
                  <a:cubicBezTo>
                    <a:pt x="12240" y="20561"/>
                    <a:pt x="12235" y="20566"/>
                    <a:pt x="12230" y="20572"/>
                  </a:cubicBezTo>
                  <a:cubicBezTo>
                    <a:pt x="12223" y="20584"/>
                    <a:pt x="12230" y="20597"/>
                    <a:pt x="12245" y="20602"/>
                  </a:cubicBezTo>
                  <a:cubicBezTo>
                    <a:pt x="12260" y="20607"/>
                    <a:pt x="12276" y="20601"/>
                    <a:pt x="12284" y="20590"/>
                  </a:cubicBezTo>
                  <a:cubicBezTo>
                    <a:pt x="12287" y="20585"/>
                    <a:pt x="12294" y="20581"/>
                    <a:pt x="12298" y="20575"/>
                  </a:cubicBezTo>
                  <a:cubicBezTo>
                    <a:pt x="12308" y="20563"/>
                    <a:pt x="12318" y="20550"/>
                    <a:pt x="12325" y="20534"/>
                  </a:cubicBezTo>
                  <a:cubicBezTo>
                    <a:pt x="12325" y="20533"/>
                    <a:pt x="12325" y="20532"/>
                    <a:pt x="12325" y="20531"/>
                  </a:cubicBezTo>
                  <a:cubicBezTo>
                    <a:pt x="12342" y="20524"/>
                    <a:pt x="12359" y="20516"/>
                    <a:pt x="12372" y="20501"/>
                  </a:cubicBezTo>
                  <a:cubicBezTo>
                    <a:pt x="12378" y="20496"/>
                    <a:pt x="12377" y="20487"/>
                    <a:pt x="12369" y="20484"/>
                  </a:cubicBezTo>
                  <a:cubicBezTo>
                    <a:pt x="12366" y="20482"/>
                    <a:pt x="12361" y="20480"/>
                    <a:pt x="12357" y="20481"/>
                  </a:cubicBezTo>
                  <a:cubicBezTo>
                    <a:pt x="12353" y="20481"/>
                    <a:pt x="12349" y="20484"/>
                    <a:pt x="12346" y="20487"/>
                  </a:cubicBezTo>
                  <a:cubicBezTo>
                    <a:pt x="12336" y="20496"/>
                    <a:pt x="12323" y="20502"/>
                    <a:pt x="12310" y="20507"/>
                  </a:cubicBezTo>
                  <a:cubicBezTo>
                    <a:pt x="12308" y="20507"/>
                    <a:pt x="12307" y="20508"/>
                    <a:pt x="12304" y="20507"/>
                  </a:cubicBezTo>
                  <a:cubicBezTo>
                    <a:pt x="12300" y="20507"/>
                    <a:pt x="12297" y="20504"/>
                    <a:pt x="12292" y="20504"/>
                  </a:cubicBezTo>
                  <a:cubicBezTo>
                    <a:pt x="12285" y="20505"/>
                    <a:pt x="12279" y="20510"/>
                    <a:pt x="12275" y="20513"/>
                  </a:cubicBezTo>
                  <a:cubicBezTo>
                    <a:pt x="12253" y="20513"/>
                    <a:pt x="12230" y="20514"/>
                    <a:pt x="12207" y="20516"/>
                  </a:cubicBezTo>
                  <a:cubicBezTo>
                    <a:pt x="12168" y="20520"/>
                    <a:pt x="12126" y="20525"/>
                    <a:pt x="12109" y="20513"/>
                  </a:cubicBezTo>
                  <a:cubicBezTo>
                    <a:pt x="12102" y="20508"/>
                    <a:pt x="12100" y="20499"/>
                    <a:pt x="12100" y="20487"/>
                  </a:cubicBezTo>
                  <a:cubicBezTo>
                    <a:pt x="12159" y="20433"/>
                    <a:pt x="12148" y="20378"/>
                    <a:pt x="12091" y="20342"/>
                  </a:cubicBezTo>
                  <a:cubicBezTo>
                    <a:pt x="12116" y="20349"/>
                    <a:pt x="12142" y="20341"/>
                    <a:pt x="12162" y="20336"/>
                  </a:cubicBezTo>
                  <a:cubicBezTo>
                    <a:pt x="12181" y="20331"/>
                    <a:pt x="12197" y="20329"/>
                    <a:pt x="12210" y="20333"/>
                  </a:cubicBezTo>
                  <a:cubicBezTo>
                    <a:pt x="12218" y="20336"/>
                    <a:pt x="12229" y="20331"/>
                    <a:pt x="12233" y="20324"/>
                  </a:cubicBezTo>
                  <a:cubicBezTo>
                    <a:pt x="12238" y="20318"/>
                    <a:pt x="12236" y="20310"/>
                    <a:pt x="12227" y="20306"/>
                  </a:cubicBezTo>
                  <a:cubicBezTo>
                    <a:pt x="12203" y="20298"/>
                    <a:pt x="12176" y="20307"/>
                    <a:pt x="12154" y="20312"/>
                  </a:cubicBezTo>
                  <a:cubicBezTo>
                    <a:pt x="12137" y="20317"/>
                    <a:pt x="12123" y="20319"/>
                    <a:pt x="12112" y="20318"/>
                  </a:cubicBezTo>
                  <a:cubicBezTo>
                    <a:pt x="12111" y="20298"/>
                    <a:pt x="12120" y="20282"/>
                    <a:pt x="12130" y="20268"/>
                  </a:cubicBezTo>
                  <a:cubicBezTo>
                    <a:pt x="12059" y="20278"/>
                    <a:pt x="12003" y="20274"/>
                    <a:pt x="11967" y="20250"/>
                  </a:cubicBezTo>
                  <a:cubicBezTo>
                    <a:pt x="12014" y="20236"/>
                    <a:pt x="12013" y="20219"/>
                    <a:pt x="11985" y="20197"/>
                  </a:cubicBezTo>
                  <a:cubicBezTo>
                    <a:pt x="11927" y="20191"/>
                    <a:pt x="11889" y="20189"/>
                    <a:pt x="11849" y="20227"/>
                  </a:cubicBezTo>
                  <a:lnTo>
                    <a:pt x="11852" y="20233"/>
                  </a:lnTo>
                  <a:cubicBezTo>
                    <a:pt x="11838" y="20231"/>
                    <a:pt x="11824" y="20230"/>
                    <a:pt x="11811" y="20230"/>
                  </a:cubicBezTo>
                  <a:lnTo>
                    <a:pt x="11793" y="20230"/>
                  </a:lnTo>
                  <a:cubicBezTo>
                    <a:pt x="11781" y="20230"/>
                    <a:pt x="11770" y="20238"/>
                    <a:pt x="11769" y="20247"/>
                  </a:cubicBezTo>
                  <a:cubicBezTo>
                    <a:pt x="11769" y="20258"/>
                    <a:pt x="11779" y="20268"/>
                    <a:pt x="11793" y="20268"/>
                  </a:cubicBezTo>
                  <a:lnTo>
                    <a:pt x="11808" y="20268"/>
                  </a:lnTo>
                  <a:cubicBezTo>
                    <a:pt x="11815" y="20268"/>
                    <a:pt x="11822" y="20268"/>
                    <a:pt x="11828" y="20268"/>
                  </a:cubicBezTo>
                  <a:cubicBezTo>
                    <a:pt x="11830" y="20276"/>
                    <a:pt x="11849" y="20285"/>
                    <a:pt x="11855" y="20292"/>
                  </a:cubicBezTo>
                  <a:cubicBezTo>
                    <a:pt x="11832" y="20292"/>
                    <a:pt x="11719" y="20323"/>
                    <a:pt x="11737" y="20321"/>
                  </a:cubicBezTo>
                  <a:cubicBezTo>
                    <a:pt x="11667" y="20333"/>
                    <a:pt x="11577" y="20338"/>
                    <a:pt x="11492" y="20339"/>
                  </a:cubicBezTo>
                  <a:cubicBezTo>
                    <a:pt x="11460" y="20339"/>
                    <a:pt x="11428" y="20339"/>
                    <a:pt x="11400" y="20339"/>
                  </a:cubicBezTo>
                  <a:cubicBezTo>
                    <a:pt x="11435" y="20335"/>
                    <a:pt x="11470" y="20331"/>
                    <a:pt x="11495" y="20327"/>
                  </a:cubicBezTo>
                  <a:cubicBezTo>
                    <a:pt x="11599" y="20309"/>
                    <a:pt x="11696" y="20263"/>
                    <a:pt x="11781" y="20212"/>
                  </a:cubicBezTo>
                  <a:cubicBezTo>
                    <a:pt x="11867" y="20161"/>
                    <a:pt x="11938" y="20105"/>
                    <a:pt x="11994" y="20067"/>
                  </a:cubicBezTo>
                  <a:cubicBezTo>
                    <a:pt x="11994" y="20066"/>
                    <a:pt x="11994" y="20065"/>
                    <a:pt x="11994" y="20064"/>
                  </a:cubicBezTo>
                  <a:cubicBezTo>
                    <a:pt x="12021" y="20052"/>
                    <a:pt x="12043" y="20038"/>
                    <a:pt x="12080" y="20014"/>
                  </a:cubicBezTo>
                  <a:cubicBezTo>
                    <a:pt x="12120" y="20040"/>
                    <a:pt x="12197" y="20061"/>
                    <a:pt x="12286" y="20067"/>
                  </a:cubicBezTo>
                  <a:cubicBezTo>
                    <a:pt x="12375" y="20074"/>
                    <a:pt x="12478" y="20067"/>
                    <a:pt x="12564" y="20038"/>
                  </a:cubicBezTo>
                  <a:cubicBezTo>
                    <a:pt x="12562" y="20040"/>
                    <a:pt x="12558" y="20041"/>
                    <a:pt x="12558" y="20044"/>
                  </a:cubicBezTo>
                  <a:lnTo>
                    <a:pt x="12561" y="20058"/>
                  </a:lnTo>
                  <a:cubicBezTo>
                    <a:pt x="12562" y="20069"/>
                    <a:pt x="12562" y="20078"/>
                    <a:pt x="12561" y="20085"/>
                  </a:cubicBezTo>
                  <a:lnTo>
                    <a:pt x="12561" y="20094"/>
                  </a:lnTo>
                  <a:lnTo>
                    <a:pt x="12573" y="20097"/>
                  </a:lnTo>
                  <a:cubicBezTo>
                    <a:pt x="12607" y="20103"/>
                    <a:pt x="12626" y="20122"/>
                    <a:pt x="12629" y="20150"/>
                  </a:cubicBezTo>
                  <a:lnTo>
                    <a:pt x="12629" y="20159"/>
                  </a:lnTo>
                  <a:lnTo>
                    <a:pt x="12641" y="20162"/>
                  </a:lnTo>
                  <a:cubicBezTo>
                    <a:pt x="12673" y="20166"/>
                    <a:pt x="12711" y="20148"/>
                    <a:pt x="12724" y="20138"/>
                  </a:cubicBezTo>
                  <a:lnTo>
                    <a:pt x="12727" y="20132"/>
                  </a:lnTo>
                  <a:cubicBezTo>
                    <a:pt x="12744" y="20098"/>
                    <a:pt x="12785" y="20078"/>
                    <a:pt x="12827" y="20055"/>
                  </a:cubicBezTo>
                  <a:cubicBezTo>
                    <a:pt x="12871" y="20032"/>
                    <a:pt x="12913" y="20008"/>
                    <a:pt x="12934" y="19967"/>
                  </a:cubicBezTo>
                  <a:cubicBezTo>
                    <a:pt x="13005" y="19940"/>
                    <a:pt x="13084" y="19932"/>
                    <a:pt x="13016" y="19987"/>
                  </a:cubicBezTo>
                  <a:cubicBezTo>
                    <a:pt x="13205" y="19964"/>
                    <a:pt x="13284" y="19941"/>
                    <a:pt x="13412" y="19967"/>
                  </a:cubicBezTo>
                  <a:cubicBezTo>
                    <a:pt x="13453" y="19952"/>
                    <a:pt x="13525" y="19911"/>
                    <a:pt x="13593" y="19884"/>
                  </a:cubicBezTo>
                  <a:cubicBezTo>
                    <a:pt x="13657" y="19858"/>
                    <a:pt x="13720" y="19847"/>
                    <a:pt x="13749" y="19890"/>
                  </a:cubicBezTo>
                  <a:cubicBezTo>
                    <a:pt x="13745" y="19895"/>
                    <a:pt x="13737" y="19900"/>
                    <a:pt x="13728" y="19908"/>
                  </a:cubicBezTo>
                  <a:lnTo>
                    <a:pt x="13728" y="19899"/>
                  </a:lnTo>
                  <a:cubicBezTo>
                    <a:pt x="13673" y="19921"/>
                    <a:pt x="13566" y="19956"/>
                    <a:pt x="13631" y="19981"/>
                  </a:cubicBezTo>
                  <a:cubicBezTo>
                    <a:pt x="13595" y="19999"/>
                    <a:pt x="13557" y="20002"/>
                    <a:pt x="13519" y="19984"/>
                  </a:cubicBezTo>
                  <a:lnTo>
                    <a:pt x="13501" y="19976"/>
                  </a:lnTo>
                  <a:lnTo>
                    <a:pt x="13480" y="19990"/>
                  </a:lnTo>
                  <a:cubicBezTo>
                    <a:pt x="13365" y="20067"/>
                    <a:pt x="13224" y="20118"/>
                    <a:pt x="13099" y="20129"/>
                  </a:cubicBezTo>
                  <a:cubicBezTo>
                    <a:pt x="13080" y="20131"/>
                    <a:pt x="13067" y="20144"/>
                    <a:pt x="13067" y="20159"/>
                  </a:cubicBezTo>
                  <a:cubicBezTo>
                    <a:pt x="13067" y="20173"/>
                    <a:pt x="13080" y="20184"/>
                    <a:pt x="13099" y="20182"/>
                  </a:cubicBezTo>
                  <a:cubicBezTo>
                    <a:pt x="13231" y="20171"/>
                    <a:pt x="13379" y="20118"/>
                    <a:pt x="13501" y="20041"/>
                  </a:cubicBezTo>
                  <a:cubicBezTo>
                    <a:pt x="13556" y="20059"/>
                    <a:pt x="13616" y="20052"/>
                    <a:pt x="13669" y="20023"/>
                  </a:cubicBezTo>
                  <a:lnTo>
                    <a:pt x="13669" y="20026"/>
                  </a:lnTo>
                  <a:cubicBezTo>
                    <a:pt x="13713" y="20046"/>
                    <a:pt x="13848" y="19973"/>
                    <a:pt x="13799" y="19943"/>
                  </a:cubicBezTo>
                  <a:cubicBezTo>
                    <a:pt x="13813" y="19937"/>
                    <a:pt x="13826" y="19935"/>
                    <a:pt x="13835" y="19940"/>
                  </a:cubicBezTo>
                  <a:cubicBezTo>
                    <a:pt x="13841" y="19944"/>
                    <a:pt x="13852" y="19940"/>
                    <a:pt x="13858" y="19934"/>
                  </a:cubicBezTo>
                  <a:cubicBezTo>
                    <a:pt x="13864" y="19928"/>
                    <a:pt x="13865" y="19923"/>
                    <a:pt x="13858" y="19919"/>
                  </a:cubicBezTo>
                  <a:cubicBezTo>
                    <a:pt x="13843" y="19911"/>
                    <a:pt x="13823" y="19910"/>
                    <a:pt x="13802" y="19917"/>
                  </a:cubicBezTo>
                  <a:cubicBezTo>
                    <a:pt x="13788" y="19921"/>
                    <a:pt x="13775" y="19928"/>
                    <a:pt x="13761" y="19937"/>
                  </a:cubicBezTo>
                  <a:lnTo>
                    <a:pt x="13761" y="19928"/>
                  </a:lnTo>
                  <a:lnTo>
                    <a:pt x="13758" y="19919"/>
                  </a:lnTo>
                  <a:cubicBezTo>
                    <a:pt x="13773" y="19906"/>
                    <a:pt x="13783" y="19894"/>
                    <a:pt x="13788" y="19881"/>
                  </a:cubicBezTo>
                  <a:lnTo>
                    <a:pt x="13796" y="19881"/>
                  </a:lnTo>
                  <a:cubicBezTo>
                    <a:pt x="13823" y="19876"/>
                    <a:pt x="13854" y="19895"/>
                    <a:pt x="13861" y="19860"/>
                  </a:cubicBezTo>
                  <a:cubicBezTo>
                    <a:pt x="13851" y="19779"/>
                    <a:pt x="14008" y="19695"/>
                    <a:pt x="14181" y="19651"/>
                  </a:cubicBezTo>
                  <a:cubicBezTo>
                    <a:pt x="14184" y="19679"/>
                    <a:pt x="14211" y="19675"/>
                    <a:pt x="14231" y="19680"/>
                  </a:cubicBezTo>
                  <a:cubicBezTo>
                    <a:pt x="14208" y="19695"/>
                    <a:pt x="14182" y="19704"/>
                    <a:pt x="14154" y="19716"/>
                  </a:cubicBezTo>
                  <a:cubicBezTo>
                    <a:pt x="14128" y="19726"/>
                    <a:pt x="14102" y="19737"/>
                    <a:pt x="14077" y="19751"/>
                  </a:cubicBezTo>
                  <a:cubicBezTo>
                    <a:pt x="14067" y="19756"/>
                    <a:pt x="14063" y="19765"/>
                    <a:pt x="14068" y="19772"/>
                  </a:cubicBezTo>
                  <a:cubicBezTo>
                    <a:pt x="14073" y="19779"/>
                    <a:pt x="14085" y="19780"/>
                    <a:pt x="14095" y="19775"/>
                  </a:cubicBezTo>
                  <a:cubicBezTo>
                    <a:pt x="14117" y="19763"/>
                    <a:pt x="14141" y="19752"/>
                    <a:pt x="14166" y="19742"/>
                  </a:cubicBezTo>
                  <a:cubicBezTo>
                    <a:pt x="14200" y="19728"/>
                    <a:pt x="14236" y="19715"/>
                    <a:pt x="14266" y="19692"/>
                  </a:cubicBezTo>
                  <a:cubicBezTo>
                    <a:pt x="14271" y="19690"/>
                    <a:pt x="14275" y="19689"/>
                    <a:pt x="14278" y="19686"/>
                  </a:cubicBezTo>
                  <a:cubicBezTo>
                    <a:pt x="14280" y="19686"/>
                    <a:pt x="14282" y="19683"/>
                    <a:pt x="14284" y="19683"/>
                  </a:cubicBezTo>
                  <a:cubicBezTo>
                    <a:pt x="14292" y="19682"/>
                    <a:pt x="14298" y="19683"/>
                    <a:pt x="14305" y="19683"/>
                  </a:cubicBezTo>
                  <a:cubicBezTo>
                    <a:pt x="14307" y="19687"/>
                    <a:pt x="14309" y="19690"/>
                    <a:pt x="14311" y="19695"/>
                  </a:cubicBezTo>
                  <a:cubicBezTo>
                    <a:pt x="14235" y="19739"/>
                    <a:pt x="14200" y="19796"/>
                    <a:pt x="14160" y="19852"/>
                  </a:cubicBezTo>
                  <a:cubicBezTo>
                    <a:pt x="14142" y="19860"/>
                    <a:pt x="14125" y="19867"/>
                    <a:pt x="14110" y="19878"/>
                  </a:cubicBezTo>
                  <a:cubicBezTo>
                    <a:pt x="14096" y="19887"/>
                    <a:pt x="14094" y="19902"/>
                    <a:pt x="14104" y="19911"/>
                  </a:cubicBezTo>
                  <a:cubicBezTo>
                    <a:pt x="14113" y="19920"/>
                    <a:pt x="14131" y="19920"/>
                    <a:pt x="14145" y="19911"/>
                  </a:cubicBezTo>
                  <a:cubicBezTo>
                    <a:pt x="14156" y="19903"/>
                    <a:pt x="14170" y="19897"/>
                    <a:pt x="14184" y="19890"/>
                  </a:cubicBezTo>
                  <a:cubicBezTo>
                    <a:pt x="14186" y="19889"/>
                    <a:pt x="14187" y="19888"/>
                    <a:pt x="14189" y="19887"/>
                  </a:cubicBezTo>
                  <a:lnTo>
                    <a:pt x="14198" y="19917"/>
                  </a:lnTo>
                  <a:lnTo>
                    <a:pt x="14201" y="19914"/>
                  </a:lnTo>
                  <a:cubicBezTo>
                    <a:pt x="14202" y="19924"/>
                    <a:pt x="14205" y="19936"/>
                    <a:pt x="14207" y="19946"/>
                  </a:cubicBezTo>
                  <a:lnTo>
                    <a:pt x="14210" y="19955"/>
                  </a:lnTo>
                  <a:cubicBezTo>
                    <a:pt x="14213" y="19969"/>
                    <a:pt x="14232" y="19978"/>
                    <a:pt x="14251" y="19973"/>
                  </a:cubicBezTo>
                  <a:cubicBezTo>
                    <a:pt x="14271" y="19968"/>
                    <a:pt x="14284" y="19952"/>
                    <a:pt x="14281" y="19937"/>
                  </a:cubicBezTo>
                  <a:lnTo>
                    <a:pt x="14278" y="19925"/>
                  </a:lnTo>
                  <a:cubicBezTo>
                    <a:pt x="14277" y="19919"/>
                    <a:pt x="14273" y="19914"/>
                    <a:pt x="14272" y="19908"/>
                  </a:cubicBezTo>
                  <a:cubicBezTo>
                    <a:pt x="14317" y="19860"/>
                    <a:pt x="14369" y="19815"/>
                    <a:pt x="14473" y="19784"/>
                  </a:cubicBezTo>
                  <a:cubicBezTo>
                    <a:pt x="14487" y="19805"/>
                    <a:pt x="14519" y="19795"/>
                    <a:pt x="14535" y="19813"/>
                  </a:cubicBezTo>
                  <a:cubicBezTo>
                    <a:pt x="14541" y="19852"/>
                    <a:pt x="14452" y="19863"/>
                    <a:pt x="14467" y="19905"/>
                  </a:cubicBezTo>
                  <a:cubicBezTo>
                    <a:pt x="14460" y="19912"/>
                    <a:pt x="14453" y="19920"/>
                    <a:pt x="14444" y="19928"/>
                  </a:cubicBezTo>
                  <a:lnTo>
                    <a:pt x="14429" y="19943"/>
                  </a:lnTo>
                  <a:cubicBezTo>
                    <a:pt x="14416" y="19954"/>
                    <a:pt x="14414" y="19967"/>
                    <a:pt x="14426" y="19976"/>
                  </a:cubicBezTo>
                  <a:cubicBezTo>
                    <a:pt x="14438" y="19983"/>
                    <a:pt x="14457" y="19981"/>
                    <a:pt x="14470" y="19970"/>
                  </a:cubicBezTo>
                  <a:lnTo>
                    <a:pt x="14485" y="19958"/>
                  </a:lnTo>
                  <a:cubicBezTo>
                    <a:pt x="14500" y="19945"/>
                    <a:pt x="14511" y="19935"/>
                    <a:pt x="14523" y="19922"/>
                  </a:cubicBezTo>
                  <a:lnTo>
                    <a:pt x="14526" y="19928"/>
                  </a:lnTo>
                  <a:cubicBezTo>
                    <a:pt x="14618" y="19879"/>
                    <a:pt x="14732" y="19844"/>
                    <a:pt x="14837" y="19795"/>
                  </a:cubicBezTo>
                  <a:cubicBezTo>
                    <a:pt x="14940" y="19747"/>
                    <a:pt x="15035" y="19687"/>
                    <a:pt x="15079" y="19592"/>
                  </a:cubicBezTo>
                  <a:cubicBezTo>
                    <a:pt x="15061" y="19529"/>
                    <a:pt x="14942" y="19643"/>
                    <a:pt x="14907" y="19609"/>
                  </a:cubicBezTo>
                  <a:cubicBezTo>
                    <a:pt x="14963" y="19565"/>
                    <a:pt x="15014" y="19519"/>
                    <a:pt x="15105" y="19482"/>
                  </a:cubicBezTo>
                  <a:cubicBezTo>
                    <a:pt x="15127" y="19476"/>
                    <a:pt x="15149" y="19467"/>
                    <a:pt x="15170" y="19453"/>
                  </a:cubicBezTo>
                  <a:cubicBezTo>
                    <a:pt x="15222" y="19438"/>
                    <a:pt x="15295" y="19391"/>
                    <a:pt x="15377" y="19340"/>
                  </a:cubicBezTo>
                  <a:cubicBezTo>
                    <a:pt x="15458" y="19291"/>
                    <a:pt x="15547" y="19240"/>
                    <a:pt x="15640" y="19216"/>
                  </a:cubicBezTo>
                  <a:cubicBezTo>
                    <a:pt x="15645" y="19221"/>
                    <a:pt x="15648" y="19226"/>
                    <a:pt x="15652" y="19231"/>
                  </a:cubicBezTo>
                  <a:lnTo>
                    <a:pt x="15658" y="19240"/>
                  </a:lnTo>
                  <a:cubicBezTo>
                    <a:pt x="15661" y="19245"/>
                    <a:pt x="15672" y="19244"/>
                    <a:pt x="15679" y="19240"/>
                  </a:cubicBezTo>
                  <a:cubicBezTo>
                    <a:pt x="15685" y="19236"/>
                    <a:pt x="15685" y="19230"/>
                    <a:pt x="15682" y="19225"/>
                  </a:cubicBezTo>
                  <a:lnTo>
                    <a:pt x="15679" y="19216"/>
                  </a:lnTo>
                  <a:cubicBezTo>
                    <a:pt x="15672" y="19207"/>
                    <a:pt x="15664" y="19199"/>
                    <a:pt x="15655" y="19193"/>
                  </a:cubicBezTo>
                  <a:lnTo>
                    <a:pt x="15661" y="19190"/>
                  </a:lnTo>
                  <a:cubicBezTo>
                    <a:pt x="15720" y="19131"/>
                    <a:pt x="15683" y="19073"/>
                    <a:pt x="15623" y="19057"/>
                  </a:cubicBezTo>
                  <a:cubicBezTo>
                    <a:pt x="15621" y="19048"/>
                    <a:pt x="15624" y="19038"/>
                    <a:pt x="15631" y="19021"/>
                  </a:cubicBezTo>
                  <a:cubicBezTo>
                    <a:pt x="15634" y="19016"/>
                    <a:pt x="15638" y="19009"/>
                    <a:pt x="15640" y="19004"/>
                  </a:cubicBezTo>
                  <a:cubicBezTo>
                    <a:pt x="15708" y="18989"/>
                    <a:pt x="15719" y="18971"/>
                    <a:pt x="15723" y="18918"/>
                  </a:cubicBezTo>
                  <a:cubicBezTo>
                    <a:pt x="15698" y="18928"/>
                    <a:pt x="15668" y="18952"/>
                    <a:pt x="15655" y="18936"/>
                  </a:cubicBezTo>
                  <a:cubicBezTo>
                    <a:pt x="15815" y="18801"/>
                    <a:pt x="16020" y="18661"/>
                    <a:pt x="16181" y="18584"/>
                  </a:cubicBezTo>
                  <a:cubicBezTo>
                    <a:pt x="16211" y="18522"/>
                    <a:pt x="16223" y="18455"/>
                    <a:pt x="16267" y="18424"/>
                  </a:cubicBezTo>
                  <a:cubicBezTo>
                    <a:pt x="16474" y="18282"/>
                    <a:pt x="16706" y="18094"/>
                    <a:pt x="16893" y="17990"/>
                  </a:cubicBezTo>
                  <a:cubicBezTo>
                    <a:pt x="16817" y="17886"/>
                    <a:pt x="16835" y="17785"/>
                    <a:pt x="16979" y="17677"/>
                  </a:cubicBezTo>
                  <a:lnTo>
                    <a:pt x="17023" y="17730"/>
                  </a:lnTo>
                  <a:cubicBezTo>
                    <a:pt x="17085" y="17629"/>
                    <a:pt x="17039" y="17617"/>
                    <a:pt x="17162" y="17520"/>
                  </a:cubicBezTo>
                  <a:cubicBezTo>
                    <a:pt x="17163" y="17503"/>
                    <a:pt x="17158" y="17484"/>
                    <a:pt x="17153" y="17467"/>
                  </a:cubicBezTo>
                  <a:lnTo>
                    <a:pt x="17156" y="17467"/>
                  </a:lnTo>
                  <a:lnTo>
                    <a:pt x="17159" y="17470"/>
                  </a:lnTo>
                  <a:cubicBezTo>
                    <a:pt x="17259" y="17460"/>
                    <a:pt x="17308" y="17413"/>
                    <a:pt x="17372" y="17340"/>
                  </a:cubicBezTo>
                  <a:cubicBezTo>
                    <a:pt x="17391" y="17332"/>
                    <a:pt x="17412" y="17318"/>
                    <a:pt x="17434" y="17296"/>
                  </a:cubicBezTo>
                  <a:cubicBezTo>
                    <a:pt x="17431" y="17289"/>
                    <a:pt x="17427" y="17281"/>
                    <a:pt x="17425" y="17275"/>
                  </a:cubicBezTo>
                  <a:cubicBezTo>
                    <a:pt x="17423" y="17267"/>
                    <a:pt x="17423" y="17261"/>
                    <a:pt x="17419" y="17254"/>
                  </a:cubicBezTo>
                  <a:cubicBezTo>
                    <a:pt x="17404" y="17218"/>
                    <a:pt x="17393" y="17200"/>
                    <a:pt x="17354" y="17204"/>
                  </a:cubicBezTo>
                  <a:cubicBezTo>
                    <a:pt x="17347" y="17202"/>
                    <a:pt x="17340" y="17197"/>
                    <a:pt x="17333" y="17195"/>
                  </a:cubicBezTo>
                  <a:cubicBezTo>
                    <a:pt x="17338" y="17185"/>
                    <a:pt x="17334" y="17176"/>
                    <a:pt x="17342" y="17166"/>
                  </a:cubicBezTo>
                  <a:lnTo>
                    <a:pt x="17339" y="17166"/>
                  </a:lnTo>
                  <a:cubicBezTo>
                    <a:pt x="17366" y="17150"/>
                    <a:pt x="17378" y="17123"/>
                    <a:pt x="17390" y="17101"/>
                  </a:cubicBezTo>
                  <a:cubicBezTo>
                    <a:pt x="17395" y="17091"/>
                    <a:pt x="17399" y="17079"/>
                    <a:pt x="17404" y="17071"/>
                  </a:cubicBezTo>
                  <a:lnTo>
                    <a:pt x="17407" y="17080"/>
                  </a:lnTo>
                  <a:lnTo>
                    <a:pt x="17425" y="17065"/>
                  </a:lnTo>
                  <a:cubicBezTo>
                    <a:pt x="17460" y="17089"/>
                    <a:pt x="17423" y="17120"/>
                    <a:pt x="17469" y="17142"/>
                  </a:cubicBezTo>
                  <a:cubicBezTo>
                    <a:pt x="17539" y="17090"/>
                    <a:pt x="17596" y="17130"/>
                    <a:pt x="17664" y="17092"/>
                  </a:cubicBezTo>
                  <a:cubicBezTo>
                    <a:pt x="17660" y="17157"/>
                    <a:pt x="17644" y="17222"/>
                    <a:pt x="17585" y="17293"/>
                  </a:cubicBezTo>
                  <a:cubicBezTo>
                    <a:pt x="17616" y="17328"/>
                    <a:pt x="17635" y="17293"/>
                    <a:pt x="17632" y="17343"/>
                  </a:cubicBezTo>
                  <a:cubicBezTo>
                    <a:pt x="17547" y="17398"/>
                    <a:pt x="17571" y="17441"/>
                    <a:pt x="17525" y="17491"/>
                  </a:cubicBezTo>
                  <a:lnTo>
                    <a:pt x="17514" y="17479"/>
                  </a:lnTo>
                  <a:lnTo>
                    <a:pt x="17511" y="17482"/>
                  </a:lnTo>
                  <a:cubicBezTo>
                    <a:pt x="17510" y="17479"/>
                    <a:pt x="17511" y="17476"/>
                    <a:pt x="17511" y="17473"/>
                  </a:cubicBezTo>
                  <a:cubicBezTo>
                    <a:pt x="17509" y="17456"/>
                    <a:pt x="17507" y="17435"/>
                    <a:pt x="17493" y="17417"/>
                  </a:cubicBezTo>
                  <a:cubicBezTo>
                    <a:pt x="17489" y="17412"/>
                    <a:pt x="17481" y="17412"/>
                    <a:pt x="17475" y="17417"/>
                  </a:cubicBezTo>
                  <a:cubicBezTo>
                    <a:pt x="17469" y="17423"/>
                    <a:pt x="17469" y="17430"/>
                    <a:pt x="17472" y="17435"/>
                  </a:cubicBezTo>
                  <a:cubicBezTo>
                    <a:pt x="17484" y="17449"/>
                    <a:pt x="17483" y="17465"/>
                    <a:pt x="17484" y="17482"/>
                  </a:cubicBezTo>
                  <a:cubicBezTo>
                    <a:pt x="17420" y="17545"/>
                    <a:pt x="17350" y="17588"/>
                    <a:pt x="17322" y="17701"/>
                  </a:cubicBezTo>
                  <a:cubicBezTo>
                    <a:pt x="17273" y="17677"/>
                    <a:pt x="17238" y="17714"/>
                    <a:pt x="17200" y="17760"/>
                  </a:cubicBezTo>
                  <a:cubicBezTo>
                    <a:pt x="17162" y="17806"/>
                    <a:pt x="17119" y="17861"/>
                    <a:pt x="17059" y="17878"/>
                  </a:cubicBezTo>
                  <a:cubicBezTo>
                    <a:pt x="17041" y="17906"/>
                    <a:pt x="17098" y="17932"/>
                    <a:pt x="17067" y="17961"/>
                  </a:cubicBezTo>
                  <a:cubicBezTo>
                    <a:pt x="17036" y="17993"/>
                    <a:pt x="17018" y="17970"/>
                    <a:pt x="16994" y="17975"/>
                  </a:cubicBezTo>
                  <a:cubicBezTo>
                    <a:pt x="16898" y="18133"/>
                    <a:pt x="16733" y="18257"/>
                    <a:pt x="16571" y="18380"/>
                  </a:cubicBezTo>
                  <a:cubicBezTo>
                    <a:pt x="16408" y="18504"/>
                    <a:pt x="16248" y="18626"/>
                    <a:pt x="16157" y="18800"/>
                  </a:cubicBezTo>
                  <a:lnTo>
                    <a:pt x="16081" y="18847"/>
                  </a:lnTo>
                  <a:cubicBezTo>
                    <a:pt x="16086" y="18978"/>
                    <a:pt x="15946" y="19096"/>
                    <a:pt x="15818" y="19210"/>
                  </a:cubicBezTo>
                  <a:cubicBezTo>
                    <a:pt x="15814" y="19210"/>
                    <a:pt x="15812" y="19211"/>
                    <a:pt x="15809" y="19213"/>
                  </a:cubicBezTo>
                  <a:cubicBezTo>
                    <a:pt x="15807" y="19214"/>
                    <a:pt x="15804" y="19214"/>
                    <a:pt x="15803" y="19216"/>
                  </a:cubicBezTo>
                  <a:cubicBezTo>
                    <a:pt x="15796" y="19224"/>
                    <a:pt x="15783" y="19235"/>
                    <a:pt x="15770" y="19243"/>
                  </a:cubicBezTo>
                  <a:lnTo>
                    <a:pt x="15758" y="19249"/>
                  </a:lnTo>
                  <a:cubicBezTo>
                    <a:pt x="15752" y="19253"/>
                    <a:pt x="15749" y="19262"/>
                    <a:pt x="15753" y="19267"/>
                  </a:cubicBezTo>
                  <a:cubicBezTo>
                    <a:pt x="15756" y="19271"/>
                    <a:pt x="15767" y="19271"/>
                    <a:pt x="15773" y="19267"/>
                  </a:cubicBezTo>
                  <a:lnTo>
                    <a:pt x="15782" y="19258"/>
                  </a:lnTo>
                  <a:cubicBezTo>
                    <a:pt x="15795" y="19249"/>
                    <a:pt x="15808" y="19241"/>
                    <a:pt x="15818" y="19231"/>
                  </a:cubicBezTo>
                  <a:lnTo>
                    <a:pt x="15820" y="19237"/>
                  </a:lnTo>
                  <a:cubicBezTo>
                    <a:pt x="15847" y="19223"/>
                    <a:pt x="15855" y="19251"/>
                    <a:pt x="15877" y="19246"/>
                  </a:cubicBezTo>
                  <a:cubicBezTo>
                    <a:pt x="15884" y="19273"/>
                    <a:pt x="15862" y="19314"/>
                    <a:pt x="15832" y="19343"/>
                  </a:cubicBezTo>
                  <a:cubicBezTo>
                    <a:pt x="15823" y="19353"/>
                    <a:pt x="15788" y="19383"/>
                    <a:pt x="15761" y="19370"/>
                  </a:cubicBezTo>
                  <a:cubicBezTo>
                    <a:pt x="15755" y="19367"/>
                    <a:pt x="15747" y="19369"/>
                    <a:pt x="15741" y="19376"/>
                  </a:cubicBezTo>
                  <a:cubicBezTo>
                    <a:pt x="15735" y="19382"/>
                    <a:pt x="15734" y="19390"/>
                    <a:pt x="15741" y="19394"/>
                  </a:cubicBezTo>
                  <a:cubicBezTo>
                    <a:pt x="15771" y="19409"/>
                    <a:pt x="15815" y="19397"/>
                    <a:pt x="15853" y="19358"/>
                  </a:cubicBezTo>
                  <a:cubicBezTo>
                    <a:pt x="15891" y="19321"/>
                    <a:pt x="15914" y="19268"/>
                    <a:pt x="15903" y="19231"/>
                  </a:cubicBezTo>
                  <a:cubicBezTo>
                    <a:pt x="15925" y="19225"/>
                    <a:pt x="15941" y="19232"/>
                    <a:pt x="15956" y="19240"/>
                  </a:cubicBezTo>
                  <a:lnTo>
                    <a:pt x="15968" y="19237"/>
                  </a:lnTo>
                  <a:lnTo>
                    <a:pt x="15965" y="19249"/>
                  </a:lnTo>
                  <a:cubicBezTo>
                    <a:pt x="15964" y="19261"/>
                    <a:pt x="15963" y="19272"/>
                    <a:pt x="15959" y="19284"/>
                  </a:cubicBezTo>
                  <a:cubicBezTo>
                    <a:pt x="15955" y="19296"/>
                    <a:pt x="15961" y="19305"/>
                    <a:pt x="15974" y="19305"/>
                  </a:cubicBezTo>
                  <a:cubicBezTo>
                    <a:pt x="15987" y="19305"/>
                    <a:pt x="16003" y="19296"/>
                    <a:pt x="16007" y="19284"/>
                  </a:cubicBezTo>
                  <a:cubicBezTo>
                    <a:pt x="16012" y="19269"/>
                    <a:pt x="16011" y="19258"/>
                    <a:pt x="16013" y="19246"/>
                  </a:cubicBezTo>
                  <a:lnTo>
                    <a:pt x="16016" y="19246"/>
                  </a:lnTo>
                  <a:cubicBezTo>
                    <a:pt x="16045" y="19212"/>
                    <a:pt x="16045" y="19175"/>
                    <a:pt x="16122" y="19145"/>
                  </a:cubicBezTo>
                  <a:cubicBezTo>
                    <a:pt x="16146" y="19214"/>
                    <a:pt x="16219" y="19108"/>
                    <a:pt x="16252" y="19178"/>
                  </a:cubicBezTo>
                  <a:cubicBezTo>
                    <a:pt x="16216" y="19248"/>
                    <a:pt x="16146" y="19303"/>
                    <a:pt x="16069" y="19361"/>
                  </a:cubicBezTo>
                  <a:cubicBezTo>
                    <a:pt x="16017" y="19400"/>
                    <a:pt x="15963" y="19439"/>
                    <a:pt x="15921" y="19482"/>
                  </a:cubicBezTo>
                  <a:cubicBezTo>
                    <a:pt x="15912" y="19491"/>
                    <a:pt x="15912" y="19501"/>
                    <a:pt x="15921" y="19506"/>
                  </a:cubicBezTo>
                  <a:cubicBezTo>
                    <a:pt x="15929" y="19511"/>
                    <a:pt x="15945" y="19509"/>
                    <a:pt x="15953" y="19500"/>
                  </a:cubicBezTo>
                  <a:cubicBezTo>
                    <a:pt x="15991" y="19460"/>
                    <a:pt x="16038" y="19423"/>
                    <a:pt x="16089" y="19385"/>
                  </a:cubicBezTo>
                  <a:cubicBezTo>
                    <a:pt x="16173" y="19322"/>
                    <a:pt x="16258" y="19256"/>
                    <a:pt x="16296" y="19169"/>
                  </a:cubicBezTo>
                  <a:lnTo>
                    <a:pt x="16305" y="19175"/>
                  </a:lnTo>
                  <a:cubicBezTo>
                    <a:pt x="16351" y="19090"/>
                    <a:pt x="16471" y="18965"/>
                    <a:pt x="16394" y="18915"/>
                  </a:cubicBezTo>
                  <a:cubicBezTo>
                    <a:pt x="16469" y="18844"/>
                    <a:pt x="16593" y="18742"/>
                    <a:pt x="16677" y="18747"/>
                  </a:cubicBezTo>
                  <a:cubicBezTo>
                    <a:pt x="16752" y="18660"/>
                    <a:pt x="16804" y="18588"/>
                    <a:pt x="16858" y="18513"/>
                  </a:cubicBezTo>
                  <a:cubicBezTo>
                    <a:pt x="16911" y="18438"/>
                    <a:pt x="16967" y="18359"/>
                    <a:pt x="17047" y="18262"/>
                  </a:cubicBezTo>
                  <a:cubicBezTo>
                    <a:pt x="17037" y="18192"/>
                    <a:pt x="16979" y="18303"/>
                    <a:pt x="16961" y="18265"/>
                  </a:cubicBezTo>
                  <a:cubicBezTo>
                    <a:pt x="16954" y="18151"/>
                    <a:pt x="17112" y="18086"/>
                    <a:pt x="17180" y="18023"/>
                  </a:cubicBezTo>
                  <a:cubicBezTo>
                    <a:pt x="17255" y="17952"/>
                    <a:pt x="17329" y="17849"/>
                    <a:pt x="17407" y="17763"/>
                  </a:cubicBezTo>
                  <a:cubicBezTo>
                    <a:pt x="17511" y="17648"/>
                    <a:pt x="17564" y="17562"/>
                    <a:pt x="17638" y="17479"/>
                  </a:cubicBezTo>
                  <a:cubicBezTo>
                    <a:pt x="17726" y="17379"/>
                    <a:pt x="17799" y="17299"/>
                    <a:pt x="17859" y="17219"/>
                  </a:cubicBezTo>
                  <a:cubicBezTo>
                    <a:pt x="17919" y="17140"/>
                    <a:pt x="17967" y="17061"/>
                    <a:pt x="18004" y="16962"/>
                  </a:cubicBezTo>
                  <a:cubicBezTo>
                    <a:pt x="18035" y="16931"/>
                    <a:pt x="18059" y="16896"/>
                    <a:pt x="18075" y="16856"/>
                  </a:cubicBezTo>
                  <a:cubicBezTo>
                    <a:pt x="18082" y="16847"/>
                    <a:pt x="18089" y="16837"/>
                    <a:pt x="18096" y="16829"/>
                  </a:cubicBezTo>
                  <a:lnTo>
                    <a:pt x="18110" y="16844"/>
                  </a:lnTo>
                  <a:cubicBezTo>
                    <a:pt x="18125" y="16824"/>
                    <a:pt x="18155" y="16803"/>
                    <a:pt x="18143" y="16788"/>
                  </a:cubicBezTo>
                  <a:cubicBezTo>
                    <a:pt x="18136" y="16795"/>
                    <a:pt x="18129" y="16794"/>
                    <a:pt x="18122" y="16794"/>
                  </a:cubicBezTo>
                  <a:cubicBezTo>
                    <a:pt x="18164" y="16740"/>
                    <a:pt x="18201" y="16689"/>
                    <a:pt x="18235" y="16640"/>
                  </a:cubicBezTo>
                  <a:cubicBezTo>
                    <a:pt x="18254" y="16626"/>
                    <a:pt x="18274" y="16613"/>
                    <a:pt x="18294" y="16613"/>
                  </a:cubicBezTo>
                  <a:cubicBezTo>
                    <a:pt x="18287" y="16604"/>
                    <a:pt x="18280" y="16592"/>
                    <a:pt x="18273" y="16581"/>
                  </a:cubicBezTo>
                  <a:cubicBezTo>
                    <a:pt x="18307" y="16528"/>
                    <a:pt x="18338" y="16478"/>
                    <a:pt x="18368" y="16427"/>
                  </a:cubicBezTo>
                  <a:cubicBezTo>
                    <a:pt x="18419" y="16339"/>
                    <a:pt x="18468" y="16251"/>
                    <a:pt x="18521" y="16155"/>
                  </a:cubicBezTo>
                  <a:cubicBezTo>
                    <a:pt x="18574" y="16120"/>
                    <a:pt x="18643" y="16110"/>
                    <a:pt x="18633" y="16067"/>
                  </a:cubicBezTo>
                  <a:cubicBezTo>
                    <a:pt x="18646" y="16065"/>
                    <a:pt x="18659" y="16065"/>
                    <a:pt x="18672" y="16061"/>
                  </a:cubicBezTo>
                  <a:cubicBezTo>
                    <a:pt x="18719" y="16048"/>
                    <a:pt x="18767" y="16020"/>
                    <a:pt x="18817" y="15981"/>
                  </a:cubicBezTo>
                  <a:cubicBezTo>
                    <a:pt x="18827" y="15973"/>
                    <a:pt x="18831" y="15958"/>
                    <a:pt x="18826" y="15949"/>
                  </a:cubicBezTo>
                  <a:cubicBezTo>
                    <a:pt x="18820" y="15939"/>
                    <a:pt x="18809" y="15938"/>
                    <a:pt x="18799" y="15946"/>
                  </a:cubicBezTo>
                  <a:cubicBezTo>
                    <a:pt x="18761" y="15976"/>
                    <a:pt x="18724" y="15998"/>
                    <a:pt x="18690" y="16011"/>
                  </a:cubicBezTo>
                  <a:cubicBezTo>
                    <a:pt x="18688" y="16002"/>
                    <a:pt x="18689" y="15991"/>
                    <a:pt x="18684" y="15984"/>
                  </a:cubicBezTo>
                  <a:cubicBezTo>
                    <a:pt x="18676" y="15995"/>
                    <a:pt x="18666" y="16009"/>
                    <a:pt x="18660" y="16020"/>
                  </a:cubicBezTo>
                  <a:cubicBezTo>
                    <a:pt x="18648" y="16023"/>
                    <a:pt x="18637" y="16024"/>
                    <a:pt x="18625" y="16025"/>
                  </a:cubicBezTo>
                  <a:lnTo>
                    <a:pt x="18604" y="16011"/>
                  </a:lnTo>
                  <a:cubicBezTo>
                    <a:pt x="18607" y="16004"/>
                    <a:pt x="18612" y="15997"/>
                    <a:pt x="18616" y="15990"/>
                  </a:cubicBezTo>
                  <a:cubicBezTo>
                    <a:pt x="18611" y="15975"/>
                    <a:pt x="18614" y="15947"/>
                    <a:pt x="18625" y="15913"/>
                  </a:cubicBezTo>
                  <a:cubicBezTo>
                    <a:pt x="18648" y="15877"/>
                    <a:pt x="18670" y="15837"/>
                    <a:pt x="18681" y="15798"/>
                  </a:cubicBezTo>
                  <a:cubicBezTo>
                    <a:pt x="18709" y="15761"/>
                    <a:pt x="18743" y="15739"/>
                    <a:pt x="18778" y="15757"/>
                  </a:cubicBezTo>
                  <a:cubicBezTo>
                    <a:pt x="18780" y="15759"/>
                    <a:pt x="18783" y="15762"/>
                    <a:pt x="18784" y="15765"/>
                  </a:cubicBezTo>
                  <a:cubicBezTo>
                    <a:pt x="18780" y="15776"/>
                    <a:pt x="18775" y="15786"/>
                    <a:pt x="18772" y="15795"/>
                  </a:cubicBezTo>
                  <a:cubicBezTo>
                    <a:pt x="18770" y="15803"/>
                    <a:pt x="18766" y="15809"/>
                    <a:pt x="18764" y="15816"/>
                  </a:cubicBezTo>
                  <a:cubicBezTo>
                    <a:pt x="18760" y="15823"/>
                    <a:pt x="18762" y="15830"/>
                    <a:pt x="18766" y="15833"/>
                  </a:cubicBezTo>
                  <a:cubicBezTo>
                    <a:pt x="18758" y="15847"/>
                    <a:pt x="18757" y="15860"/>
                    <a:pt x="18764" y="15869"/>
                  </a:cubicBezTo>
                  <a:cubicBezTo>
                    <a:pt x="18776" y="15858"/>
                    <a:pt x="18788" y="15858"/>
                    <a:pt x="18802" y="15872"/>
                  </a:cubicBezTo>
                  <a:cubicBezTo>
                    <a:pt x="18796" y="15887"/>
                    <a:pt x="18777" y="15904"/>
                    <a:pt x="18790" y="15913"/>
                  </a:cubicBezTo>
                  <a:cubicBezTo>
                    <a:pt x="18811" y="15868"/>
                    <a:pt x="18837" y="15823"/>
                    <a:pt x="18799" y="15795"/>
                  </a:cubicBezTo>
                  <a:cubicBezTo>
                    <a:pt x="18802" y="15787"/>
                    <a:pt x="18806" y="15778"/>
                    <a:pt x="18811" y="15768"/>
                  </a:cubicBezTo>
                  <a:lnTo>
                    <a:pt x="18814" y="15760"/>
                  </a:lnTo>
                  <a:lnTo>
                    <a:pt x="18811" y="15754"/>
                  </a:lnTo>
                  <a:cubicBezTo>
                    <a:pt x="18806" y="15740"/>
                    <a:pt x="18801" y="15731"/>
                    <a:pt x="18796" y="15724"/>
                  </a:cubicBezTo>
                  <a:lnTo>
                    <a:pt x="18802" y="15721"/>
                  </a:lnTo>
                  <a:cubicBezTo>
                    <a:pt x="18843" y="15663"/>
                    <a:pt x="18776" y="15637"/>
                    <a:pt x="18817" y="15579"/>
                  </a:cubicBezTo>
                  <a:cubicBezTo>
                    <a:pt x="18824" y="15572"/>
                    <a:pt x="18830" y="15570"/>
                    <a:pt x="18837" y="15567"/>
                  </a:cubicBezTo>
                  <a:cubicBezTo>
                    <a:pt x="18836" y="15572"/>
                    <a:pt x="18833" y="15576"/>
                    <a:pt x="18831" y="15579"/>
                  </a:cubicBezTo>
                  <a:lnTo>
                    <a:pt x="18905" y="15627"/>
                  </a:lnTo>
                  <a:cubicBezTo>
                    <a:pt x="18913" y="15610"/>
                    <a:pt x="18923" y="15612"/>
                    <a:pt x="18932" y="15603"/>
                  </a:cubicBezTo>
                  <a:cubicBezTo>
                    <a:pt x="18926" y="15610"/>
                    <a:pt x="18919" y="15616"/>
                    <a:pt x="18914" y="15624"/>
                  </a:cubicBezTo>
                  <a:cubicBezTo>
                    <a:pt x="18898" y="15649"/>
                    <a:pt x="18886" y="15678"/>
                    <a:pt x="18882" y="15706"/>
                  </a:cubicBezTo>
                  <a:lnTo>
                    <a:pt x="18879" y="15718"/>
                  </a:lnTo>
                  <a:lnTo>
                    <a:pt x="18885" y="15724"/>
                  </a:lnTo>
                  <a:cubicBezTo>
                    <a:pt x="18896" y="15740"/>
                    <a:pt x="18917" y="15754"/>
                    <a:pt x="18938" y="15762"/>
                  </a:cubicBezTo>
                  <a:cubicBezTo>
                    <a:pt x="18937" y="15786"/>
                    <a:pt x="18923" y="15815"/>
                    <a:pt x="18908" y="15842"/>
                  </a:cubicBezTo>
                  <a:cubicBezTo>
                    <a:pt x="18901" y="15855"/>
                    <a:pt x="18904" y="15870"/>
                    <a:pt x="18914" y="15875"/>
                  </a:cubicBezTo>
                  <a:cubicBezTo>
                    <a:pt x="18925" y="15879"/>
                    <a:pt x="18940" y="15870"/>
                    <a:pt x="18947" y="15857"/>
                  </a:cubicBezTo>
                  <a:cubicBezTo>
                    <a:pt x="18964" y="15824"/>
                    <a:pt x="18985" y="15784"/>
                    <a:pt x="18982" y="15745"/>
                  </a:cubicBezTo>
                  <a:cubicBezTo>
                    <a:pt x="18987" y="15740"/>
                    <a:pt x="18992" y="15734"/>
                    <a:pt x="18997" y="15730"/>
                  </a:cubicBezTo>
                  <a:cubicBezTo>
                    <a:pt x="19023" y="15741"/>
                    <a:pt x="19011" y="15773"/>
                    <a:pt x="19021" y="15807"/>
                  </a:cubicBezTo>
                  <a:cubicBezTo>
                    <a:pt x="18998" y="15849"/>
                    <a:pt x="18969" y="15891"/>
                    <a:pt x="18938" y="15934"/>
                  </a:cubicBezTo>
                  <a:cubicBezTo>
                    <a:pt x="18888" y="16003"/>
                    <a:pt x="18835" y="16074"/>
                    <a:pt x="18799" y="16158"/>
                  </a:cubicBezTo>
                  <a:cubicBezTo>
                    <a:pt x="18793" y="16173"/>
                    <a:pt x="18798" y="16185"/>
                    <a:pt x="18811" y="16188"/>
                  </a:cubicBezTo>
                  <a:cubicBezTo>
                    <a:pt x="18823" y="16191"/>
                    <a:pt x="18837" y="16182"/>
                    <a:pt x="18843" y="16167"/>
                  </a:cubicBezTo>
                  <a:cubicBezTo>
                    <a:pt x="18875" y="16092"/>
                    <a:pt x="18926" y="16026"/>
                    <a:pt x="18973" y="15960"/>
                  </a:cubicBezTo>
                  <a:cubicBezTo>
                    <a:pt x="19009" y="15911"/>
                    <a:pt x="19047" y="15860"/>
                    <a:pt x="19074" y="15807"/>
                  </a:cubicBezTo>
                  <a:cubicBezTo>
                    <a:pt x="19076" y="15806"/>
                    <a:pt x="19076" y="15802"/>
                    <a:pt x="19077" y="15801"/>
                  </a:cubicBezTo>
                  <a:lnTo>
                    <a:pt x="19080" y="15804"/>
                  </a:lnTo>
                  <a:cubicBezTo>
                    <a:pt x="19108" y="15816"/>
                    <a:pt x="19135" y="15791"/>
                    <a:pt x="19159" y="15745"/>
                  </a:cubicBezTo>
                  <a:cubicBezTo>
                    <a:pt x="19142" y="15719"/>
                    <a:pt x="19108" y="15697"/>
                    <a:pt x="19109" y="15665"/>
                  </a:cubicBezTo>
                  <a:lnTo>
                    <a:pt x="19121" y="15653"/>
                  </a:lnTo>
                  <a:cubicBezTo>
                    <a:pt x="19126" y="15647"/>
                    <a:pt x="19128" y="15639"/>
                    <a:pt x="19133" y="15632"/>
                  </a:cubicBezTo>
                  <a:cubicBezTo>
                    <a:pt x="19176" y="15604"/>
                    <a:pt x="19218" y="15583"/>
                    <a:pt x="19236" y="15508"/>
                  </a:cubicBezTo>
                  <a:cubicBezTo>
                    <a:pt x="19187" y="15462"/>
                    <a:pt x="19150" y="15522"/>
                    <a:pt x="19100" y="15476"/>
                  </a:cubicBezTo>
                  <a:cubicBezTo>
                    <a:pt x="19058" y="15496"/>
                    <a:pt x="19083" y="15497"/>
                    <a:pt x="19059" y="15538"/>
                  </a:cubicBezTo>
                  <a:cubicBezTo>
                    <a:pt x="19024" y="15535"/>
                    <a:pt x="18990" y="15551"/>
                    <a:pt x="18959" y="15576"/>
                  </a:cubicBezTo>
                  <a:cubicBezTo>
                    <a:pt x="18975" y="15566"/>
                    <a:pt x="18990" y="15548"/>
                    <a:pt x="19006" y="15532"/>
                  </a:cubicBezTo>
                  <a:cubicBezTo>
                    <a:pt x="18961" y="15515"/>
                    <a:pt x="19036" y="15452"/>
                    <a:pt x="19009" y="15429"/>
                  </a:cubicBezTo>
                  <a:cubicBezTo>
                    <a:pt x="18996" y="15445"/>
                    <a:pt x="18982" y="15462"/>
                    <a:pt x="18967" y="15467"/>
                  </a:cubicBezTo>
                  <a:cubicBezTo>
                    <a:pt x="18978" y="15451"/>
                    <a:pt x="18985" y="15432"/>
                    <a:pt x="18988" y="15414"/>
                  </a:cubicBezTo>
                  <a:cubicBezTo>
                    <a:pt x="19008" y="15399"/>
                    <a:pt x="19028" y="15387"/>
                    <a:pt x="19050" y="15387"/>
                  </a:cubicBezTo>
                  <a:cubicBezTo>
                    <a:pt x="19049" y="15390"/>
                    <a:pt x="19046" y="15396"/>
                    <a:pt x="19044" y="15399"/>
                  </a:cubicBezTo>
                  <a:cubicBezTo>
                    <a:pt x="19039" y="15410"/>
                    <a:pt x="19044" y="15421"/>
                    <a:pt x="19053" y="15426"/>
                  </a:cubicBezTo>
                  <a:cubicBezTo>
                    <a:pt x="19062" y="15430"/>
                    <a:pt x="19074" y="15425"/>
                    <a:pt x="19080" y="15414"/>
                  </a:cubicBezTo>
                  <a:cubicBezTo>
                    <a:pt x="19084" y="15404"/>
                    <a:pt x="19085" y="15394"/>
                    <a:pt x="19089" y="15384"/>
                  </a:cubicBezTo>
                  <a:lnTo>
                    <a:pt x="19091" y="15387"/>
                  </a:lnTo>
                  <a:cubicBezTo>
                    <a:pt x="19138" y="15337"/>
                    <a:pt x="19127" y="15358"/>
                    <a:pt x="19121" y="15307"/>
                  </a:cubicBezTo>
                  <a:cubicBezTo>
                    <a:pt x="19188" y="15277"/>
                    <a:pt x="19247" y="15213"/>
                    <a:pt x="19301" y="15148"/>
                  </a:cubicBezTo>
                  <a:cubicBezTo>
                    <a:pt x="19344" y="15097"/>
                    <a:pt x="19382" y="15046"/>
                    <a:pt x="19419" y="15012"/>
                  </a:cubicBezTo>
                  <a:cubicBezTo>
                    <a:pt x="19382" y="15022"/>
                    <a:pt x="19361" y="14976"/>
                    <a:pt x="19346" y="14941"/>
                  </a:cubicBezTo>
                  <a:cubicBezTo>
                    <a:pt x="19323" y="14949"/>
                    <a:pt x="19283" y="14970"/>
                    <a:pt x="19266" y="14962"/>
                  </a:cubicBezTo>
                  <a:cubicBezTo>
                    <a:pt x="19265" y="14956"/>
                    <a:pt x="19262" y="14949"/>
                    <a:pt x="19257" y="14944"/>
                  </a:cubicBezTo>
                  <a:cubicBezTo>
                    <a:pt x="19257" y="14938"/>
                    <a:pt x="19260" y="14931"/>
                    <a:pt x="19263" y="14920"/>
                  </a:cubicBezTo>
                  <a:cubicBezTo>
                    <a:pt x="19305" y="14936"/>
                    <a:pt x="19340" y="14931"/>
                    <a:pt x="19402" y="14903"/>
                  </a:cubicBezTo>
                  <a:cubicBezTo>
                    <a:pt x="19378" y="14885"/>
                    <a:pt x="19385" y="14852"/>
                    <a:pt x="19411" y="14811"/>
                  </a:cubicBezTo>
                  <a:lnTo>
                    <a:pt x="19408" y="14811"/>
                  </a:lnTo>
                  <a:cubicBezTo>
                    <a:pt x="19412" y="14806"/>
                    <a:pt x="19419" y="14799"/>
                    <a:pt x="19422" y="14793"/>
                  </a:cubicBezTo>
                  <a:cubicBezTo>
                    <a:pt x="19439" y="14818"/>
                    <a:pt x="19475" y="14840"/>
                    <a:pt x="19493" y="14832"/>
                  </a:cubicBezTo>
                  <a:cubicBezTo>
                    <a:pt x="19484" y="14798"/>
                    <a:pt x="19498" y="14751"/>
                    <a:pt x="19520" y="14702"/>
                  </a:cubicBezTo>
                  <a:lnTo>
                    <a:pt x="19517" y="14702"/>
                  </a:lnTo>
                  <a:cubicBezTo>
                    <a:pt x="19520" y="14696"/>
                    <a:pt x="19525" y="14692"/>
                    <a:pt x="19529" y="14687"/>
                  </a:cubicBezTo>
                  <a:cubicBezTo>
                    <a:pt x="19533" y="14680"/>
                    <a:pt x="19536" y="14671"/>
                    <a:pt x="19541" y="14663"/>
                  </a:cubicBezTo>
                  <a:cubicBezTo>
                    <a:pt x="19574" y="14647"/>
                    <a:pt x="19603" y="14607"/>
                    <a:pt x="19632" y="14575"/>
                  </a:cubicBezTo>
                  <a:cubicBezTo>
                    <a:pt x="19620" y="14606"/>
                    <a:pt x="19610" y="14635"/>
                    <a:pt x="19603" y="14660"/>
                  </a:cubicBezTo>
                  <a:cubicBezTo>
                    <a:pt x="19599" y="14667"/>
                    <a:pt x="19597" y="14675"/>
                    <a:pt x="19594" y="14681"/>
                  </a:cubicBezTo>
                  <a:cubicBezTo>
                    <a:pt x="19577" y="14715"/>
                    <a:pt x="19566" y="14750"/>
                    <a:pt x="19555" y="14785"/>
                  </a:cubicBezTo>
                  <a:cubicBezTo>
                    <a:pt x="19548" y="14811"/>
                    <a:pt x="19542" y="14837"/>
                    <a:pt x="19532" y="14861"/>
                  </a:cubicBezTo>
                  <a:lnTo>
                    <a:pt x="19529" y="14858"/>
                  </a:lnTo>
                  <a:cubicBezTo>
                    <a:pt x="19500" y="14956"/>
                    <a:pt x="19450" y="14942"/>
                    <a:pt x="19414" y="15000"/>
                  </a:cubicBezTo>
                  <a:cubicBezTo>
                    <a:pt x="19417" y="15003"/>
                    <a:pt x="19418" y="15009"/>
                    <a:pt x="19419" y="15012"/>
                  </a:cubicBezTo>
                  <a:cubicBezTo>
                    <a:pt x="19421" y="15010"/>
                    <a:pt x="19424" y="15008"/>
                    <a:pt x="19425" y="15006"/>
                  </a:cubicBezTo>
                  <a:cubicBezTo>
                    <a:pt x="19430" y="15018"/>
                    <a:pt x="19427" y="15036"/>
                    <a:pt x="19425" y="15050"/>
                  </a:cubicBezTo>
                  <a:cubicBezTo>
                    <a:pt x="19465" y="15069"/>
                    <a:pt x="19499" y="15041"/>
                    <a:pt x="19535" y="15030"/>
                  </a:cubicBezTo>
                  <a:lnTo>
                    <a:pt x="19544" y="15018"/>
                  </a:lnTo>
                  <a:cubicBezTo>
                    <a:pt x="19550" y="15031"/>
                    <a:pt x="19555" y="15042"/>
                    <a:pt x="19561" y="15050"/>
                  </a:cubicBezTo>
                  <a:cubicBezTo>
                    <a:pt x="19566" y="15057"/>
                    <a:pt x="19571" y="15060"/>
                    <a:pt x="19573" y="15065"/>
                  </a:cubicBezTo>
                  <a:cubicBezTo>
                    <a:pt x="19569" y="15079"/>
                    <a:pt x="19561" y="15095"/>
                    <a:pt x="19547" y="15101"/>
                  </a:cubicBezTo>
                  <a:cubicBezTo>
                    <a:pt x="19537" y="15104"/>
                    <a:pt x="19528" y="15117"/>
                    <a:pt x="19529" y="15127"/>
                  </a:cubicBezTo>
                  <a:cubicBezTo>
                    <a:pt x="19530" y="15138"/>
                    <a:pt x="19540" y="15143"/>
                    <a:pt x="19549" y="15139"/>
                  </a:cubicBezTo>
                  <a:cubicBezTo>
                    <a:pt x="19577" y="15128"/>
                    <a:pt x="19601" y="15098"/>
                    <a:pt x="19609" y="15062"/>
                  </a:cubicBezTo>
                  <a:lnTo>
                    <a:pt x="19609" y="15056"/>
                  </a:lnTo>
                  <a:lnTo>
                    <a:pt x="19609" y="15053"/>
                  </a:lnTo>
                  <a:cubicBezTo>
                    <a:pt x="19606" y="15041"/>
                    <a:pt x="19598" y="15031"/>
                    <a:pt x="19591" y="15021"/>
                  </a:cubicBezTo>
                  <a:cubicBezTo>
                    <a:pt x="19587" y="15015"/>
                    <a:pt x="19581" y="15008"/>
                    <a:pt x="19576" y="15000"/>
                  </a:cubicBezTo>
                  <a:cubicBezTo>
                    <a:pt x="19578" y="14960"/>
                    <a:pt x="19575" y="14920"/>
                    <a:pt x="19582" y="14876"/>
                  </a:cubicBezTo>
                  <a:cubicBezTo>
                    <a:pt x="19596" y="14845"/>
                    <a:pt x="19606" y="14814"/>
                    <a:pt x="19615" y="14785"/>
                  </a:cubicBezTo>
                  <a:cubicBezTo>
                    <a:pt x="19625" y="14748"/>
                    <a:pt x="19635" y="14713"/>
                    <a:pt x="19653" y="14681"/>
                  </a:cubicBezTo>
                  <a:cubicBezTo>
                    <a:pt x="19677" y="14685"/>
                    <a:pt x="19691" y="14644"/>
                    <a:pt x="19712" y="14634"/>
                  </a:cubicBezTo>
                  <a:lnTo>
                    <a:pt x="19712" y="14631"/>
                  </a:lnTo>
                  <a:cubicBezTo>
                    <a:pt x="19733" y="14653"/>
                    <a:pt x="19755" y="14670"/>
                    <a:pt x="19786" y="14672"/>
                  </a:cubicBezTo>
                  <a:lnTo>
                    <a:pt x="19798" y="14675"/>
                  </a:lnTo>
                  <a:lnTo>
                    <a:pt x="19804" y="14666"/>
                  </a:lnTo>
                  <a:cubicBezTo>
                    <a:pt x="19878" y="14585"/>
                    <a:pt x="19890" y="14492"/>
                    <a:pt x="19898" y="14412"/>
                  </a:cubicBezTo>
                  <a:cubicBezTo>
                    <a:pt x="19903" y="14366"/>
                    <a:pt x="19907" y="14322"/>
                    <a:pt x="19922" y="14279"/>
                  </a:cubicBezTo>
                  <a:lnTo>
                    <a:pt x="19942" y="14288"/>
                  </a:lnTo>
                  <a:lnTo>
                    <a:pt x="19960" y="14244"/>
                  </a:lnTo>
                  <a:cubicBezTo>
                    <a:pt x="19948" y="14233"/>
                    <a:pt x="19935" y="14221"/>
                    <a:pt x="19925" y="14208"/>
                  </a:cubicBezTo>
                  <a:cubicBezTo>
                    <a:pt x="19952" y="14164"/>
                    <a:pt x="19978" y="14129"/>
                    <a:pt x="20002" y="14137"/>
                  </a:cubicBezTo>
                  <a:cubicBezTo>
                    <a:pt x="19994" y="14122"/>
                    <a:pt x="20001" y="14099"/>
                    <a:pt x="20016" y="14072"/>
                  </a:cubicBezTo>
                  <a:cubicBezTo>
                    <a:pt x="20026" y="14062"/>
                    <a:pt x="20041" y="14058"/>
                    <a:pt x="20055" y="14061"/>
                  </a:cubicBezTo>
                  <a:cubicBezTo>
                    <a:pt x="20060" y="14095"/>
                    <a:pt x="20036" y="14145"/>
                    <a:pt x="20067" y="14164"/>
                  </a:cubicBezTo>
                  <a:cubicBezTo>
                    <a:pt x="20105" y="14131"/>
                    <a:pt x="20133" y="13967"/>
                    <a:pt x="20188" y="13996"/>
                  </a:cubicBezTo>
                  <a:cubicBezTo>
                    <a:pt x="20169" y="14016"/>
                    <a:pt x="20173" y="14065"/>
                    <a:pt x="20146" y="14078"/>
                  </a:cubicBezTo>
                  <a:cubicBezTo>
                    <a:pt x="20210" y="14111"/>
                    <a:pt x="20227" y="14049"/>
                    <a:pt x="20232" y="13993"/>
                  </a:cubicBezTo>
                  <a:cubicBezTo>
                    <a:pt x="20230" y="13992"/>
                    <a:pt x="20228" y="13991"/>
                    <a:pt x="20226" y="13990"/>
                  </a:cubicBezTo>
                  <a:cubicBezTo>
                    <a:pt x="20243" y="13955"/>
                    <a:pt x="20269" y="13956"/>
                    <a:pt x="20279" y="13898"/>
                  </a:cubicBezTo>
                  <a:cubicBezTo>
                    <a:pt x="20255" y="13875"/>
                    <a:pt x="20190" y="13938"/>
                    <a:pt x="20200" y="13869"/>
                  </a:cubicBezTo>
                  <a:cubicBezTo>
                    <a:pt x="20273" y="13785"/>
                    <a:pt x="20249" y="13684"/>
                    <a:pt x="20303" y="13561"/>
                  </a:cubicBezTo>
                  <a:cubicBezTo>
                    <a:pt x="20381" y="13588"/>
                    <a:pt x="20360" y="13523"/>
                    <a:pt x="20398" y="13493"/>
                  </a:cubicBezTo>
                  <a:cubicBezTo>
                    <a:pt x="20439" y="13544"/>
                    <a:pt x="20350" y="13689"/>
                    <a:pt x="20392" y="13739"/>
                  </a:cubicBezTo>
                  <a:lnTo>
                    <a:pt x="20395" y="13736"/>
                  </a:lnTo>
                  <a:lnTo>
                    <a:pt x="20389" y="13771"/>
                  </a:lnTo>
                  <a:lnTo>
                    <a:pt x="20398" y="13780"/>
                  </a:lnTo>
                  <a:cubicBezTo>
                    <a:pt x="20408" y="13790"/>
                    <a:pt x="20422" y="13796"/>
                    <a:pt x="20433" y="13798"/>
                  </a:cubicBezTo>
                  <a:cubicBezTo>
                    <a:pt x="20436" y="13798"/>
                    <a:pt x="20439" y="13797"/>
                    <a:pt x="20442" y="13798"/>
                  </a:cubicBezTo>
                  <a:cubicBezTo>
                    <a:pt x="20455" y="13802"/>
                    <a:pt x="20469" y="13792"/>
                    <a:pt x="20474" y="13774"/>
                  </a:cubicBezTo>
                  <a:cubicBezTo>
                    <a:pt x="20480" y="13756"/>
                    <a:pt x="20475" y="13740"/>
                    <a:pt x="20463" y="13736"/>
                  </a:cubicBezTo>
                  <a:cubicBezTo>
                    <a:pt x="20458" y="13734"/>
                    <a:pt x="20456" y="13733"/>
                    <a:pt x="20451" y="13733"/>
                  </a:cubicBezTo>
                  <a:lnTo>
                    <a:pt x="20448" y="13733"/>
                  </a:lnTo>
                  <a:cubicBezTo>
                    <a:pt x="20487" y="13666"/>
                    <a:pt x="20509" y="13569"/>
                    <a:pt x="20504" y="13496"/>
                  </a:cubicBezTo>
                  <a:cubicBezTo>
                    <a:pt x="20499" y="13421"/>
                    <a:pt x="20467" y="13372"/>
                    <a:pt x="20406" y="13408"/>
                  </a:cubicBezTo>
                  <a:cubicBezTo>
                    <a:pt x="20450" y="13375"/>
                    <a:pt x="20408" y="13364"/>
                    <a:pt x="20439" y="13295"/>
                  </a:cubicBezTo>
                  <a:lnTo>
                    <a:pt x="20436" y="13290"/>
                  </a:lnTo>
                  <a:lnTo>
                    <a:pt x="20439" y="13290"/>
                  </a:lnTo>
                  <a:lnTo>
                    <a:pt x="20442" y="13290"/>
                  </a:lnTo>
                  <a:cubicBezTo>
                    <a:pt x="20452" y="13287"/>
                    <a:pt x="20463" y="13287"/>
                    <a:pt x="20471" y="13284"/>
                  </a:cubicBezTo>
                  <a:lnTo>
                    <a:pt x="20477" y="13281"/>
                  </a:lnTo>
                  <a:lnTo>
                    <a:pt x="20480" y="13278"/>
                  </a:lnTo>
                  <a:cubicBezTo>
                    <a:pt x="20507" y="13250"/>
                    <a:pt x="20516" y="13214"/>
                    <a:pt x="20525" y="13180"/>
                  </a:cubicBezTo>
                  <a:cubicBezTo>
                    <a:pt x="20527" y="13171"/>
                    <a:pt x="20531" y="13162"/>
                    <a:pt x="20533" y="13154"/>
                  </a:cubicBezTo>
                  <a:lnTo>
                    <a:pt x="20584" y="13165"/>
                  </a:lnTo>
                  <a:cubicBezTo>
                    <a:pt x="20578" y="13062"/>
                    <a:pt x="20650" y="13001"/>
                    <a:pt x="20610" y="12932"/>
                  </a:cubicBezTo>
                  <a:lnTo>
                    <a:pt x="20625" y="12873"/>
                  </a:lnTo>
                  <a:cubicBezTo>
                    <a:pt x="20627" y="12865"/>
                    <a:pt x="20622" y="12859"/>
                    <a:pt x="20616" y="12858"/>
                  </a:cubicBezTo>
                  <a:cubicBezTo>
                    <a:pt x="20611" y="12857"/>
                    <a:pt x="20606" y="12860"/>
                    <a:pt x="20604" y="12867"/>
                  </a:cubicBezTo>
                  <a:lnTo>
                    <a:pt x="20590" y="12926"/>
                  </a:lnTo>
                  <a:cubicBezTo>
                    <a:pt x="20534" y="12940"/>
                    <a:pt x="20522" y="12919"/>
                    <a:pt x="20531" y="12888"/>
                  </a:cubicBezTo>
                  <a:cubicBezTo>
                    <a:pt x="20541" y="12872"/>
                    <a:pt x="20548" y="12853"/>
                    <a:pt x="20557" y="12835"/>
                  </a:cubicBezTo>
                  <a:cubicBezTo>
                    <a:pt x="20585" y="12799"/>
                    <a:pt x="20629" y="12767"/>
                    <a:pt x="20663" y="12773"/>
                  </a:cubicBezTo>
                  <a:cubicBezTo>
                    <a:pt x="20674" y="12727"/>
                    <a:pt x="20683" y="12683"/>
                    <a:pt x="20693" y="12637"/>
                  </a:cubicBezTo>
                  <a:cubicBezTo>
                    <a:pt x="20674" y="12625"/>
                    <a:pt x="20665" y="12606"/>
                    <a:pt x="20652" y="12589"/>
                  </a:cubicBezTo>
                  <a:lnTo>
                    <a:pt x="20702" y="12598"/>
                  </a:lnTo>
                  <a:lnTo>
                    <a:pt x="20720" y="12513"/>
                  </a:lnTo>
                  <a:lnTo>
                    <a:pt x="20643" y="12504"/>
                  </a:lnTo>
                  <a:lnTo>
                    <a:pt x="20631" y="12566"/>
                  </a:lnTo>
                  <a:cubicBezTo>
                    <a:pt x="20612" y="12532"/>
                    <a:pt x="20599" y="12492"/>
                    <a:pt x="20593" y="12448"/>
                  </a:cubicBezTo>
                  <a:cubicBezTo>
                    <a:pt x="20613" y="12448"/>
                    <a:pt x="20641" y="12462"/>
                    <a:pt x="20649" y="12436"/>
                  </a:cubicBezTo>
                  <a:cubicBezTo>
                    <a:pt x="20614" y="12434"/>
                    <a:pt x="20621" y="12338"/>
                    <a:pt x="20643" y="12285"/>
                  </a:cubicBezTo>
                  <a:cubicBezTo>
                    <a:pt x="20650" y="12290"/>
                    <a:pt x="20658" y="12293"/>
                    <a:pt x="20666" y="12297"/>
                  </a:cubicBezTo>
                  <a:cubicBezTo>
                    <a:pt x="20670" y="12307"/>
                    <a:pt x="20674" y="12314"/>
                    <a:pt x="20681" y="12320"/>
                  </a:cubicBezTo>
                  <a:cubicBezTo>
                    <a:pt x="20682" y="12338"/>
                    <a:pt x="20680" y="12359"/>
                    <a:pt x="20675" y="12383"/>
                  </a:cubicBezTo>
                  <a:cubicBezTo>
                    <a:pt x="20674" y="12389"/>
                    <a:pt x="20675" y="12396"/>
                    <a:pt x="20681" y="12397"/>
                  </a:cubicBezTo>
                  <a:cubicBezTo>
                    <a:pt x="20687" y="12399"/>
                    <a:pt x="20694" y="12396"/>
                    <a:pt x="20696" y="12388"/>
                  </a:cubicBezTo>
                  <a:cubicBezTo>
                    <a:pt x="20701" y="12364"/>
                    <a:pt x="20702" y="12343"/>
                    <a:pt x="20702" y="12323"/>
                  </a:cubicBezTo>
                  <a:cubicBezTo>
                    <a:pt x="20710" y="12332"/>
                    <a:pt x="20718" y="12341"/>
                    <a:pt x="20723" y="12356"/>
                  </a:cubicBezTo>
                  <a:cubicBezTo>
                    <a:pt x="20747" y="12308"/>
                    <a:pt x="20791" y="12295"/>
                    <a:pt x="20796" y="12211"/>
                  </a:cubicBezTo>
                  <a:cubicBezTo>
                    <a:pt x="20786" y="12210"/>
                    <a:pt x="20775" y="12209"/>
                    <a:pt x="20767" y="12205"/>
                  </a:cubicBezTo>
                  <a:cubicBezTo>
                    <a:pt x="20779" y="12179"/>
                    <a:pt x="20789" y="12147"/>
                    <a:pt x="20793" y="12108"/>
                  </a:cubicBezTo>
                  <a:cubicBezTo>
                    <a:pt x="20753" y="12073"/>
                    <a:pt x="20685" y="12134"/>
                    <a:pt x="20690" y="12090"/>
                  </a:cubicBezTo>
                  <a:cubicBezTo>
                    <a:pt x="20750" y="12065"/>
                    <a:pt x="20785" y="11993"/>
                    <a:pt x="20802" y="11925"/>
                  </a:cubicBezTo>
                  <a:cubicBezTo>
                    <a:pt x="20808" y="11928"/>
                    <a:pt x="20817" y="11923"/>
                    <a:pt x="20820" y="11916"/>
                  </a:cubicBezTo>
                  <a:cubicBezTo>
                    <a:pt x="20826" y="11900"/>
                    <a:pt x="20834" y="11890"/>
                    <a:pt x="20844" y="11877"/>
                  </a:cubicBezTo>
                  <a:cubicBezTo>
                    <a:pt x="20848" y="11871"/>
                    <a:pt x="20854" y="11863"/>
                    <a:pt x="20858" y="11857"/>
                  </a:cubicBezTo>
                  <a:cubicBezTo>
                    <a:pt x="20863" y="11850"/>
                    <a:pt x="20863" y="11841"/>
                    <a:pt x="20858" y="11836"/>
                  </a:cubicBezTo>
                  <a:cubicBezTo>
                    <a:pt x="20854" y="11830"/>
                    <a:pt x="20845" y="11833"/>
                    <a:pt x="20841" y="11839"/>
                  </a:cubicBezTo>
                  <a:cubicBezTo>
                    <a:pt x="20837" y="11845"/>
                    <a:pt x="20833" y="11848"/>
                    <a:pt x="20829" y="11854"/>
                  </a:cubicBezTo>
                  <a:cubicBezTo>
                    <a:pt x="20822" y="11863"/>
                    <a:pt x="20815" y="11874"/>
                    <a:pt x="20808" y="11886"/>
                  </a:cubicBezTo>
                  <a:cubicBezTo>
                    <a:pt x="20809" y="11853"/>
                    <a:pt x="20810" y="11717"/>
                    <a:pt x="20805" y="11644"/>
                  </a:cubicBezTo>
                  <a:cubicBezTo>
                    <a:pt x="20805" y="11635"/>
                    <a:pt x="20804" y="11626"/>
                    <a:pt x="20802" y="11617"/>
                  </a:cubicBezTo>
                  <a:cubicBezTo>
                    <a:pt x="20792" y="11514"/>
                    <a:pt x="20757" y="11414"/>
                    <a:pt x="20717" y="11325"/>
                  </a:cubicBezTo>
                  <a:cubicBezTo>
                    <a:pt x="20673" y="11231"/>
                    <a:pt x="20625" y="11151"/>
                    <a:pt x="20593" y="11088"/>
                  </a:cubicBezTo>
                  <a:cubicBezTo>
                    <a:pt x="20511" y="11092"/>
                    <a:pt x="20497" y="11044"/>
                    <a:pt x="20454" y="11103"/>
                  </a:cubicBezTo>
                  <a:cubicBezTo>
                    <a:pt x="20443" y="11001"/>
                    <a:pt x="20419" y="10976"/>
                    <a:pt x="20362" y="10967"/>
                  </a:cubicBezTo>
                  <a:cubicBezTo>
                    <a:pt x="20364" y="10958"/>
                    <a:pt x="20374" y="10939"/>
                    <a:pt x="20389" y="10920"/>
                  </a:cubicBezTo>
                  <a:cubicBezTo>
                    <a:pt x="20459" y="10883"/>
                    <a:pt x="20473" y="10823"/>
                    <a:pt x="20471" y="10746"/>
                  </a:cubicBezTo>
                  <a:cubicBezTo>
                    <a:pt x="20470" y="10665"/>
                    <a:pt x="20452" y="10568"/>
                    <a:pt x="20454" y="10462"/>
                  </a:cubicBezTo>
                  <a:cubicBezTo>
                    <a:pt x="20441" y="10468"/>
                    <a:pt x="20421" y="10462"/>
                    <a:pt x="20421" y="10483"/>
                  </a:cubicBezTo>
                  <a:lnTo>
                    <a:pt x="20418" y="10495"/>
                  </a:lnTo>
                  <a:cubicBezTo>
                    <a:pt x="20404" y="10481"/>
                    <a:pt x="20388" y="10465"/>
                    <a:pt x="20371" y="10465"/>
                  </a:cubicBezTo>
                  <a:cubicBezTo>
                    <a:pt x="20362" y="10465"/>
                    <a:pt x="20353" y="10474"/>
                    <a:pt x="20353" y="10486"/>
                  </a:cubicBezTo>
                  <a:cubicBezTo>
                    <a:pt x="20354" y="10497"/>
                    <a:pt x="20362" y="10506"/>
                    <a:pt x="20371" y="10506"/>
                  </a:cubicBezTo>
                  <a:cubicBezTo>
                    <a:pt x="20374" y="10506"/>
                    <a:pt x="20380" y="10510"/>
                    <a:pt x="20386" y="10515"/>
                  </a:cubicBezTo>
                  <a:cubicBezTo>
                    <a:pt x="20370" y="10586"/>
                    <a:pt x="20374" y="10638"/>
                    <a:pt x="20377" y="10693"/>
                  </a:cubicBezTo>
                  <a:cubicBezTo>
                    <a:pt x="20380" y="10748"/>
                    <a:pt x="20383" y="10806"/>
                    <a:pt x="20365" y="10893"/>
                  </a:cubicBezTo>
                  <a:cubicBezTo>
                    <a:pt x="20349" y="10915"/>
                    <a:pt x="20332" y="10943"/>
                    <a:pt x="20330" y="10964"/>
                  </a:cubicBezTo>
                  <a:cubicBezTo>
                    <a:pt x="20327" y="10964"/>
                    <a:pt x="20326" y="10965"/>
                    <a:pt x="20324" y="10964"/>
                  </a:cubicBezTo>
                  <a:cubicBezTo>
                    <a:pt x="20321" y="10999"/>
                    <a:pt x="20322" y="11039"/>
                    <a:pt x="20285" y="11026"/>
                  </a:cubicBezTo>
                  <a:lnTo>
                    <a:pt x="20282" y="11038"/>
                  </a:lnTo>
                  <a:cubicBezTo>
                    <a:pt x="20276" y="11028"/>
                    <a:pt x="20272" y="11019"/>
                    <a:pt x="20270" y="11012"/>
                  </a:cubicBezTo>
                  <a:lnTo>
                    <a:pt x="20273" y="11006"/>
                  </a:lnTo>
                  <a:cubicBezTo>
                    <a:pt x="20278" y="10996"/>
                    <a:pt x="20278" y="10982"/>
                    <a:pt x="20270" y="10976"/>
                  </a:cubicBezTo>
                  <a:cubicBezTo>
                    <a:pt x="20263" y="10970"/>
                    <a:pt x="20252" y="10972"/>
                    <a:pt x="20247" y="10982"/>
                  </a:cubicBezTo>
                  <a:lnTo>
                    <a:pt x="20238" y="11000"/>
                  </a:lnTo>
                  <a:lnTo>
                    <a:pt x="20238" y="11006"/>
                  </a:lnTo>
                  <a:cubicBezTo>
                    <a:pt x="20238" y="11024"/>
                    <a:pt x="20243" y="11041"/>
                    <a:pt x="20253" y="11059"/>
                  </a:cubicBezTo>
                  <a:cubicBezTo>
                    <a:pt x="20275" y="11143"/>
                    <a:pt x="20277" y="11338"/>
                    <a:pt x="20176" y="11348"/>
                  </a:cubicBezTo>
                  <a:cubicBezTo>
                    <a:pt x="20163" y="11256"/>
                    <a:pt x="20212" y="11254"/>
                    <a:pt x="20223" y="11198"/>
                  </a:cubicBezTo>
                  <a:cubicBezTo>
                    <a:pt x="20182" y="11149"/>
                    <a:pt x="20194" y="11042"/>
                    <a:pt x="20111" y="11041"/>
                  </a:cubicBezTo>
                  <a:cubicBezTo>
                    <a:pt x="20071" y="11084"/>
                    <a:pt x="20118" y="11101"/>
                    <a:pt x="20105" y="11168"/>
                  </a:cubicBezTo>
                  <a:cubicBezTo>
                    <a:pt x="20075" y="11116"/>
                    <a:pt x="20059" y="11133"/>
                    <a:pt x="20037" y="11153"/>
                  </a:cubicBezTo>
                  <a:cubicBezTo>
                    <a:pt x="20057" y="11085"/>
                    <a:pt x="20026" y="11028"/>
                    <a:pt x="19999" y="10982"/>
                  </a:cubicBezTo>
                  <a:cubicBezTo>
                    <a:pt x="20023" y="10897"/>
                    <a:pt x="20052" y="10821"/>
                    <a:pt x="20096" y="10760"/>
                  </a:cubicBezTo>
                  <a:cubicBezTo>
                    <a:pt x="20029" y="10750"/>
                    <a:pt x="19999" y="10675"/>
                    <a:pt x="20028" y="10601"/>
                  </a:cubicBezTo>
                  <a:lnTo>
                    <a:pt x="20022" y="10586"/>
                  </a:lnTo>
                  <a:lnTo>
                    <a:pt x="20061" y="10586"/>
                  </a:lnTo>
                  <a:cubicBezTo>
                    <a:pt x="20063" y="10617"/>
                    <a:pt x="20063" y="10649"/>
                    <a:pt x="20096" y="10639"/>
                  </a:cubicBezTo>
                  <a:cubicBezTo>
                    <a:pt x="20091" y="10601"/>
                    <a:pt x="20111" y="10596"/>
                    <a:pt x="20108" y="10560"/>
                  </a:cubicBezTo>
                  <a:cubicBezTo>
                    <a:pt x="20108" y="10549"/>
                    <a:pt x="20110" y="10539"/>
                    <a:pt x="20111" y="10527"/>
                  </a:cubicBezTo>
                  <a:cubicBezTo>
                    <a:pt x="20112" y="10515"/>
                    <a:pt x="20113" y="10503"/>
                    <a:pt x="20114" y="10492"/>
                  </a:cubicBezTo>
                  <a:cubicBezTo>
                    <a:pt x="20114" y="10476"/>
                    <a:pt x="20103" y="10463"/>
                    <a:pt x="20090" y="10462"/>
                  </a:cubicBezTo>
                  <a:cubicBezTo>
                    <a:pt x="20077" y="10461"/>
                    <a:pt x="20067" y="10473"/>
                    <a:pt x="20067" y="10489"/>
                  </a:cubicBezTo>
                  <a:cubicBezTo>
                    <a:pt x="20066" y="10499"/>
                    <a:pt x="20065" y="10508"/>
                    <a:pt x="20064" y="10518"/>
                  </a:cubicBezTo>
                  <a:cubicBezTo>
                    <a:pt x="20062" y="10530"/>
                    <a:pt x="20061" y="10544"/>
                    <a:pt x="20061" y="10557"/>
                  </a:cubicBezTo>
                  <a:lnTo>
                    <a:pt x="20040" y="10557"/>
                  </a:lnTo>
                  <a:cubicBezTo>
                    <a:pt x="19981" y="10458"/>
                    <a:pt x="19980" y="10317"/>
                    <a:pt x="20005" y="10202"/>
                  </a:cubicBezTo>
                  <a:cubicBezTo>
                    <a:pt x="19961" y="10219"/>
                    <a:pt x="19970" y="10163"/>
                    <a:pt x="19951" y="10146"/>
                  </a:cubicBezTo>
                  <a:cubicBezTo>
                    <a:pt x="19927" y="9950"/>
                    <a:pt x="19995" y="9858"/>
                    <a:pt x="20007" y="9738"/>
                  </a:cubicBezTo>
                  <a:cubicBezTo>
                    <a:pt x="20022" y="9605"/>
                    <a:pt x="19980" y="9436"/>
                    <a:pt x="20070" y="9378"/>
                  </a:cubicBezTo>
                  <a:cubicBezTo>
                    <a:pt x="20097" y="9488"/>
                    <a:pt x="20090" y="9571"/>
                    <a:pt x="20096" y="9664"/>
                  </a:cubicBezTo>
                  <a:lnTo>
                    <a:pt x="20099" y="9661"/>
                  </a:lnTo>
                  <a:cubicBezTo>
                    <a:pt x="20098" y="9676"/>
                    <a:pt x="20098" y="9691"/>
                    <a:pt x="20096" y="9706"/>
                  </a:cubicBezTo>
                  <a:cubicBezTo>
                    <a:pt x="20096" y="9709"/>
                    <a:pt x="20096" y="9711"/>
                    <a:pt x="20096" y="9715"/>
                  </a:cubicBezTo>
                  <a:cubicBezTo>
                    <a:pt x="20098" y="9727"/>
                    <a:pt x="20106" y="9738"/>
                    <a:pt x="20117" y="9741"/>
                  </a:cubicBezTo>
                  <a:cubicBezTo>
                    <a:pt x="20130" y="9745"/>
                    <a:pt x="20141" y="9733"/>
                    <a:pt x="20143" y="9718"/>
                  </a:cubicBezTo>
                  <a:cubicBezTo>
                    <a:pt x="20145" y="9704"/>
                    <a:pt x="20149" y="9690"/>
                    <a:pt x="20149" y="9676"/>
                  </a:cubicBezTo>
                  <a:cubicBezTo>
                    <a:pt x="20171" y="9642"/>
                    <a:pt x="20167" y="9542"/>
                    <a:pt x="20170" y="9469"/>
                  </a:cubicBezTo>
                  <a:cubicBezTo>
                    <a:pt x="20174" y="9397"/>
                    <a:pt x="20187" y="9354"/>
                    <a:pt x="20247" y="9434"/>
                  </a:cubicBezTo>
                  <a:lnTo>
                    <a:pt x="20250" y="9431"/>
                  </a:lnTo>
                  <a:cubicBezTo>
                    <a:pt x="20250" y="9458"/>
                    <a:pt x="20252" y="9484"/>
                    <a:pt x="20256" y="9511"/>
                  </a:cubicBezTo>
                  <a:cubicBezTo>
                    <a:pt x="20263" y="9556"/>
                    <a:pt x="20276" y="9599"/>
                    <a:pt x="20288" y="9641"/>
                  </a:cubicBezTo>
                  <a:cubicBezTo>
                    <a:pt x="20273" y="9652"/>
                    <a:pt x="20258" y="9667"/>
                    <a:pt x="20250" y="9685"/>
                  </a:cubicBezTo>
                  <a:cubicBezTo>
                    <a:pt x="20263" y="9688"/>
                    <a:pt x="20270" y="9699"/>
                    <a:pt x="20270" y="9723"/>
                  </a:cubicBezTo>
                  <a:cubicBezTo>
                    <a:pt x="20312" y="9787"/>
                    <a:pt x="20335" y="9662"/>
                    <a:pt x="20353" y="9712"/>
                  </a:cubicBezTo>
                  <a:cubicBezTo>
                    <a:pt x="20391" y="9758"/>
                    <a:pt x="20379" y="9887"/>
                    <a:pt x="20412" y="9939"/>
                  </a:cubicBezTo>
                  <a:cubicBezTo>
                    <a:pt x="20384" y="9984"/>
                    <a:pt x="20376" y="10050"/>
                    <a:pt x="20344" y="10093"/>
                  </a:cubicBezTo>
                  <a:cubicBezTo>
                    <a:pt x="20440" y="10025"/>
                    <a:pt x="20350" y="10229"/>
                    <a:pt x="20457" y="10229"/>
                  </a:cubicBezTo>
                  <a:cubicBezTo>
                    <a:pt x="20509" y="10170"/>
                    <a:pt x="20490" y="10038"/>
                    <a:pt x="20495" y="9930"/>
                  </a:cubicBezTo>
                  <a:cubicBezTo>
                    <a:pt x="20525" y="9849"/>
                    <a:pt x="20586" y="9796"/>
                    <a:pt x="20566" y="9664"/>
                  </a:cubicBezTo>
                  <a:cubicBezTo>
                    <a:pt x="20582" y="9662"/>
                    <a:pt x="20587" y="9680"/>
                    <a:pt x="20601" y="9682"/>
                  </a:cubicBezTo>
                  <a:cubicBezTo>
                    <a:pt x="20583" y="9603"/>
                    <a:pt x="20560" y="9561"/>
                    <a:pt x="20598" y="9552"/>
                  </a:cubicBezTo>
                  <a:cubicBezTo>
                    <a:pt x="20550" y="9438"/>
                    <a:pt x="20485" y="9345"/>
                    <a:pt x="20465" y="9245"/>
                  </a:cubicBezTo>
                  <a:lnTo>
                    <a:pt x="20463" y="9248"/>
                  </a:lnTo>
                  <a:cubicBezTo>
                    <a:pt x="20457" y="9226"/>
                    <a:pt x="20458" y="9203"/>
                    <a:pt x="20457" y="9180"/>
                  </a:cubicBezTo>
                  <a:cubicBezTo>
                    <a:pt x="20455" y="9156"/>
                    <a:pt x="20452" y="9132"/>
                    <a:pt x="20445" y="9106"/>
                  </a:cubicBezTo>
                  <a:cubicBezTo>
                    <a:pt x="20442" y="9096"/>
                    <a:pt x="20435" y="9089"/>
                    <a:pt x="20427" y="9091"/>
                  </a:cubicBezTo>
                  <a:cubicBezTo>
                    <a:pt x="20419" y="9094"/>
                    <a:pt x="20415" y="9105"/>
                    <a:pt x="20418" y="9115"/>
                  </a:cubicBezTo>
                  <a:cubicBezTo>
                    <a:pt x="20424" y="9136"/>
                    <a:pt x="20426" y="9157"/>
                    <a:pt x="20427" y="9180"/>
                  </a:cubicBezTo>
                  <a:cubicBezTo>
                    <a:pt x="20428" y="9200"/>
                    <a:pt x="20429" y="9218"/>
                    <a:pt x="20433" y="9239"/>
                  </a:cubicBezTo>
                  <a:cubicBezTo>
                    <a:pt x="20434" y="9243"/>
                    <a:pt x="20435" y="9246"/>
                    <a:pt x="20436" y="9251"/>
                  </a:cubicBezTo>
                  <a:lnTo>
                    <a:pt x="20433" y="9251"/>
                  </a:lnTo>
                  <a:cubicBezTo>
                    <a:pt x="20332" y="9265"/>
                    <a:pt x="20335" y="9326"/>
                    <a:pt x="20347" y="9401"/>
                  </a:cubicBezTo>
                  <a:cubicBezTo>
                    <a:pt x="20360" y="9477"/>
                    <a:pt x="20382" y="9567"/>
                    <a:pt x="20327" y="9632"/>
                  </a:cubicBezTo>
                  <a:lnTo>
                    <a:pt x="20324" y="9635"/>
                  </a:lnTo>
                  <a:cubicBezTo>
                    <a:pt x="20305" y="9575"/>
                    <a:pt x="20290" y="9509"/>
                    <a:pt x="20288" y="9443"/>
                  </a:cubicBezTo>
                  <a:cubicBezTo>
                    <a:pt x="20327" y="9404"/>
                    <a:pt x="20277" y="9304"/>
                    <a:pt x="20279" y="9236"/>
                  </a:cubicBezTo>
                  <a:cubicBezTo>
                    <a:pt x="20282" y="9136"/>
                    <a:pt x="20272" y="9184"/>
                    <a:pt x="20235" y="9094"/>
                  </a:cubicBezTo>
                  <a:cubicBezTo>
                    <a:pt x="20202" y="9016"/>
                    <a:pt x="20206" y="8889"/>
                    <a:pt x="20182" y="8784"/>
                  </a:cubicBezTo>
                  <a:cubicBezTo>
                    <a:pt x="20154" y="8661"/>
                    <a:pt x="20130" y="8529"/>
                    <a:pt x="20096" y="8409"/>
                  </a:cubicBezTo>
                  <a:cubicBezTo>
                    <a:pt x="20062" y="8288"/>
                    <a:pt x="20021" y="8179"/>
                    <a:pt x="19957" y="8104"/>
                  </a:cubicBezTo>
                  <a:cubicBezTo>
                    <a:pt x="19957" y="8208"/>
                    <a:pt x="19974" y="8326"/>
                    <a:pt x="19925" y="8397"/>
                  </a:cubicBezTo>
                  <a:cubicBezTo>
                    <a:pt x="19877" y="8281"/>
                    <a:pt x="19876" y="8189"/>
                    <a:pt x="19866" y="8098"/>
                  </a:cubicBezTo>
                  <a:cubicBezTo>
                    <a:pt x="19855" y="8008"/>
                    <a:pt x="19837" y="7919"/>
                    <a:pt x="19753" y="7821"/>
                  </a:cubicBezTo>
                  <a:cubicBezTo>
                    <a:pt x="19729" y="7700"/>
                    <a:pt x="19756" y="7576"/>
                    <a:pt x="19685" y="7511"/>
                  </a:cubicBezTo>
                  <a:cubicBezTo>
                    <a:pt x="19690" y="7521"/>
                    <a:pt x="19683" y="7537"/>
                    <a:pt x="19671" y="7516"/>
                  </a:cubicBezTo>
                  <a:cubicBezTo>
                    <a:pt x="19675" y="7387"/>
                    <a:pt x="19665" y="7252"/>
                    <a:pt x="19632" y="7106"/>
                  </a:cubicBezTo>
                  <a:cubicBezTo>
                    <a:pt x="19637" y="7103"/>
                    <a:pt x="19643" y="7100"/>
                    <a:pt x="19650" y="7100"/>
                  </a:cubicBezTo>
                  <a:cubicBezTo>
                    <a:pt x="19687" y="7198"/>
                    <a:pt x="19704" y="7269"/>
                    <a:pt x="19718" y="7333"/>
                  </a:cubicBezTo>
                  <a:cubicBezTo>
                    <a:pt x="19730" y="7390"/>
                    <a:pt x="19740" y="7445"/>
                    <a:pt x="19759" y="7511"/>
                  </a:cubicBezTo>
                  <a:cubicBezTo>
                    <a:pt x="19757" y="7518"/>
                    <a:pt x="19759" y="7526"/>
                    <a:pt x="19762" y="7534"/>
                  </a:cubicBezTo>
                  <a:cubicBezTo>
                    <a:pt x="19774" y="7568"/>
                    <a:pt x="19789" y="7601"/>
                    <a:pt x="19804" y="7632"/>
                  </a:cubicBezTo>
                  <a:cubicBezTo>
                    <a:pt x="19832" y="7691"/>
                    <a:pt x="19857" y="7741"/>
                    <a:pt x="19851" y="7797"/>
                  </a:cubicBezTo>
                  <a:cubicBezTo>
                    <a:pt x="19850" y="7804"/>
                    <a:pt x="19852" y="7812"/>
                    <a:pt x="19854" y="7818"/>
                  </a:cubicBezTo>
                  <a:cubicBezTo>
                    <a:pt x="19858" y="7829"/>
                    <a:pt x="19867" y="7841"/>
                    <a:pt x="19877" y="7844"/>
                  </a:cubicBezTo>
                  <a:cubicBezTo>
                    <a:pt x="19894" y="7850"/>
                    <a:pt x="19908" y="7837"/>
                    <a:pt x="19910" y="7818"/>
                  </a:cubicBezTo>
                  <a:cubicBezTo>
                    <a:pt x="19918" y="7737"/>
                    <a:pt x="19887" y="7664"/>
                    <a:pt x="19857" y="7602"/>
                  </a:cubicBezTo>
                  <a:cubicBezTo>
                    <a:pt x="19843" y="7573"/>
                    <a:pt x="19828" y="7547"/>
                    <a:pt x="19818" y="7519"/>
                  </a:cubicBezTo>
                  <a:cubicBezTo>
                    <a:pt x="19842" y="7420"/>
                    <a:pt x="19876" y="7323"/>
                    <a:pt x="19839" y="7191"/>
                  </a:cubicBezTo>
                  <a:cubicBezTo>
                    <a:pt x="19774" y="7163"/>
                    <a:pt x="19750" y="7097"/>
                    <a:pt x="19727" y="7029"/>
                  </a:cubicBezTo>
                  <a:cubicBezTo>
                    <a:pt x="19703" y="6962"/>
                    <a:pt x="19679" y="6893"/>
                    <a:pt x="19615" y="6869"/>
                  </a:cubicBezTo>
                  <a:cubicBezTo>
                    <a:pt x="19598" y="6920"/>
                    <a:pt x="19642" y="7000"/>
                    <a:pt x="19653" y="7064"/>
                  </a:cubicBezTo>
                  <a:lnTo>
                    <a:pt x="19662" y="7076"/>
                  </a:lnTo>
                  <a:cubicBezTo>
                    <a:pt x="19638" y="7073"/>
                    <a:pt x="19621" y="7077"/>
                    <a:pt x="19612" y="7091"/>
                  </a:cubicBezTo>
                  <a:lnTo>
                    <a:pt x="19609" y="7085"/>
                  </a:lnTo>
                  <a:lnTo>
                    <a:pt x="19564" y="6991"/>
                  </a:lnTo>
                  <a:cubicBezTo>
                    <a:pt x="19515" y="7078"/>
                    <a:pt x="19430" y="7007"/>
                    <a:pt x="19363" y="6996"/>
                  </a:cubicBezTo>
                  <a:cubicBezTo>
                    <a:pt x="19356" y="6981"/>
                    <a:pt x="19351" y="6961"/>
                    <a:pt x="19346" y="6940"/>
                  </a:cubicBezTo>
                  <a:cubicBezTo>
                    <a:pt x="19344" y="6931"/>
                    <a:pt x="19342" y="6923"/>
                    <a:pt x="19340" y="6914"/>
                  </a:cubicBezTo>
                  <a:cubicBezTo>
                    <a:pt x="19332" y="6781"/>
                    <a:pt x="19275" y="6631"/>
                    <a:pt x="19275" y="6473"/>
                  </a:cubicBezTo>
                  <a:cubicBezTo>
                    <a:pt x="19286" y="6474"/>
                    <a:pt x="19355" y="6488"/>
                    <a:pt x="19331" y="6441"/>
                  </a:cubicBezTo>
                  <a:cubicBezTo>
                    <a:pt x="19298" y="6398"/>
                    <a:pt x="19278" y="6324"/>
                    <a:pt x="19248" y="6255"/>
                  </a:cubicBezTo>
                  <a:cubicBezTo>
                    <a:pt x="19218" y="6186"/>
                    <a:pt x="19176" y="6124"/>
                    <a:pt x="19109" y="6104"/>
                  </a:cubicBezTo>
                  <a:cubicBezTo>
                    <a:pt x="19124" y="6108"/>
                    <a:pt x="19088" y="6140"/>
                    <a:pt x="19071" y="6104"/>
                  </a:cubicBezTo>
                  <a:cubicBezTo>
                    <a:pt x="19084" y="6007"/>
                    <a:pt x="19069" y="5900"/>
                    <a:pt x="19018" y="5782"/>
                  </a:cubicBezTo>
                  <a:cubicBezTo>
                    <a:pt x="19053" y="5772"/>
                    <a:pt x="19066" y="5791"/>
                    <a:pt x="19068" y="5826"/>
                  </a:cubicBezTo>
                  <a:cubicBezTo>
                    <a:pt x="19129" y="5801"/>
                    <a:pt x="19054" y="5729"/>
                    <a:pt x="19077" y="5691"/>
                  </a:cubicBezTo>
                  <a:cubicBezTo>
                    <a:pt x="19135" y="5677"/>
                    <a:pt x="19104" y="5634"/>
                    <a:pt x="19068" y="5590"/>
                  </a:cubicBezTo>
                  <a:cubicBezTo>
                    <a:pt x="19025" y="5668"/>
                    <a:pt x="18983" y="5598"/>
                    <a:pt x="18950" y="5623"/>
                  </a:cubicBezTo>
                  <a:cubicBezTo>
                    <a:pt x="18884" y="5559"/>
                    <a:pt x="18805" y="5464"/>
                    <a:pt x="18823" y="5392"/>
                  </a:cubicBezTo>
                  <a:cubicBezTo>
                    <a:pt x="18840" y="5411"/>
                    <a:pt x="18858" y="5445"/>
                    <a:pt x="18876" y="5436"/>
                  </a:cubicBezTo>
                  <a:cubicBezTo>
                    <a:pt x="18863" y="5408"/>
                    <a:pt x="18870" y="5394"/>
                    <a:pt x="18837" y="5383"/>
                  </a:cubicBezTo>
                  <a:lnTo>
                    <a:pt x="18829" y="5377"/>
                  </a:lnTo>
                  <a:cubicBezTo>
                    <a:pt x="18832" y="5366"/>
                    <a:pt x="18851" y="5352"/>
                    <a:pt x="18867" y="5351"/>
                  </a:cubicBezTo>
                  <a:cubicBezTo>
                    <a:pt x="18874" y="5350"/>
                    <a:pt x="18878" y="5344"/>
                    <a:pt x="18876" y="5336"/>
                  </a:cubicBezTo>
                  <a:cubicBezTo>
                    <a:pt x="18874" y="5328"/>
                    <a:pt x="18865" y="5321"/>
                    <a:pt x="18858" y="5321"/>
                  </a:cubicBezTo>
                  <a:cubicBezTo>
                    <a:pt x="18839" y="5322"/>
                    <a:pt x="18821" y="5336"/>
                    <a:pt x="18811" y="5351"/>
                  </a:cubicBezTo>
                  <a:lnTo>
                    <a:pt x="18811" y="5348"/>
                  </a:lnTo>
                  <a:cubicBezTo>
                    <a:pt x="18772" y="5277"/>
                    <a:pt x="18732" y="5361"/>
                    <a:pt x="18693" y="5330"/>
                  </a:cubicBezTo>
                  <a:cubicBezTo>
                    <a:pt x="18662" y="5251"/>
                    <a:pt x="18632" y="5328"/>
                    <a:pt x="18601" y="5268"/>
                  </a:cubicBezTo>
                  <a:cubicBezTo>
                    <a:pt x="18611" y="5180"/>
                    <a:pt x="18539" y="5181"/>
                    <a:pt x="18480" y="5117"/>
                  </a:cubicBezTo>
                  <a:lnTo>
                    <a:pt x="18477" y="5120"/>
                  </a:lnTo>
                  <a:cubicBezTo>
                    <a:pt x="18473" y="5114"/>
                    <a:pt x="18469" y="5108"/>
                    <a:pt x="18465" y="5103"/>
                  </a:cubicBezTo>
                  <a:cubicBezTo>
                    <a:pt x="18453" y="4997"/>
                    <a:pt x="18340" y="4870"/>
                    <a:pt x="18329" y="4766"/>
                  </a:cubicBezTo>
                  <a:cubicBezTo>
                    <a:pt x="18238" y="4741"/>
                    <a:pt x="18174" y="4645"/>
                    <a:pt x="18110" y="4550"/>
                  </a:cubicBezTo>
                  <a:cubicBezTo>
                    <a:pt x="18047" y="4455"/>
                    <a:pt x="17985" y="4359"/>
                    <a:pt x="17901" y="4340"/>
                  </a:cubicBezTo>
                  <a:cubicBezTo>
                    <a:pt x="17891" y="4275"/>
                    <a:pt x="17829" y="4204"/>
                    <a:pt x="17762" y="4128"/>
                  </a:cubicBezTo>
                  <a:cubicBezTo>
                    <a:pt x="17694" y="4051"/>
                    <a:pt x="17621" y="3970"/>
                    <a:pt x="17582" y="3888"/>
                  </a:cubicBezTo>
                  <a:cubicBezTo>
                    <a:pt x="17569" y="3896"/>
                    <a:pt x="17560" y="3912"/>
                    <a:pt x="17543" y="3900"/>
                  </a:cubicBezTo>
                  <a:cubicBezTo>
                    <a:pt x="17479" y="3856"/>
                    <a:pt x="17398" y="3792"/>
                    <a:pt x="17322" y="3729"/>
                  </a:cubicBezTo>
                  <a:cubicBezTo>
                    <a:pt x="17245" y="3666"/>
                    <a:pt x="17171" y="3603"/>
                    <a:pt x="17121" y="3557"/>
                  </a:cubicBezTo>
                  <a:cubicBezTo>
                    <a:pt x="17095" y="3580"/>
                    <a:pt x="17054" y="3549"/>
                    <a:pt x="17029" y="3572"/>
                  </a:cubicBezTo>
                  <a:cubicBezTo>
                    <a:pt x="17019" y="3561"/>
                    <a:pt x="17007" y="3553"/>
                    <a:pt x="16997" y="3543"/>
                  </a:cubicBezTo>
                  <a:cubicBezTo>
                    <a:pt x="16990" y="3536"/>
                    <a:pt x="16982" y="3531"/>
                    <a:pt x="16976" y="3525"/>
                  </a:cubicBezTo>
                  <a:cubicBezTo>
                    <a:pt x="16970" y="3503"/>
                    <a:pt x="16960" y="3476"/>
                    <a:pt x="16943" y="3454"/>
                  </a:cubicBezTo>
                  <a:cubicBezTo>
                    <a:pt x="16954" y="3460"/>
                    <a:pt x="16965" y="3467"/>
                    <a:pt x="16976" y="3475"/>
                  </a:cubicBezTo>
                  <a:cubicBezTo>
                    <a:pt x="16988" y="3483"/>
                    <a:pt x="17002" y="3479"/>
                    <a:pt x="17008" y="3469"/>
                  </a:cubicBezTo>
                  <a:cubicBezTo>
                    <a:pt x="17015" y="3458"/>
                    <a:pt x="17009" y="3442"/>
                    <a:pt x="16997" y="3433"/>
                  </a:cubicBezTo>
                  <a:cubicBezTo>
                    <a:pt x="16964" y="3412"/>
                    <a:pt x="16926" y="3387"/>
                    <a:pt x="16884" y="3386"/>
                  </a:cubicBezTo>
                  <a:cubicBezTo>
                    <a:pt x="16872" y="3370"/>
                    <a:pt x="16861" y="3352"/>
                    <a:pt x="16852" y="3333"/>
                  </a:cubicBezTo>
                  <a:cubicBezTo>
                    <a:pt x="16846" y="3322"/>
                    <a:pt x="16841" y="3311"/>
                    <a:pt x="16834" y="3300"/>
                  </a:cubicBezTo>
                  <a:lnTo>
                    <a:pt x="16843" y="3303"/>
                  </a:lnTo>
                  <a:cubicBezTo>
                    <a:pt x="16765" y="3224"/>
                    <a:pt x="16783" y="3142"/>
                    <a:pt x="16666" y="3099"/>
                  </a:cubicBezTo>
                  <a:cubicBezTo>
                    <a:pt x="16640" y="3122"/>
                    <a:pt x="16641" y="3143"/>
                    <a:pt x="16642" y="3164"/>
                  </a:cubicBezTo>
                  <a:cubicBezTo>
                    <a:pt x="16582" y="3113"/>
                    <a:pt x="16520" y="3071"/>
                    <a:pt x="16462" y="3029"/>
                  </a:cubicBezTo>
                  <a:cubicBezTo>
                    <a:pt x="16469" y="2990"/>
                    <a:pt x="16452" y="2948"/>
                    <a:pt x="16423" y="2916"/>
                  </a:cubicBezTo>
                  <a:cubicBezTo>
                    <a:pt x="16387" y="2876"/>
                    <a:pt x="16331" y="2854"/>
                    <a:pt x="16284" y="2881"/>
                  </a:cubicBezTo>
                  <a:cubicBezTo>
                    <a:pt x="16160" y="2838"/>
                    <a:pt x="16029" y="2728"/>
                    <a:pt x="15992" y="2647"/>
                  </a:cubicBezTo>
                  <a:cubicBezTo>
                    <a:pt x="16016" y="2658"/>
                    <a:pt x="16044" y="2681"/>
                    <a:pt x="16057" y="2665"/>
                  </a:cubicBezTo>
                  <a:cubicBezTo>
                    <a:pt x="16015" y="2650"/>
                    <a:pt x="15933" y="2612"/>
                    <a:pt x="15847" y="2582"/>
                  </a:cubicBezTo>
                  <a:cubicBezTo>
                    <a:pt x="15802" y="2567"/>
                    <a:pt x="15755" y="2556"/>
                    <a:pt x="15714" y="2550"/>
                  </a:cubicBezTo>
                  <a:cubicBezTo>
                    <a:pt x="15700" y="2528"/>
                    <a:pt x="15695" y="2504"/>
                    <a:pt x="15702" y="2479"/>
                  </a:cubicBezTo>
                  <a:cubicBezTo>
                    <a:pt x="15650" y="2434"/>
                    <a:pt x="15642" y="2497"/>
                    <a:pt x="15590" y="2452"/>
                  </a:cubicBezTo>
                  <a:lnTo>
                    <a:pt x="15590" y="2455"/>
                  </a:lnTo>
                  <a:cubicBezTo>
                    <a:pt x="15580" y="2447"/>
                    <a:pt x="15568" y="2435"/>
                    <a:pt x="15552" y="2429"/>
                  </a:cubicBezTo>
                  <a:cubicBezTo>
                    <a:pt x="15546" y="2423"/>
                    <a:pt x="15540" y="2419"/>
                    <a:pt x="15534" y="2414"/>
                  </a:cubicBezTo>
                  <a:cubicBezTo>
                    <a:pt x="15547" y="2366"/>
                    <a:pt x="15495" y="2318"/>
                    <a:pt x="15442" y="2275"/>
                  </a:cubicBezTo>
                  <a:cubicBezTo>
                    <a:pt x="15386" y="2230"/>
                    <a:pt x="15327" y="2192"/>
                    <a:pt x="15342" y="2163"/>
                  </a:cubicBezTo>
                  <a:cubicBezTo>
                    <a:pt x="15301" y="2178"/>
                    <a:pt x="15224" y="2084"/>
                    <a:pt x="15170" y="2057"/>
                  </a:cubicBezTo>
                  <a:cubicBezTo>
                    <a:pt x="15149" y="2031"/>
                    <a:pt x="15122" y="2011"/>
                    <a:pt x="15091" y="1994"/>
                  </a:cubicBezTo>
                  <a:cubicBezTo>
                    <a:pt x="15076" y="1988"/>
                    <a:pt x="15058" y="1990"/>
                    <a:pt x="15052" y="2000"/>
                  </a:cubicBezTo>
                  <a:cubicBezTo>
                    <a:pt x="15046" y="2011"/>
                    <a:pt x="15056" y="2026"/>
                    <a:pt x="15070" y="2033"/>
                  </a:cubicBezTo>
                  <a:cubicBezTo>
                    <a:pt x="15098" y="2047"/>
                    <a:pt x="15120" y="2067"/>
                    <a:pt x="15138" y="2092"/>
                  </a:cubicBezTo>
                  <a:lnTo>
                    <a:pt x="15126" y="2095"/>
                  </a:lnTo>
                  <a:cubicBezTo>
                    <a:pt x="15118" y="2127"/>
                    <a:pt x="15127" y="2156"/>
                    <a:pt x="15141" y="2184"/>
                  </a:cubicBezTo>
                  <a:cubicBezTo>
                    <a:pt x="15095" y="2157"/>
                    <a:pt x="15042" y="2135"/>
                    <a:pt x="14987" y="2113"/>
                  </a:cubicBezTo>
                  <a:cubicBezTo>
                    <a:pt x="14890" y="2073"/>
                    <a:pt x="14784" y="2038"/>
                    <a:pt x="14683" y="2006"/>
                  </a:cubicBezTo>
                  <a:cubicBezTo>
                    <a:pt x="14676" y="2003"/>
                    <a:pt x="14670" y="2001"/>
                    <a:pt x="14662" y="1997"/>
                  </a:cubicBezTo>
                  <a:lnTo>
                    <a:pt x="14662" y="2000"/>
                  </a:lnTo>
                  <a:cubicBezTo>
                    <a:pt x="14638" y="1986"/>
                    <a:pt x="14613" y="1975"/>
                    <a:pt x="14588" y="1965"/>
                  </a:cubicBezTo>
                  <a:cubicBezTo>
                    <a:pt x="14579" y="1961"/>
                    <a:pt x="14568" y="1957"/>
                    <a:pt x="14559" y="1953"/>
                  </a:cubicBezTo>
                  <a:cubicBezTo>
                    <a:pt x="14537" y="1911"/>
                    <a:pt x="14480" y="1875"/>
                    <a:pt x="14441" y="1903"/>
                  </a:cubicBezTo>
                  <a:cubicBezTo>
                    <a:pt x="14414" y="1899"/>
                    <a:pt x="14386" y="1900"/>
                    <a:pt x="14361" y="1903"/>
                  </a:cubicBezTo>
                  <a:cubicBezTo>
                    <a:pt x="14377" y="1910"/>
                    <a:pt x="14408" y="1975"/>
                    <a:pt x="14367" y="1956"/>
                  </a:cubicBezTo>
                  <a:cubicBezTo>
                    <a:pt x="14228" y="1783"/>
                    <a:pt x="14029" y="1716"/>
                    <a:pt x="13823" y="1664"/>
                  </a:cubicBezTo>
                  <a:cubicBezTo>
                    <a:pt x="13825" y="1662"/>
                    <a:pt x="13825" y="1660"/>
                    <a:pt x="13826" y="1658"/>
                  </a:cubicBezTo>
                  <a:cubicBezTo>
                    <a:pt x="13828" y="1655"/>
                    <a:pt x="13832" y="1652"/>
                    <a:pt x="13835" y="1649"/>
                  </a:cubicBezTo>
                  <a:cubicBezTo>
                    <a:pt x="13907" y="1659"/>
                    <a:pt x="13987" y="1687"/>
                    <a:pt x="14056" y="1711"/>
                  </a:cubicBezTo>
                  <a:cubicBezTo>
                    <a:pt x="14128" y="1735"/>
                    <a:pt x="14189" y="1755"/>
                    <a:pt x="14222" y="1737"/>
                  </a:cubicBezTo>
                  <a:lnTo>
                    <a:pt x="14225" y="1732"/>
                  </a:lnTo>
                  <a:cubicBezTo>
                    <a:pt x="14255" y="1746"/>
                    <a:pt x="14284" y="1754"/>
                    <a:pt x="14314" y="1761"/>
                  </a:cubicBezTo>
                  <a:cubicBezTo>
                    <a:pt x="14353" y="1770"/>
                    <a:pt x="14391" y="1779"/>
                    <a:pt x="14423" y="1805"/>
                  </a:cubicBezTo>
                  <a:cubicBezTo>
                    <a:pt x="14448" y="1837"/>
                    <a:pt x="14513" y="1869"/>
                    <a:pt x="14585" y="1894"/>
                  </a:cubicBezTo>
                  <a:cubicBezTo>
                    <a:pt x="14649" y="1916"/>
                    <a:pt x="14718" y="1933"/>
                    <a:pt x="14766" y="1941"/>
                  </a:cubicBezTo>
                  <a:cubicBezTo>
                    <a:pt x="14829" y="1994"/>
                    <a:pt x="14901" y="2061"/>
                    <a:pt x="14984" y="2083"/>
                  </a:cubicBezTo>
                  <a:lnTo>
                    <a:pt x="14990" y="2098"/>
                  </a:lnTo>
                  <a:cubicBezTo>
                    <a:pt x="14994" y="2105"/>
                    <a:pt x="15001" y="2109"/>
                    <a:pt x="15008" y="2113"/>
                  </a:cubicBezTo>
                  <a:cubicBezTo>
                    <a:pt x="15015" y="2116"/>
                    <a:pt x="15024" y="2117"/>
                    <a:pt x="15032" y="2116"/>
                  </a:cubicBezTo>
                  <a:cubicBezTo>
                    <a:pt x="15047" y="2112"/>
                    <a:pt x="15054" y="2097"/>
                    <a:pt x="15046" y="2083"/>
                  </a:cubicBezTo>
                  <a:lnTo>
                    <a:pt x="15040" y="2068"/>
                  </a:lnTo>
                  <a:cubicBezTo>
                    <a:pt x="15029" y="2019"/>
                    <a:pt x="14974" y="1978"/>
                    <a:pt x="14919" y="1938"/>
                  </a:cubicBezTo>
                  <a:cubicBezTo>
                    <a:pt x="14866" y="1900"/>
                    <a:pt x="14811" y="1861"/>
                    <a:pt x="14792" y="1814"/>
                  </a:cubicBezTo>
                  <a:cubicBezTo>
                    <a:pt x="14792" y="1813"/>
                    <a:pt x="14793" y="1813"/>
                    <a:pt x="14792" y="1811"/>
                  </a:cubicBezTo>
                  <a:cubicBezTo>
                    <a:pt x="14792" y="1810"/>
                    <a:pt x="14792" y="1809"/>
                    <a:pt x="14792" y="1808"/>
                  </a:cubicBezTo>
                  <a:cubicBezTo>
                    <a:pt x="14791" y="1808"/>
                    <a:pt x="14790" y="1806"/>
                    <a:pt x="14789" y="1805"/>
                  </a:cubicBezTo>
                  <a:cubicBezTo>
                    <a:pt x="14784" y="1800"/>
                    <a:pt x="14772" y="1795"/>
                    <a:pt x="14754" y="1788"/>
                  </a:cubicBezTo>
                  <a:cubicBezTo>
                    <a:pt x="14749" y="1788"/>
                    <a:pt x="14745" y="1789"/>
                    <a:pt x="14742" y="1791"/>
                  </a:cubicBezTo>
                  <a:cubicBezTo>
                    <a:pt x="14637" y="1745"/>
                    <a:pt x="14581" y="1657"/>
                    <a:pt x="14511" y="1655"/>
                  </a:cubicBezTo>
                  <a:cubicBezTo>
                    <a:pt x="14497" y="1703"/>
                    <a:pt x="14519" y="1742"/>
                    <a:pt x="14547" y="1779"/>
                  </a:cubicBezTo>
                  <a:cubicBezTo>
                    <a:pt x="14511" y="1766"/>
                    <a:pt x="14478" y="1764"/>
                    <a:pt x="14444" y="1788"/>
                  </a:cubicBezTo>
                  <a:lnTo>
                    <a:pt x="14441" y="1794"/>
                  </a:lnTo>
                  <a:cubicBezTo>
                    <a:pt x="14402" y="1761"/>
                    <a:pt x="14358" y="1750"/>
                    <a:pt x="14316" y="1740"/>
                  </a:cubicBezTo>
                  <a:cubicBezTo>
                    <a:pt x="14292" y="1735"/>
                    <a:pt x="14268" y="1729"/>
                    <a:pt x="14246" y="1720"/>
                  </a:cubicBezTo>
                  <a:cubicBezTo>
                    <a:pt x="14230" y="1683"/>
                    <a:pt x="14143" y="1653"/>
                    <a:pt x="14098" y="1599"/>
                  </a:cubicBezTo>
                  <a:cubicBezTo>
                    <a:pt x="14034" y="1619"/>
                    <a:pt x="13940" y="1602"/>
                    <a:pt x="13844" y="1584"/>
                  </a:cubicBezTo>
                  <a:lnTo>
                    <a:pt x="13844" y="1593"/>
                  </a:lnTo>
                  <a:cubicBezTo>
                    <a:pt x="13766" y="1570"/>
                    <a:pt x="13691" y="1547"/>
                    <a:pt x="13613" y="1525"/>
                  </a:cubicBezTo>
                  <a:cubicBezTo>
                    <a:pt x="13570" y="1498"/>
                    <a:pt x="13511" y="1487"/>
                    <a:pt x="13483" y="1480"/>
                  </a:cubicBezTo>
                  <a:cubicBezTo>
                    <a:pt x="13492" y="1485"/>
                    <a:pt x="13496" y="1489"/>
                    <a:pt x="13498" y="1492"/>
                  </a:cubicBezTo>
                  <a:cubicBezTo>
                    <a:pt x="13353" y="1452"/>
                    <a:pt x="13207" y="1412"/>
                    <a:pt x="13064" y="1377"/>
                  </a:cubicBezTo>
                  <a:cubicBezTo>
                    <a:pt x="13042" y="1372"/>
                    <a:pt x="13023" y="1367"/>
                    <a:pt x="13002" y="1362"/>
                  </a:cubicBezTo>
                  <a:cubicBezTo>
                    <a:pt x="12990" y="1350"/>
                    <a:pt x="12977" y="1335"/>
                    <a:pt x="12969" y="1321"/>
                  </a:cubicBezTo>
                  <a:cubicBezTo>
                    <a:pt x="12969" y="1310"/>
                    <a:pt x="12970" y="1301"/>
                    <a:pt x="12969" y="1291"/>
                  </a:cubicBezTo>
                  <a:cubicBezTo>
                    <a:pt x="12981" y="1292"/>
                    <a:pt x="12994" y="1292"/>
                    <a:pt x="13005" y="1294"/>
                  </a:cubicBezTo>
                  <a:cubicBezTo>
                    <a:pt x="13010" y="1295"/>
                    <a:pt x="13014" y="1298"/>
                    <a:pt x="13019" y="1297"/>
                  </a:cubicBezTo>
                  <a:cubicBezTo>
                    <a:pt x="13042" y="1314"/>
                    <a:pt x="13067" y="1331"/>
                    <a:pt x="13102" y="1339"/>
                  </a:cubicBezTo>
                  <a:cubicBezTo>
                    <a:pt x="13107" y="1340"/>
                    <a:pt x="13114" y="1341"/>
                    <a:pt x="13120" y="1342"/>
                  </a:cubicBezTo>
                  <a:cubicBezTo>
                    <a:pt x="13124" y="1342"/>
                    <a:pt x="13128" y="1343"/>
                    <a:pt x="13132" y="1342"/>
                  </a:cubicBezTo>
                  <a:cubicBezTo>
                    <a:pt x="13153" y="1359"/>
                    <a:pt x="13210" y="1379"/>
                    <a:pt x="13265" y="1392"/>
                  </a:cubicBezTo>
                  <a:cubicBezTo>
                    <a:pt x="13323" y="1405"/>
                    <a:pt x="13379" y="1408"/>
                    <a:pt x="13392" y="1383"/>
                  </a:cubicBezTo>
                  <a:cubicBezTo>
                    <a:pt x="13376" y="1309"/>
                    <a:pt x="13201" y="1269"/>
                    <a:pt x="13123" y="1294"/>
                  </a:cubicBezTo>
                  <a:cubicBezTo>
                    <a:pt x="13122" y="1294"/>
                    <a:pt x="13121" y="1294"/>
                    <a:pt x="13120" y="1294"/>
                  </a:cubicBezTo>
                  <a:cubicBezTo>
                    <a:pt x="13096" y="1292"/>
                    <a:pt x="13078" y="1278"/>
                    <a:pt x="13058" y="1262"/>
                  </a:cubicBezTo>
                  <a:cubicBezTo>
                    <a:pt x="13058" y="1250"/>
                    <a:pt x="13052" y="1240"/>
                    <a:pt x="13040" y="1232"/>
                  </a:cubicBezTo>
                  <a:cubicBezTo>
                    <a:pt x="13043" y="1219"/>
                    <a:pt x="13045" y="1203"/>
                    <a:pt x="13046" y="1188"/>
                  </a:cubicBezTo>
                  <a:cubicBezTo>
                    <a:pt x="13050" y="1187"/>
                    <a:pt x="13062" y="1188"/>
                    <a:pt x="13078" y="1191"/>
                  </a:cubicBezTo>
                  <a:cubicBezTo>
                    <a:pt x="13101" y="1195"/>
                    <a:pt x="13123" y="1184"/>
                    <a:pt x="13126" y="1167"/>
                  </a:cubicBezTo>
                  <a:cubicBezTo>
                    <a:pt x="13129" y="1150"/>
                    <a:pt x="13112" y="1132"/>
                    <a:pt x="13090" y="1129"/>
                  </a:cubicBezTo>
                  <a:cubicBezTo>
                    <a:pt x="13084" y="1128"/>
                    <a:pt x="13055" y="1123"/>
                    <a:pt x="13028" y="1126"/>
                  </a:cubicBezTo>
                  <a:cubicBezTo>
                    <a:pt x="13012" y="1120"/>
                    <a:pt x="12993" y="1112"/>
                    <a:pt x="12975" y="1102"/>
                  </a:cubicBezTo>
                  <a:cubicBezTo>
                    <a:pt x="12916" y="1072"/>
                    <a:pt x="12836" y="1030"/>
                    <a:pt x="12756" y="1079"/>
                  </a:cubicBezTo>
                  <a:lnTo>
                    <a:pt x="12747" y="1082"/>
                  </a:lnTo>
                  <a:lnTo>
                    <a:pt x="12744" y="1090"/>
                  </a:lnTo>
                  <a:cubicBezTo>
                    <a:pt x="12742" y="1096"/>
                    <a:pt x="12740" y="1102"/>
                    <a:pt x="12736" y="1108"/>
                  </a:cubicBezTo>
                  <a:cubicBezTo>
                    <a:pt x="12668" y="1119"/>
                    <a:pt x="12624" y="1157"/>
                    <a:pt x="12544" y="1155"/>
                  </a:cubicBezTo>
                  <a:cubicBezTo>
                    <a:pt x="12550" y="1206"/>
                    <a:pt x="12593" y="1237"/>
                    <a:pt x="12614" y="1279"/>
                  </a:cubicBezTo>
                  <a:cubicBezTo>
                    <a:pt x="12313" y="1225"/>
                    <a:pt x="12003" y="1194"/>
                    <a:pt x="11693" y="1200"/>
                  </a:cubicBezTo>
                  <a:cubicBezTo>
                    <a:pt x="11691" y="1131"/>
                    <a:pt x="11535" y="1173"/>
                    <a:pt x="11489" y="1138"/>
                  </a:cubicBezTo>
                  <a:cubicBezTo>
                    <a:pt x="11463" y="1207"/>
                    <a:pt x="11535" y="1201"/>
                    <a:pt x="11533" y="1253"/>
                  </a:cubicBezTo>
                  <a:cubicBezTo>
                    <a:pt x="11588" y="1249"/>
                    <a:pt x="11669" y="1264"/>
                    <a:pt x="11701" y="1244"/>
                  </a:cubicBezTo>
                  <a:cubicBezTo>
                    <a:pt x="12013" y="1239"/>
                    <a:pt x="12323" y="1274"/>
                    <a:pt x="12626" y="1330"/>
                  </a:cubicBezTo>
                  <a:cubicBezTo>
                    <a:pt x="12626" y="1334"/>
                    <a:pt x="12627" y="1336"/>
                    <a:pt x="12626" y="1342"/>
                  </a:cubicBezTo>
                  <a:cubicBezTo>
                    <a:pt x="12570" y="1390"/>
                    <a:pt x="12514" y="1381"/>
                    <a:pt x="12455" y="1368"/>
                  </a:cubicBezTo>
                  <a:cubicBezTo>
                    <a:pt x="12408" y="1358"/>
                    <a:pt x="12358" y="1345"/>
                    <a:pt x="12304" y="1359"/>
                  </a:cubicBezTo>
                  <a:cubicBezTo>
                    <a:pt x="12221" y="1340"/>
                    <a:pt x="12176" y="1319"/>
                    <a:pt x="12100" y="1303"/>
                  </a:cubicBezTo>
                  <a:cubicBezTo>
                    <a:pt x="12060" y="1309"/>
                    <a:pt x="12026" y="1319"/>
                    <a:pt x="11991" y="1330"/>
                  </a:cubicBezTo>
                  <a:cubicBezTo>
                    <a:pt x="11962" y="1314"/>
                    <a:pt x="11926" y="1307"/>
                    <a:pt x="11888" y="1303"/>
                  </a:cubicBezTo>
                  <a:cubicBezTo>
                    <a:pt x="11811" y="1296"/>
                    <a:pt x="11718" y="1306"/>
                    <a:pt x="11619" y="1297"/>
                  </a:cubicBezTo>
                  <a:cubicBezTo>
                    <a:pt x="11529" y="1281"/>
                    <a:pt x="11437" y="1275"/>
                    <a:pt x="11344" y="1294"/>
                  </a:cubicBezTo>
                  <a:cubicBezTo>
                    <a:pt x="11349" y="1287"/>
                    <a:pt x="11352" y="1277"/>
                    <a:pt x="11353" y="1265"/>
                  </a:cubicBezTo>
                  <a:cubicBezTo>
                    <a:pt x="11298" y="1204"/>
                    <a:pt x="11159" y="1208"/>
                    <a:pt x="11048" y="1191"/>
                  </a:cubicBezTo>
                  <a:cubicBezTo>
                    <a:pt x="10968" y="1151"/>
                    <a:pt x="10920" y="1084"/>
                    <a:pt x="10782" y="1090"/>
                  </a:cubicBezTo>
                  <a:cubicBezTo>
                    <a:pt x="10782" y="1073"/>
                    <a:pt x="10799" y="1069"/>
                    <a:pt x="10803" y="1055"/>
                  </a:cubicBezTo>
                  <a:cubicBezTo>
                    <a:pt x="10719" y="1066"/>
                    <a:pt x="10672" y="1083"/>
                    <a:pt x="10667" y="1043"/>
                  </a:cubicBezTo>
                  <a:close/>
                  <a:moveTo>
                    <a:pt x="2828" y="15582"/>
                  </a:moveTo>
                  <a:cubicBezTo>
                    <a:pt x="2841" y="15601"/>
                    <a:pt x="2862" y="15615"/>
                    <a:pt x="2881" y="15612"/>
                  </a:cubicBezTo>
                  <a:cubicBezTo>
                    <a:pt x="2956" y="15600"/>
                    <a:pt x="2854" y="15480"/>
                    <a:pt x="2816" y="15532"/>
                  </a:cubicBezTo>
                  <a:cubicBezTo>
                    <a:pt x="2809" y="15542"/>
                    <a:pt x="2815" y="15564"/>
                    <a:pt x="2828" y="15582"/>
                  </a:cubicBezTo>
                  <a:close/>
                  <a:moveTo>
                    <a:pt x="2849" y="14944"/>
                  </a:moveTo>
                  <a:cubicBezTo>
                    <a:pt x="2819" y="14908"/>
                    <a:pt x="2798" y="14846"/>
                    <a:pt x="2757" y="14850"/>
                  </a:cubicBezTo>
                  <a:cubicBezTo>
                    <a:pt x="2745" y="14894"/>
                    <a:pt x="2784" y="14957"/>
                    <a:pt x="2849" y="14944"/>
                  </a:cubicBezTo>
                  <a:close/>
                  <a:moveTo>
                    <a:pt x="4110" y="3992"/>
                  </a:moveTo>
                  <a:lnTo>
                    <a:pt x="4167" y="3933"/>
                  </a:lnTo>
                  <a:cubicBezTo>
                    <a:pt x="4143" y="3890"/>
                    <a:pt x="4103" y="3949"/>
                    <a:pt x="4072" y="3953"/>
                  </a:cubicBezTo>
                  <a:cubicBezTo>
                    <a:pt x="4104" y="3970"/>
                    <a:pt x="4076" y="3999"/>
                    <a:pt x="4078" y="4021"/>
                  </a:cubicBezTo>
                  <a:lnTo>
                    <a:pt x="4110" y="3992"/>
                  </a:lnTo>
                  <a:close/>
                  <a:moveTo>
                    <a:pt x="11696" y="1052"/>
                  </a:moveTo>
                  <a:cubicBezTo>
                    <a:pt x="11625" y="1038"/>
                    <a:pt x="11611" y="1070"/>
                    <a:pt x="11557" y="1070"/>
                  </a:cubicBezTo>
                  <a:cubicBezTo>
                    <a:pt x="11559" y="1116"/>
                    <a:pt x="11590" y="1141"/>
                    <a:pt x="11648" y="1144"/>
                  </a:cubicBezTo>
                  <a:cubicBezTo>
                    <a:pt x="11630" y="1085"/>
                    <a:pt x="11685" y="1087"/>
                    <a:pt x="11696" y="1052"/>
                  </a:cubicBezTo>
                  <a:close/>
                  <a:moveTo>
                    <a:pt x="14576" y="1067"/>
                  </a:moveTo>
                  <a:cubicBezTo>
                    <a:pt x="14565" y="1062"/>
                    <a:pt x="14552" y="1062"/>
                    <a:pt x="14547" y="1070"/>
                  </a:cubicBezTo>
                  <a:cubicBezTo>
                    <a:pt x="14542" y="1077"/>
                    <a:pt x="14550" y="1089"/>
                    <a:pt x="14562" y="1093"/>
                  </a:cubicBezTo>
                  <a:cubicBezTo>
                    <a:pt x="14564" y="1094"/>
                    <a:pt x="14568" y="1099"/>
                    <a:pt x="14571" y="1102"/>
                  </a:cubicBezTo>
                  <a:cubicBezTo>
                    <a:pt x="14575" y="1107"/>
                    <a:pt x="14581" y="1112"/>
                    <a:pt x="14588" y="1117"/>
                  </a:cubicBezTo>
                  <a:lnTo>
                    <a:pt x="14591" y="1120"/>
                  </a:lnTo>
                  <a:lnTo>
                    <a:pt x="14597" y="1120"/>
                  </a:lnTo>
                  <a:cubicBezTo>
                    <a:pt x="14625" y="1126"/>
                    <a:pt x="14650" y="1127"/>
                    <a:pt x="14674" y="1126"/>
                  </a:cubicBezTo>
                  <a:cubicBezTo>
                    <a:pt x="14707" y="1125"/>
                    <a:pt x="14731" y="1125"/>
                    <a:pt x="14757" y="1141"/>
                  </a:cubicBezTo>
                  <a:cubicBezTo>
                    <a:pt x="14774" y="1191"/>
                    <a:pt x="14887" y="1217"/>
                    <a:pt x="14972" y="1250"/>
                  </a:cubicBezTo>
                  <a:cubicBezTo>
                    <a:pt x="15012" y="1187"/>
                    <a:pt x="14861" y="1098"/>
                    <a:pt x="14786" y="1114"/>
                  </a:cubicBezTo>
                  <a:lnTo>
                    <a:pt x="14786" y="1120"/>
                  </a:lnTo>
                  <a:cubicBezTo>
                    <a:pt x="14742" y="1091"/>
                    <a:pt x="14698" y="1093"/>
                    <a:pt x="14662" y="1093"/>
                  </a:cubicBezTo>
                  <a:cubicBezTo>
                    <a:pt x="14644" y="1094"/>
                    <a:pt x="14626" y="1093"/>
                    <a:pt x="14609" y="1090"/>
                  </a:cubicBezTo>
                  <a:lnTo>
                    <a:pt x="14603" y="1087"/>
                  </a:lnTo>
                  <a:cubicBezTo>
                    <a:pt x="14596" y="1081"/>
                    <a:pt x="14590" y="1072"/>
                    <a:pt x="14576" y="1067"/>
                  </a:cubicBezTo>
                  <a:close/>
                  <a:moveTo>
                    <a:pt x="14367" y="1076"/>
                  </a:moveTo>
                  <a:cubicBezTo>
                    <a:pt x="14337" y="1116"/>
                    <a:pt x="14373" y="1146"/>
                    <a:pt x="14441" y="1170"/>
                  </a:cubicBezTo>
                  <a:cubicBezTo>
                    <a:pt x="14470" y="1130"/>
                    <a:pt x="14433" y="1100"/>
                    <a:pt x="14367" y="1076"/>
                  </a:cubicBezTo>
                  <a:close/>
                  <a:moveTo>
                    <a:pt x="8563" y="1079"/>
                  </a:moveTo>
                  <a:cubicBezTo>
                    <a:pt x="8508" y="1093"/>
                    <a:pt x="8475" y="1122"/>
                    <a:pt x="8478" y="1173"/>
                  </a:cubicBezTo>
                  <a:cubicBezTo>
                    <a:pt x="8518" y="1149"/>
                    <a:pt x="8601" y="1151"/>
                    <a:pt x="8563" y="1079"/>
                  </a:cubicBezTo>
                  <a:close/>
                  <a:moveTo>
                    <a:pt x="13525" y="1099"/>
                  </a:moveTo>
                  <a:cubicBezTo>
                    <a:pt x="13514" y="1097"/>
                    <a:pt x="13502" y="1103"/>
                    <a:pt x="13501" y="1111"/>
                  </a:cubicBezTo>
                  <a:cubicBezTo>
                    <a:pt x="13499" y="1119"/>
                    <a:pt x="13507" y="1126"/>
                    <a:pt x="13519" y="1129"/>
                  </a:cubicBezTo>
                  <a:cubicBezTo>
                    <a:pt x="13605" y="1149"/>
                    <a:pt x="13685" y="1190"/>
                    <a:pt x="13761" y="1229"/>
                  </a:cubicBezTo>
                  <a:lnTo>
                    <a:pt x="13811" y="1256"/>
                  </a:lnTo>
                  <a:cubicBezTo>
                    <a:pt x="13813" y="1257"/>
                    <a:pt x="13816" y="1258"/>
                    <a:pt x="13817" y="1259"/>
                  </a:cubicBezTo>
                  <a:cubicBezTo>
                    <a:pt x="13826" y="1262"/>
                    <a:pt x="13834" y="1259"/>
                    <a:pt x="13838" y="1253"/>
                  </a:cubicBezTo>
                  <a:cubicBezTo>
                    <a:pt x="13842" y="1246"/>
                    <a:pt x="13839" y="1237"/>
                    <a:pt x="13829" y="1232"/>
                  </a:cubicBezTo>
                  <a:lnTo>
                    <a:pt x="13779" y="1206"/>
                  </a:lnTo>
                  <a:cubicBezTo>
                    <a:pt x="13700" y="1164"/>
                    <a:pt x="13617" y="1121"/>
                    <a:pt x="13525" y="1099"/>
                  </a:cubicBezTo>
                  <a:close/>
                  <a:moveTo>
                    <a:pt x="10032" y="1102"/>
                  </a:moveTo>
                  <a:cubicBezTo>
                    <a:pt x="10002" y="1092"/>
                    <a:pt x="9968" y="1101"/>
                    <a:pt x="9958" y="1129"/>
                  </a:cubicBezTo>
                  <a:cubicBezTo>
                    <a:pt x="9985" y="1129"/>
                    <a:pt x="9984" y="1161"/>
                    <a:pt x="9985" y="1194"/>
                  </a:cubicBezTo>
                  <a:lnTo>
                    <a:pt x="10073" y="1179"/>
                  </a:lnTo>
                  <a:cubicBezTo>
                    <a:pt x="10085" y="1138"/>
                    <a:pt x="10061" y="1112"/>
                    <a:pt x="10032" y="1102"/>
                  </a:cubicBezTo>
                  <a:close/>
                  <a:moveTo>
                    <a:pt x="12818" y="1126"/>
                  </a:moveTo>
                  <a:cubicBezTo>
                    <a:pt x="12849" y="1112"/>
                    <a:pt x="12878" y="1122"/>
                    <a:pt x="12937" y="1152"/>
                  </a:cubicBezTo>
                  <a:cubicBezTo>
                    <a:pt x="12959" y="1164"/>
                    <a:pt x="12983" y="1176"/>
                    <a:pt x="13007" y="1185"/>
                  </a:cubicBezTo>
                  <a:cubicBezTo>
                    <a:pt x="13008" y="1185"/>
                    <a:pt x="13010" y="1185"/>
                    <a:pt x="13010" y="1185"/>
                  </a:cubicBezTo>
                  <a:cubicBezTo>
                    <a:pt x="13010" y="1197"/>
                    <a:pt x="13006" y="1209"/>
                    <a:pt x="13005" y="1220"/>
                  </a:cubicBezTo>
                  <a:cubicBezTo>
                    <a:pt x="12986" y="1217"/>
                    <a:pt x="12967" y="1217"/>
                    <a:pt x="12945" y="1217"/>
                  </a:cubicBezTo>
                  <a:cubicBezTo>
                    <a:pt x="12931" y="1211"/>
                    <a:pt x="12915" y="1204"/>
                    <a:pt x="12901" y="1200"/>
                  </a:cubicBezTo>
                  <a:cubicBezTo>
                    <a:pt x="12883" y="1194"/>
                    <a:pt x="12870" y="1189"/>
                    <a:pt x="12857" y="1182"/>
                  </a:cubicBezTo>
                  <a:cubicBezTo>
                    <a:pt x="12849" y="1163"/>
                    <a:pt x="12833" y="1148"/>
                    <a:pt x="12812" y="1135"/>
                  </a:cubicBezTo>
                  <a:cubicBezTo>
                    <a:pt x="12814" y="1131"/>
                    <a:pt x="12816" y="1129"/>
                    <a:pt x="12818" y="1126"/>
                  </a:cubicBezTo>
                  <a:close/>
                  <a:moveTo>
                    <a:pt x="13436" y="1129"/>
                  </a:moveTo>
                  <a:cubicBezTo>
                    <a:pt x="13417" y="1211"/>
                    <a:pt x="13314" y="1221"/>
                    <a:pt x="13344" y="1300"/>
                  </a:cubicBezTo>
                  <a:cubicBezTo>
                    <a:pt x="13537" y="1370"/>
                    <a:pt x="13475" y="1239"/>
                    <a:pt x="13578" y="1217"/>
                  </a:cubicBezTo>
                  <a:cubicBezTo>
                    <a:pt x="13532" y="1187"/>
                    <a:pt x="13522" y="1143"/>
                    <a:pt x="13436" y="1129"/>
                  </a:cubicBezTo>
                  <a:close/>
                  <a:moveTo>
                    <a:pt x="9728" y="1155"/>
                  </a:moveTo>
                  <a:cubicBezTo>
                    <a:pt x="9708" y="1167"/>
                    <a:pt x="9694" y="1179"/>
                    <a:pt x="9680" y="1194"/>
                  </a:cubicBezTo>
                  <a:lnTo>
                    <a:pt x="9669" y="1206"/>
                  </a:lnTo>
                  <a:cubicBezTo>
                    <a:pt x="9660" y="1214"/>
                    <a:pt x="9656" y="1228"/>
                    <a:pt x="9663" y="1238"/>
                  </a:cubicBezTo>
                  <a:cubicBezTo>
                    <a:pt x="9667" y="1245"/>
                    <a:pt x="9674" y="1249"/>
                    <a:pt x="9680" y="1247"/>
                  </a:cubicBezTo>
                  <a:cubicBezTo>
                    <a:pt x="9683" y="1246"/>
                    <a:pt x="9687" y="1244"/>
                    <a:pt x="9689" y="1241"/>
                  </a:cubicBezTo>
                  <a:lnTo>
                    <a:pt x="9704" y="1226"/>
                  </a:lnTo>
                  <a:cubicBezTo>
                    <a:pt x="9717" y="1214"/>
                    <a:pt x="9728" y="1202"/>
                    <a:pt x="9742" y="1194"/>
                  </a:cubicBezTo>
                  <a:cubicBezTo>
                    <a:pt x="9752" y="1188"/>
                    <a:pt x="9755" y="1176"/>
                    <a:pt x="9751" y="1164"/>
                  </a:cubicBezTo>
                  <a:cubicBezTo>
                    <a:pt x="9747" y="1153"/>
                    <a:pt x="9737" y="1150"/>
                    <a:pt x="9728" y="1155"/>
                  </a:cubicBezTo>
                  <a:close/>
                  <a:moveTo>
                    <a:pt x="9048" y="1226"/>
                  </a:moveTo>
                  <a:cubicBezTo>
                    <a:pt x="9037" y="1232"/>
                    <a:pt x="9029" y="1244"/>
                    <a:pt x="9024" y="1268"/>
                  </a:cubicBezTo>
                  <a:cubicBezTo>
                    <a:pt x="9066" y="1315"/>
                    <a:pt x="9133" y="1356"/>
                    <a:pt x="9160" y="1250"/>
                  </a:cubicBezTo>
                  <a:cubicBezTo>
                    <a:pt x="9134" y="1253"/>
                    <a:pt x="9081" y="1209"/>
                    <a:pt x="9048" y="1226"/>
                  </a:cubicBezTo>
                  <a:close/>
                  <a:moveTo>
                    <a:pt x="12815" y="1244"/>
                  </a:moveTo>
                  <a:cubicBezTo>
                    <a:pt x="12836" y="1254"/>
                    <a:pt x="12855" y="1261"/>
                    <a:pt x="12875" y="1268"/>
                  </a:cubicBezTo>
                  <a:cubicBezTo>
                    <a:pt x="12888" y="1272"/>
                    <a:pt x="12904" y="1277"/>
                    <a:pt x="12916" y="1282"/>
                  </a:cubicBezTo>
                  <a:cubicBezTo>
                    <a:pt x="12919" y="1284"/>
                    <a:pt x="12922" y="1284"/>
                    <a:pt x="12925" y="1285"/>
                  </a:cubicBezTo>
                  <a:cubicBezTo>
                    <a:pt x="12926" y="1293"/>
                    <a:pt x="12925" y="1302"/>
                    <a:pt x="12925" y="1312"/>
                  </a:cubicBezTo>
                  <a:cubicBezTo>
                    <a:pt x="12842" y="1307"/>
                    <a:pt x="12827" y="1271"/>
                    <a:pt x="12756" y="1262"/>
                  </a:cubicBezTo>
                  <a:cubicBezTo>
                    <a:pt x="12764" y="1243"/>
                    <a:pt x="12794" y="1248"/>
                    <a:pt x="12815" y="1244"/>
                  </a:cubicBezTo>
                  <a:close/>
                  <a:moveTo>
                    <a:pt x="13740" y="1244"/>
                  </a:moveTo>
                  <a:lnTo>
                    <a:pt x="13726" y="1312"/>
                  </a:lnTo>
                  <a:lnTo>
                    <a:pt x="13802" y="1339"/>
                  </a:lnTo>
                  <a:lnTo>
                    <a:pt x="13820" y="1271"/>
                  </a:lnTo>
                  <a:lnTo>
                    <a:pt x="13740" y="1244"/>
                  </a:lnTo>
                  <a:close/>
                  <a:moveTo>
                    <a:pt x="6764" y="1256"/>
                  </a:moveTo>
                  <a:cubicBezTo>
                    <a:pt x="6735" y="1243"/>
                    <a:pt x="6666" y="1314"/>
                    <a:pt x="6681" y="1347"/>
                  </a:cubicBezTo>
                  <a:cubicBezTo>
                    <a:pt x="6721" y="1305"/>
                    <a:pt x="6737" y="1338"/>
                    <a:pt x="6776" y="1300"/>
                  </a:cubicBezTo>
                  <a:cubicBezTo>
                    <a:pt x="6780" y="1272"/>
                    <a:pt x="6774" y="1260"/>
                    <a:pt x="6764" y="1256"/>
                  </a:cubicBezTo>
                  <a:close/>
                  <a:moveTo>
                    <a:pt x="9633" y="1279"/>
                  </a:moveTo>
                  <a:cubicBezTo>
                    <a:pt x="9617" y="1284"/>
                    <a:pt x="9595" y="1308"/>
                    <a:pt x="9565" y="1362"/>
                  </a:cubicBezTo>
                  <a:cubicBezTo>
                    <a:pt x="9663" y="1419"/>
                    <a:pt x="9681" y="1267"/>
                    <a:pt x="9633" y="1279"/>
                  </a:cubicBezTo>
                  <a:close/>
                  <a:moveTo>
                    <a:pt x="14411" y="1282"/>
                  </a:moveTo>
                  <a:cubicBezTo>
                    <a:pt x="14402" y="1283"/>
                    <a:pt x="14398" y="1293"/>
                    <a:pt x="14396" y="1312"/>
                  </a:cubicBezTo>
                  <a:cubicBezTo>
                    <a:pt x="14423" y="1388"/>
                    <a:pt x="14485" y="1396"/>
                    <a:pt x="14514" y="1350"/>
                  </a:cubicBezTo>
                  <a:cubicBezTo>
                    <a:pt x="14488" y="1348"/>
                    <a:pt x="14437" y="1282"/>
                    <a:pt x="14411" y="1282"/>
                  </a:cubicBezTo>
                  <a:close/>
                  <a:moveTo>
                    <a:pt x="15835" y="1309"/>
                  </a:moveTo>
                  <a:cubicBezTo>
                    <a:pt x="15818" y="1307"/>
                    <a:pt x="15806" y="1320"/>
                    <a:pt x="15809" y="1342"/>
                  </a:cubicBezTo>
                  <a:cubicBezTo>
                    <a:pt x="15811" y="1357"/>
                    <a:pt x="15822" y="1372"/>
                    <a:pt x="15832" y="1380"/>
                  </a:cubicBezTo>
                  <a:cubicBezTo>
                    <a:pt x="15837" y="1383"/>
                    <a:pt x="15842" y="1385"/>
                    <a:pt x="15847" y="1386"/>
                  </a:cubicBezTo>
                  <a:cubicBezTo>
                    <a:pt x="15870" y="1390"/>
                    <a:pt x="15885" y="1394"/>
                    <a:pt x="15903" y="1401"/>
                  </a:cubicBezTo>
                  <a:cubicBezTo>
                    <a:pt x="15920" y="1407"/>
                    <a:pt x="15936" y="1395"/>
                    <a:pt x="15936" y="1374"/>
                  </a:cubicBezTo>
                  <a:cubicBezTo>
                    <a:pt x="15936" y="1353"/>
                    <a:pt x="15921" y="1333"/>
                    <a:pt x="15903" y="1327"/>
                  </a:cubicBezTo>
                  <a:cubicBezTo>
                    <a:pt x="15883" y="1319"/>
                    <a:pt x="15864" y="1313"/>
                    <a:pt x="15835" y="1309"/>
                  </a:cubicBezTo>
                  <a:close/>
                  <a:moveTo>
                    <a:pt x="7733" y="1321"/>
                  </a:moveTo>
                  <a:cubicBezTo>
                    <a:pt x="7721" y="1324"/>
                    <a:pt x="7709" y="1327"/>
                    <a:pt x="7698" y="1330"/>
                  </a:cubicBezTo>
                  <a:cubicBezTo>
                    <a:pt x="7678" y="1334"/>
                    <a:pt x="7656" y="1338"/>
                    <a:pt x="7636" y="1347"/>
                  </a:cubicBezTo>
                  <a:lnTo>
                    <a:pt x="7639" y="1336"/>
                  </a:lnTo>
                  <a:cubicBezTo>
                    <a:pt x="7562" y="1341"/>
                    <a:pt x="7408" y="1363"/>
                    <a:pt x="7349" y="1427"/>
                  </a:cubicBezTo>
                  <a:cubicBezTo>
                    <a:pt x="7356" y="1449"/>
                    <a:pt x="7367" y="1466"/>
                    <a:pt x="7381" y="1477"/>
                  </a:cubicBezTo>
                  <a:cubicBezTo>
                    <a:pt x="7380" y="1481"/>
                    <a:pt x="7380" y="1483"/>
                    <a:pt x="7381" y="1486"/>
                  </a:cubicBezTo>
                  <a:cubicBezTo>
                    <a:pt x="7385" y="1493"/>
                    <a:pt x="7395" y="1495"/>
                    <a:pt x="7405" y="1492"/>
                  </a:cubicBezTo>
                  <a:cubicBezTo>
                    <a:pt x="7425" y="1503"/>
                    <a:pt x="7448" y="1513"/>
                    <a:pt x="7464" y="1531"/>
                  </a:cubicBezTo>
                  <a:cubicBezTo>
                    <a:pt x="7507" y="1484"/>
                    <a:pt x="7565" y="1440"/>
                    <a:pt x="7621" y="1398"/>
                  </a:cubicBezTo>
                  <a:cubicBezTo>
                    <a:pt x="7622" y="1397"/>
                    <a:pt x="7622" y="1398"/>
                    <a:pt x="7624" y="1398"/>
                  </a:cubicBezTo>
                  <a:cubicBezTo>
                    <a:pt x="7626" y="1397"/>
                    <a:pt x="7630" y="1396"/>
                    <a:pt x="7633" y="1395"/>
                  </a:cubicBezTo>
                  <a:cubicBezTo>
                    <a:pt x="7641" y="1391"/>
                    <a:pt x="7649" y="1384"/>
                    <a:pt x="7650" y="1377"/>
                  </a:cubicBezTo>
                  <a:cubicBezTo>
                    <a:pt x="7653" y="1375"/>
                    <a:pt x="7654" y="1373"/>
                    <a:pt x="7656" y="1371"/>
                  </a:cubicBezTo>
                  <a:cubicBezTo>
                    <a:pt x="7670" y="1366"/>
                    <a:pt x="7686" y="1362"/>
                    <a:pt x="7701" y="1359"/>
                  </a:cubicBezTo>
                  <a:cubicBezTo>
                    <a:pt x="7714" y="1357"/>
                    <a:pt x="7726" y="1354"/>
                    <a:pt x="7739" y="1350"/>
                  </a:cubicBezTo>
                  <a:lnTo>
                    <a:pt x="7742" y="1350"/>
                  </a:lnTo>
                  <a:cubicBezTo>
                    <a:pt x="7752" y="1347"/>
                    <a:pt x="7758" y="1337"/>
                    <a:pt x="7757" y="1330"/>
                  </a:cubicBezTo>
                  <a:cubicBezTo>
                    <a:pt x="7755" y="1322"/>
                    <a:pt x="7744" y="1318"/>
                    <a:pt x="7733" y="1321"/>
                  </a:cubicBezTo>
                  <a:close/>
                  <a:moveTo>
                    <a:pt x="8457" y="1327"/>
                  </a:moveTo>
                  <a:cubicBezTo>
                    <a:pt x="8449" y="1329"/>
                    <a:pt x="8441" y="1331"/>
                    <a:pt x="8433" y="1333"/>
                  </a:cubicBezTo>
                  <a:cubicBezTo>
                    <a:pt x="8425" y="1334"/>
                    <a:pt x="8416" y="1335"/>
                    <a:pt x="8404" y="1339"/>
                  </a:cubicBezTo>
                  <a:cubicBezTo>
                    <a:pt x="8393" y="1342"/>
                    <a:pt x="8383" y="1363"/>
                    <a:pt x="8383" y="1386"/>
                  </a:cubicBezTo>
                  <a:cubicBezTo>
                    <a:pt x="8383" y="1409"/>
                    <a:pt x="8393" y="1424"/>
                    <a:pt x="8404" y="1421"/>
                  </a:cubicBezTo>
                  <a:cubicBezTo>
                    <a:pt x="8414" y="1418"/>
                    <a:pt x="8422" y="1417"/>
                    <a:pt x="8430" y="1415"/>
                  </a:cubicBezTo>
                  <a:cubicBezTo>
                    <a:pt x="8440" y="1413"/>
                    <a:pt x="8451" y="1410"/>
                    <a:pt x="8460" y="1407"/>
                  </a:cubicBezTo>
                  <a:cubicBezTo>
                    <a:pt x="8461" y="1407"/>
                    <a:pt x="8462" y="1405"/>
                    <a:pt x="8463" y="1404"/>
                  </a:cubicBezTo>
                  <a:cubicBezTo>
                    <a:pt x="8472" y="1398"/>
                    <a:pt x="8478" y="1378"/>
                    <a:pt x="8478" y="1359"/>
                  </a:cubicBezTo>
                  <a:cubicBezTo>
                    <a:pt x="8477" y="1338"/>
                    <a:pt x="8468" y="1322"/>
                    <a:pt x="8457" y="1327"/>
                  </a:cubicBezTo>
                  <a:close/>
                  <a:moveTo>
                    <a:pt x="6034" y="1347"/>
                  </a:moveTo>
                  <a:cubicBezTo>
                    <a:pt x="5972" y="1379"/>
                    <a:pt x="5853" y="1362"/>
                    <a:pt x="5860" y="1445"/>
                  </a:cubicBezTo>
                  <a:cubicBezTo>
                    <a:pt x="5908" y="1441"/>
                    <a:pt x="6046" y="1417"/>
                    <a:pt x="6034" y="1347"/>
                  </a:cubicBezTo>
                  <a:close/>
                  <a:moveTo>
                    <a:pt x="6581" y="1353"/>
                  </a:moveTo>
                  <a:cubicBezTo>
                    <a:pt x="6550" y="1374"/>
                    <a:pt x="6525" y="1384"/>
                    <a:pt x="6495" y="1389"/>
                  </a:cubicBezTo>
                  <a:cubicBezTo>
                    <a:pt x="6483" y="1391"/>
                    <a:pt x="6470" y="1406"/>
                    <a:pt x="6468" y="1421"/>
                  </a:cubicBezTo>
                  <a:cubicBezTo>
                    <a:pt x="6467" y="1436"/>
                    <a:pt x="6477" y="1444"/>
                    <a:pt x="6489" y="1442"/>
                  </a:cubicBezTo>
                  <a:cubicBezTo>
                    <a:pt x="6525" y="1436"/>
                    <a:pt x="6555" y="1422"/>
                    <a:pt x="6593" y="1398"/>
                  </a:cubicBezTo>
                  <a:cubicBezTo>
                    <a:pt x="6605" y="1389"/>
                    <a:pt x="6611" y="1375"/>
                    <a:pt x="6607" y="1362"/>
                  </a:cubicBezTo>
                  <a:cubicBezTo>
                    <a:pt x="6604" y="1349"/>
                    <a:pt x="6593" y="1345"/>
                    <a:pt x="6581" y="1353"/>
                  </a:cubicBezTo>
                  <a:close/>
                  <a:moveTo>
                    <a:pt x="8088" y="1362"/>
                  </a:moveTo>
                  <a:cubicBezTo>
                    <a:pt x="8092" y="1396"/>
                    <a:pt x="8042" y="1411"/>
                    <a:pt x="8043" y="1445"/>
                  </a:cubicBezTo>
                  <a:cubicBezTo>
                    <a:pt x="8023" y="1455"/>
                    <a:pt x="7999" y="1460"/>
                    <a:pt x="7972" y="1466"/>
                  </a:cubicBezTo>
                  <a:cubicBezTo>
                    <a:pt x="7948" y="1471"/>
                    <a:pt x="7920" y="1476"/>
                    <a:pt x="7896" y="1486"/>
                  </a:cubicBezTo>
                  <a:cubicBezTo>
                    <a:pt x="7883" y="1492"/>
                    <a:pt x="7876" y="1503"/>
                    <a:pt x="7881" y="1513"/>
                  </a:cubicBezTo>
                  <a:cubicBezTo>
                    <a:pt x="7885" y="1522"/>
                    <a:pt x="7901" y="1528"/>
                    <a:pt x="7913" y="1522"/>
                  </a:cubicBezTo>
                  <a:cubicBezTo>
                    <a:pt x="7932" y="1514"/>
                    <a:pt x="7953" y="1509"/>
                    <a:pt x="7975" y="1504"/>
                  </a:cubicBezTo>
                  <a:cubicBezTo>
                    <a:pt x="7994" y="1500"/>
                    <a:pt x="8015" y="1496"/>
                    <a:pt x="8034" y="1489"/>
                  </a:cubicBezTo>
                  <a:cubicBezTo>
                    <a:pt x="8048" y="1485"/>
                    <a:pt x="8063" y="1479"/>
                    <a:pt x="8076" y="1472"/>
                  </a:cubicBezTo>
                  <a:lnTo>
                    <a:pt x="8076" y="1474"/>
                  </a:lnTo>
                  <a:cubicBezTo>
                    <a:pt x="8128" y="1526"/>
                    <a:pt x="7979" y="1508"/>
                    <a:pt x="8032" y="1560"/>
                  </a:cubicBezTo>
                  <a:cubicBezTo>
                    <a:pt x="8103" y="1536"/>
                    <a:pt x="8175" y="1514"/>
                    <a:pt x="8247" y="1492"/>
                  </a:cubicBezTo>
                  <a:cubicBezTo>
                    <a:pt x="8180" y="1452"/>
                    <a:pt x="8208" y="1451"/>
                    <a:pt x="8238" y="1386"/>
                  </a:cubicBezTo>
                  <a:cubicBezTo>
                    <a:pt x="8176" y="1394"/>
                    <a:pt x="8163" y="1335"/>
                    <a:pt x="8088" y="1362"/>
                  </a:cubicBezTo>
                  <a:close/>
                  <a:moveTo>
                    <a:pt x="7839" y="1377"/>
                  </a:moveTo>
                  <a:cubicBezTo>
                    <a:pt x="7827" y="1360"/>
                    <a:pt x="7813" y="1347"/>
                    <a:pt x="7780" y="1380"/>
                  </a:cubicBezTo>
                  <a:cubicBezTo>
                    <a:pt x="7784" y="1445"/>
                    <a:pt x="7876" y="1494"/>
                    <a:pt x="7884" y="1412"/>
                  </a:cubicBezTo>
                  <a:cubicBezTo>
                    <a:pt x="7862" y="1419"/>
                    <a:pt x="7852" y="1394"/>
                    <a:pt x="7839" y="1377"/>
                  </a:cubicBezTo>
                  <a:close/>
                  <a:moveTo>
                    <a:pt x="13959" y="1386"/>
                  </a:moveTo>
                  <a:cubicBezTo>
                    <a:pt x="13927" y="1441"/>
                    <a:pt x="13959" y="1472"/>
                    <a:pt x="13965" y="1513"/>
                  </a:cubicBezTo>
                  <a:cubicBezTo>
                    <a:pt x="14003" y="1530"/>
                    <a:pt x="14035" y="1540"/>
                    <a:pt x="14065" y="1545"/>
                  </a:cubicBezTo>
                  <a:cubicBezTo>
                    <a:pt x="14059" y="1555"/>
                    <a:pt x="14045" y="1556"/>
                    <a:pt x="14039" y="1566"/>
                  </a:cubicBezTo>
                  <a:cubicBezTo>
                    <a:pt x="14074" y="1574"/>
                    <a:pt x="14113" y="1588"/>
                    <a:pt x="14113" y="1551"/>
                  </a:cubicBezTo>
                  <a:cubicBezTo>
                    <a:pt x="14122" y="1552"/>
                    <a:pt x="14130" y="1553"/>
                    <a:pt x="14139" y="1554"/>
                  </a:cubicBezTo>
                  <a:lnTo>
                    <a:pt x="14139" y="1551"/>
                  </a:lnTo>
                  <a:cubicBezTo>
                    <a:pt x="14177" y="1565"/>
                    <a:pt x="14228" y="1589"/>
                    <a:pt x="14263" y="1622"/>
                  </a:cubicBezTo>
                  <a:cubicBezTo>
                    <a:pt x="14266" y="1623"/>
                    <a:pt x="14269" y="1624"/>
                    <a:pt x="14272" y="1625"/>
                  </a:cubicBezTo>
                  <a:cubicBezTo>
                    <a:pt x="14278" y="1627"/>
                    <a:pt x="14282" y="1625"/>
                    <a:pt x="14287" y="1622"/>
                  </a:cubicBezTo>
                  <a:cubicBezTo>
                    <a:pt x="14294" y="1618"/>
                    <a:pt x="14294" y="1611"/>
                    <a:pt x="14287" y="1604"/>
                  </a:cubicBezTo>
                  <a:cubicBezTo>
                    <a:pt x="14246" y="1566"/>
                    <a:pt x="14190" y="1540"/>
                    <a:pt x="14148" y="1525"/>
                  </a:cubicBezTo>
                  <a:lnTo>
                    <a:pt x="14151" y="1522"/>
                  </a:lnTo>
                  <a:cubicBezTo>
                    <a:pt x="14107" y="1469"/>
                    <a:pt x="14035" y="1427"/>
                    <a:pt x="13959" y="1386"/>
                  </a:cubicBezTo>
                  <a:close/>
                  <a:moveTo>
                    <a:pt x="10768" y="1415"/>
                  </a:moveTo>
                  <a:cubicBezTo>
                    <a:pt x="10768" y="1416"/>
                    <a:pt x="10770" y="1415"/>
                    <a:pt x="10771" y="1415"/>
                  </a:cubicBezTo>
                  <a:cubicBezTo>
                    <a:pt x="10776" y="1415"/>
                    <a:pt x="10783" y="1415"/>
                    <a:pt x="10788" y="1415"/>
                  </a:cubicBezTo>
                  <a:cubicBezTo>
                    <a:pt x="10921" y="1413"/>
                    <a:pt x="11047" y="1422"/>
                    <a:pt x="11202" y="1445"/>
                  </a:cubicBezTo>
                  <a:cubicBezTo>
                    <a:pt x="11103" y="1478"/>
                    <a:pt x="11022" y="1482"/>
                    <a:pt x="10936" y="1457"/>
                  </a:cubicBezTo>
                  <a:cubicBezTo>
                    <a:pt x="10887" y="1465"/>
                    <a:pt x="10897" y="1513"/>
                    <a:pt x="10839" y="1516"/>
                  </a:cubicBezTo>
                  <a:cubicBezTo>
                    <a:pt x="10831" y="1515"/>
                    <a:pt x="10823" y="1514"/>
                    <a:pt x="10815" y="1513"/>
                  </a:cubicBezTo>
                  <a:cubicBezTo>
                    <a:pt x="10822" y="1440"/>
                    <a:pt x="10715" y="1418"/>
                    <a:pt x="10726" y="1460"/>
                  </a:cubicBezTo>
                  <a:cubicBezTo>
                    <a:pt x="10744" y="1466"/>
                    <a:pt x="10749" y="1491"/>
                    <a:pt x="10759" y="1510"/>
                  </a:cubicBezTo>
                  <a:cubicBezTo>
                    <a:pt x="10745" y="1509"/>
                    <a:pt x="10731" y="1507"/>
                    <a:pt x="10717" y="1507"/>
                  </a:cubicBezTo>
                  <a:cubicBezTo>
                    <a:pt x="10671" y="1493"/>
                    <a:pt x="10598" y="1486"/>
                    <a:pt x="10540" y="1477"/>
                  </a:cubicBezTo>
                  <a:cubicBezTo>
                    <a:pt x="10490" y="1470"/>
                    <a:pt x="10454" y="1459"/>
                    <a:pt x="10463" y="1436"/>
                  </a:cubicBezTo>
                  <a:cubicBezTo>
                    <a:pt x="10577" y="1425"/>
                    <a:pt x="10674" y="1418"/>
                    <a:pt x="10768" y="1415"/>
                  </a:cubicBezTo>
                  <a:close/>
                  <a:moveTo>
                    <a:pt x="11424" y="1418"/>
                  </a:moveTo>
                  <a:cubicBezTo>
                    <a:pt x="11483" y="1425"/>
                    <a:pt x="11539" y="1434"/>
                    <a:pt x="11601" y="1436"/>
                  </a:cubicBezTo>
                  <a:cubicBezTo>
                    <a:pt x="11576" y="1478"/>
                    <a:pt x="11488" y="1502"/>
                    <a:pt x="11403" y="1504"/>
                  </a:cubicBezTo>
                  <a:cubicBezTo>
                    <a:pt x="11318" y="1505"/>
                    <a:pt x="11234" y="1485"/>
                    <a:pt x="11223" y="1427"/>
                  </a:cubicBezTo>
                  <a:cubicBezTo>
                    <a:pt x="11302" y="1411"/>
                    <a:pt x="11364" y="1412"/>
                    <a:pt x="11424" y="1418"/>
                  </a:cubicBezTo>
                  <a:close/>
                  <a:moveTo>
                    <a:pt x="16089" y="1430"/>
                  </a:moveTo>
                  <a:cubicBezTo>
                    <a:pt x="16045" y="1492"/>
                    <a:pt x="16194" y="1578"/>
                    <a:pt x="16252" y="1548"/>
                  </a:cubicBezTo>
                  <a:cubicBezTo>
                    <a:pt x="16215" y="1506"/>
                    <a:pt x="16172" y="1423"/>
                    <a:pt x="16089" y="1430"/>
                  </a:cubicBezTo>
                  <a:close/>
                  <a:moveTo>
                    <a:pt x="13102" y="1433"/>
                  </a:moveTo>
                  <a:cubicBezTo>
                    <a:pt x="13212" y="1460"/>
                    <a:pt x="13322" y="1491"/>
                    <a:pt x="13433" y="1522"/>
                  </a:cubicBezTo>
                  <a:cubicBezTo>
                    <a:pt x="13427" y="1525"/>
                    <a:pt x="13424" y="1528"/>
                    <a:pt x="13424" y="1534"/>
                  </a:cubicBezTo>
                  <a:cubicBezTo>
                    <a:pt x="13445" y="1546"/>
                    <a:pt x="13461" y="1561"/>
                    <a:pt x="13477" y="1578"/>
                  </a:cubicBezTo>
                  <a:cubicBezTo>
                    <a:pt x="13452" y="1584"/>
                    <a:pt x="13428" y="1589"/>
                    <a:pt x="13403" y="1590"/>
                  </a:cubicBezTo>
                  <a:cubicBezTo>
                    <a:pt x="13349" y="1546"/>
                    <a:pt x="13272" y="1512"/>
                    <a:pt x="13197" y="1477"/>
                  </a:cubicBezTo>
                  <a:cubicBezTo>
                    <a:pt x="13164" y="1463"/>
                    <a:pt x="13132" y="1449"/>
                    <a:pt x="13102" y="1433"/>
                  </a:cubicBezTo>
                  <a:close/>
                  <a:moveTo>
                    <a:pt x="11746" y="1436"/>
                  </a:moveTo>
                  <a:cubicBezTo>
                    <a:pt x="11781" y="1439"/>
                    <a:pt x="11816" y="1449"/>
                    <a:pt x="11826" y="1457"/>
                  </a:cubicBezTo>
                  <a:cubicBezTo>
                    <a:pt x="11798" y="1500"/>
                    <a:pt x="11709" y="1454"/>
                    <a:pt x="11669" y="1454"/>
                  </a:cubicBezTo>
                  <a:cubicBezTo>
                    <a:pt x="11676" y="1436"/>
                    <a:pt x="11711" y="1433"/>
                    <a:pt x="11746" y="1436"/>
                  </a:cubicBezTo>
                  <a:close/>
                  <a:moveTo>
                    <a:pt x="15560" y="1439"/>
                  </a:moveTo>
                  <a:cubicBezTo>
                    <a:pt x="15530" y="1453"/>
                    <a:pt x="15514" y="1476"/>
                    <a:pt x="15522" y="1498"/>
                  </a:cubicBezTo>
                  <a:lnTo>
                    <a:pt x="15611" y="1537"/>
                  </a:lnTo>
                  <a:lnTo>
                    <a:pt x="15611" y="1534"/>
                  </a:lnTo>
                  <a:cubicBezTo>
                    <a:pt x="15703" y="1585"/>
                    <a:pt x="15801" y="1638"/>
                    <a:pt x="15918" y="1699"/>
                  </a:cubicBezTo>
                  <a:cubicBezTo>
                    <a:pt x="15936" y="1708"/>
                    <a:pt x="15958" y="1705"/>
                    <a:pt x="15965" y="1693"/>
                  </a:cubicBezTo>
                  <a:cubicBezTo>
                    <a:pt x="15972" y="1681"/>
                    <a:pt x="15963" y="1661"/>
                    <a:pt x="15945" y="1652"/>
                  </a:cubicBezTo>
                  <a:cubicBezTo>
                    <a:pt x="15835" y="1595"/>
                    <a:pt x="15739" y="1546"/>
                    <a:pt x="15652" y="1498"/>
                  </a:cubicBezTo>
                  <a:cubicBezTo>
                    <a:pt x="15669" y="1461"/>
                    <a:pt x="15702" y="1487"/>
                    <a:pt x="15679" y="1442"/>
                  </a:cubicBezTo>
                  <a:cubicBezTo>
                    <a:pt x="15634" y="1421"/>
                    <a:pt x="15591" y="1425"/>
                    <a:pt x="15560" y="1439"/>
                  </a:cubicBezTo>
                  <a:close/>
                  <a:moveTo>
                    <a:pt x="14839" y="1448"/>
                  </a:moveTo>
                  <a:lnTo>
                    <a:pt x="14825" y="1501"/>
                  </a:lnTo>
                  <a:lnTo>
                    <a:pt x="14904" y="1542"/>
                  </a:lnTo>
                  <a:lnTo>
                    <a:pt x="14919" y="1489"/>
                  </a:lnTo>
                  <a:lnTo>
                    <a:pt x="14839" y="1448"/>
                  </a:lnTo>
                  <a:close/>
                  <a:moveTo>
                    <a:pt x="6720" y="1463"/>
                  </a:moveTo>
                  <a:cubicBezTo>
                    <a:pt x="6651" y="1517"/>
                    <a:pt x="6577" y="1516"/>
                    <a:pt x="6498" y="1525"/>
                  </a:cubicBezTo>
                  <a:cubicBezTo>
                    <a:pt x="6419" y="1534"/>
                    <a:pt x="6332" y="1551"/>
                    <a:pt x="6247" y="1643"/>
                  </a:cubicBezTo>
                  <a:cubicBezTo>
                    <a:pt x="6272" y="1718"/>
                    <a:pt x="6344" y="1696"/>
                    <a:pt x="6421" y="1667"/>
                  </a:cubicBezTo>
                  <a:cubicBezTo>
                    <a:pt x="6441" y="1717"/>
                    <a:pt x="6480" y="1727"/>
                    <a:pt x="6536" y="1705"/>
                  </a:cubicBezTo>
                  <a:cubicBezTo>
                    <a:pt x="6536" y="1708"/>
                    <a:pt x="6538" y="1711"/>
                    <a:pt x="6539" y="1714"/>
                  </a:cubicBezTo>
                  <a:lnTo>
                    <a:pt x="6548" y="1732"/>
                  </a:lnTo>
                  <a:cubicBezTo>
                    <a:pt x="6543" y="1737"/>
                    <a:pt x="6533" y="1743"/>
                    <a:pt x="6525" y="1749"/>
                  </a:cubicBezTo>
                  <a:cubicBezTo>
                    <a:pt x="6502" y="1766"/>
                    <a:pt x="6465" y="1792"/>
                    <a:pt x="6465" y="1829"/>
                  </a:cubicBezTo>
                  <a:cubicBezTo>
                    <a:pt x="6387" y="1900"/>
                    <a:pt x="6316" y="1947"/>
                    <a:pt x="6238" y="1977"/>
                  </a:cubicBezTo>
                  <a:cubicBezTo>
                    <a:pt x="6222" y="1983"/>
                    <a:pt x="6211" y="2000"/>
                    <a:pt x="6214" y="2012"/>
                  </a:cubicBezTo>
                  <a:cubicBezTo>
                    <a:pt x="6218" y="2025"/>
                    <a:pt x="6234" y="2027"/>
                    <a:pt x="6250" y="2021"/>
                  </a:cubicBezTo>
                  <a:cubicBezTo>
                    <a:pt x="6279" y="2010"/>
                    <a:pt x="6307" y="1998"/>
                    <a:pt x="6335" y="1983"/>
                  </a:cubicBezTo>
                  <a:cubicBezTo>
                    <a:pt x="6393" y="1951"/>
                    <a:pt x="6448" y="1908"/>
                    <a:pt x="6507" y="1856"/>
                  </a:cubicBezTo>
                  <a:cubicBezTo>
                    <a:pt x="6540" y="1859"/>
                    <a:pt x="6574" y="1852"/>
                    <a:pt x="6598" y="1844"/>
                  </a:cubicBezTo>
                  <a:cubicBezTo>
                    <a:pt x="6600" y="1843"/>
                    <a:pt x="6603" y="1842"/>
                    <a:pt x="6604" y="1841"/>
                  </a:cubicBezTo>
                  <a:cubicBezTo>
                    <a:pt x="6617" y="1835"/>
                    <a:pt x="6624" y="1822"/>
                    <a:pt x="6622" y="1811"/>
                  </a:cubicBezTo>
                  <a:cubicBezTo>
                    <a:pt x="6619" y="1799"/>
                    <a:pt x="6605" y="1794"/>
                    <a:pt x="6590" y="1799"/>
                  </a:cubicBezTo>
                  <a:cubicBezTo>
                    <a:pt x="6577" y="1804"/>
                    <a:pt x="6554" y="1811"/>
                    <a:pt x="6533" y="1811"/>
                  </a:cubicBezTo>
                  <a:cubicBezTo>
                    <a:pt x="6537" y="1806"/>
                    <a:pt x="6547" y="1800"/>
                    <a:pt x="6563" y="1788"/>
                  </a:cubicBezTo>
                  <a:cubicBezTo>
                    <a:pt x="6583" y="1773"/>
                    <a:pt x="6606" y="1755"/>
                    <a:pt x="6616" y="1729"/>
                  </a:cubicBezTo>
                  <a:lnTo>
                    <a:pt x="6622" y="1717"/>
                  </a:lnTo>
                  <a:lnTo>
                    <a:pt x="6616" y="1708"/>
                  </a:lnTo>
                  <a:cubicBezTo>
                    <a:pt x="6611" y="1700"/>
                    <a:pt x="6606" y="1691"/>
                    <a:pt x="6601" y="1681"/>
                  </a:cubicBezTo>
                  <a:cubicBezTo>
                    <a:pt x="6600" y="1679"/>
                    <a:pt x="6598" y="1677"/>
                    <a:pt x="6595" y="1675"/>
                  </a:cubicBezTo>
                  <a:cubicBezTo>
                    <a:pt x="6606" y="1601"/>
                    <a:pt x="6697" y="1567"/>
                    <a:pt x="6805" y="1534"/>
                  </a:cubicBezTo>
                  <a:cubicBezTo>
                    <a:pt x="6797" y="1472"/>
                    <a:pt x="6752" y="1481"/>
                    <a:pt x="6720" y="1463"/>
                  </a:cubicBezTo>
                  <a:close/>
                  <a:moveTo>
                    <a:pt x="11964" y="1463"/>
                  </a:moveTo>
                  <a:cubicBezTo>
                    <a:pt x="11988" y="1466"/>
                    <a:pt x="12007" y="1479"/>
                    <a:pt x="11979" y="1498"/>
                  </a:cubicBezTo>
                  <a:cubicBezTo>
                    <a:pt x="11988" y="1492"/>
                    <a:pt x="11914" y="1476"/>
                    <a:pt x="11914" y="1477"/>
                  </a:cubicBezTo>
                  <a:cubicBezTo>
                    <a:pt x="11911" y="1464"/>
                    <a:pt x="11940" y="1459"/>
                    <a:pt x="11964" y="1463"/>
                  </a:cubicBezTo>
                  <a:close/>
                  <a:moveTo>
                    <a:pt x="12151" y="1510"/>
                  </a:moveTo>
                  <a:cubicBezTo>
                    <a:pt x="12164" y="1507"/>
                    <a:pt x="12184" y="1509"/>
                    <a:pt x="12201" y="1510"/>
                  </a:cubicBezTo>
                  <a:cubicBezTo>
                    <a:pt x="12190" y="1530"/>
                    <a:pt x="12171" y="1540"/>
                    <a:pt x="12133" y="1537"/>
                  </a:cubicBezTo>
                  <a:cubicBezTo>
                    <a:pt x="12129" y="1518"/>
                    <a:pt x="12137" y="1513"/>
                    <a:pt x="12151" y="1510"/>
                  </a:cubicBezTo>
                  <a:close/>
                  <a:moveTo>
                    <a:pt x="14922" y="1519"/>
                  </a:moveTo>
                  <a:cubicBezTo>
                    <a:pt x="14965" y="1528"/>
                    <a:pt x="15043" y="1637"/>
                    <a:pt x="15058" y="1578"/>
                  </a:cubicBezTo>
                  <a:cubicBezTo>
                    <a:pt x="15017" y="1567"/>
                    <a:pt x="14938" y="1459"/>
                    <a:pt x="14922" y="1519"/>
                  </a:cubicBezTo>
                  <a:close/>
                  <a:moveTo>
                    <a:pt x="10218" y="1539"/>
                  </a:moveTo>
                  <a:cubicBezTo>
                    <a:pt x="10234" y="1541"/>
                    <a:pt x="10251" y="1543"/>
                    <a:pt x="10265" y="1545"/>
                  </a:cubicBezTo>
                  <a:cubicBezTo>
                    <a:pt x="10250" y="1548"/>
                    <a:pt x="10233" y="1549"/>
                    <a:pt x="10218" y="1551"/>
                  </a:cubicBezTo>
                  <a:cubicBezTo>
                    <a:pt x="10218" y="1547"/>
                    <a:pt x="10219" y="1545"/>
                    <a:pt x="10218" y="1539"/>
                  </a:cubicBezTo>
                  <a:close/>
                  <a:moveTo>
                    <a:pt x="6994" y="1563"/>
                  </a:moveTo>
                  <a:lnTo>
                    <a:pt x="6923" y="1599"/>
                  </a:lnTo>
                  <a:lnTo>
                    <a:pt x="6947" y="1658"/>
                  </a:lnTo>
                  <a:lnTo>
                    <a:pt x="7018" y="1622"/>
                  </a:lnTo>
                  <a:lnTo>
                    <a:pt x="6994" y="1563"/>
                  </a:lnTo>
                  <a:close/>
                  <a:moveTo>
                    <a:pt x="10596" y="1566"/>
                  </a:moveTo>
                  <a:cubicBezTo>
                    <a:pt x="10641" y="1568"/>
                    <a:pt x="10686" y="1573"/>
                    <a:pt x="10732" y="1575"/>
                  </a:cubicBezTo>
                  <a:lnTo>
                    <a:pt x="10729" y="1572"/>
                  </a:lnTo>
                  <a:cubicBezTo>
                    <a:pt x="10744" y="1574"/>
                    <a:pt x="10759" y="1577"/>
                    <a:pt x="10774" y="1581"/>
                  </a:cubicBezTo>
                  <a:cubicBezTo>
                    <a:pt x="10777" y="1582"/>
                    <a:pt x="10782" y="1581"/>
                    <a:pt x="10785" y="1581"/>
                  </a:cubicBezTo>
                  <a:cubicBezTo>
                    <a:pt x="10795" y="1580"/>
                    <a:pt x="10803" y="1579"/>
                    <a:pt x="10809" y="1572"/>
                  </a:cubicBezTo>
                  <a:cubicBezTo>
                    <a:pt x="10811" y="1572"/>
                    <a:pt x="10813" y="1572"/>
                    <a:pt x="10815" y="1572"/>
                  </a:cubicBezTo>
                  <a:cubicBezTo>
                    <a:pt x="10836" y="1595"/>
                    <a:pt x="10871" y="1605"/>
                    <a:pt x="10865" y="1652"/>
                  </a:cubicBezTo>
                  <a:cubicBezTo>
                    <a:pt x="10861" y="1656"/>
                    <a:pt x="10853" y="1660"/>
                    <a:pt x="10850" y="1661"/>
                  </a:cubicBezTo>
                  <a:cubicBezTo>
                    <a:pt x="10837" y="1662"/>
                    <a:pt x="10829" y="1671"/>
                    <a:pt x="10830" y="1681"/>
                  </a:cubicBezTo>
                  <a:cubicBezTo>
                    <a:pt x="10830" y="1682"/>
                    <a:pt x="10829" y="1683"/>
                    <a:pt x="10830" y="1684"/>
                  </a:cubicBezTo>
                  <a:cubicBezTo>
                    <a:pt x="10820" y="1681"/>
                    <a:pt x="10808" y="1678"/>
                    <a:pt x="10797" y="1675"/>
                  </a:cubicBezTo>
                  <a:cubicBezTo>
                    <a:pt x="10664" y="1647"/>
                    <a:pt x="10495" y="1672"/>
                    <a:pt x="10440" y="1581"/>
                  </a:cubicBezTo>
                  <a:cubicBezTo>
                    <a:pt x="10493" y="1575"/>
                    <a:pt x="10544" y="1568"/>
                    <a:pt x="10596" y="1566"/>
                  </a:cubicBezTo>
                  <a:close/>
                  <a:moveTo>
                    <a:pt x="11625" y="1587"/>
                  </a:moveTo>
                  <a:cubicBezTo>
                    <a:pt x="11649" y="1603"/>
                    <a:pt x="11658" y="1629"/>
                    <a:pt x="11663" y="1661"/>
                  </a:cubicBezTo>
                  <a:cubicBezTo>
                    <a:pt x="11661" y="1660"/>
                    <a:pt x="11659" y="1661"/>
                    <a:pt x="11657" y="1661"/>
                  </a:cubicBezTo>
                  <a:cubicBezTo>
                    <a:pt x="11646" y="1659"/>
                    <a:pt x="11634" y="1657"/>
                    <a:pt x="11622" y="1655"/>
                  </a:cubicBezTo>
                  <a:cubicBezTo>
                    <a:pt x="11610" y="1652"/>
                    <a:pt x="11598" y="1651"/>
                    <a:pt x="11586" y="1649"/>
                  </a:cubicBezTo>
                  <a:cubicBezTo>
                    <a:pt x="11570" y="1647"/>
                    <a:pt x="11556" y="1657"/>
                    <a:pt x="11554" y="1669"/>
                  </a:cubicBezTo>
                  <a:cubicBezTo>
                    <a:pt x="11551" y="1682"/>
                    <a:pt x="11562" y="1694"/>
                    <a:pt x="11577" y="1696"/>
                  </a:cubicBezTo>
                  <a:cubicBezTo>
                    <a:pt x="11585" y="1697"/>
                    <a:pt x="11593" y="1697"/>
                    <a:pt x="11601" y="1699"/>
                  </a:cubicBezTo>
                  <a:cubicBezTo>
                    <a:pt x="11583" y="1706"/>
                    <a:pt x="11575" y="1716"/>
                    <a:pt x="11601" y="1720"/>
                  </a:cubicBezTo>
                  <a:cubicBezTo>
                    <a:pt x="11598" y="1757"/>
                    <a:pt x="11548" y="1698"/>
                    <a:pt x="11495" y="1720"/>
                  </a:cubicBezTo>
                  <a:cubicBezTo>
                    <a:pt x="11552" y="1676"/>
                    <a:pt x="11443" y="1703"/>
                    <a:pt x="11471" y="1637"/>
                  </a:cubicBezTo>
                  <a:lnTo>
                    <a:pt x="11465" y="1640"/>
                  </a:lnTo>
                  <a:cubicBezTo>
                    <a:pt x="11462" y="1631"/>
                    <a:pt x="11454" y="1616"/>
                    <a:pt x="11441" y="1602"/>
                  </a:cubicBezTo>
                  <a:lnTo>
                    <a:pt x="11447" y="1604"/>
                  </a:lnTo>
                  <a:cubicBezTo>
                    <a:pt x="11487" y="1555"/>
                    <a:pt x="11606" y="1624"/>
                    <a:pt x="11625" y="1587"/>
                  </a:cubicBezTo>
                  <a:close/>
                  <a:moveTo>
                    <a:pt x="10366" y="1590"/>
                  </a:moveTo>
                  <a:cubicBezTo>
                    <a:pt x="10368" y="1592"/>
                    <a:pt x="10369" y="1594"/>
                    <a:pt x="10372" y="1596"/>
                  </a:cubicBezTo>
                  <a:cubicBezTo>
                    <a:pt x="10366" y="1610"/>
                    <a:pt x="10328" y="1607"/>
                    <a:pt x="10286" y="1602"/>
                  </a:cubicBezTo>
                  <a:cubicBezTo>
                    <a:pt x="10313" y="1597"/>
                    <a:pt x="10339" y="1594"/>
                    <a:pt x="10366" y="1590"/>
                  </a:cubicBezTo>
                  <a:close/>
                  <a:moveTo>
                    <a:pt x="9388" y="1602"/>
                  </a:moveTo>
                  <a:cubicBezTo>
                    <a:pt x="9395" y="1606"/>
                    <a:pt x="9402" y="1608"/>
                    <a:pt x="9408" y="1613"/>
                  </a:cubicBezTo>
                  <a:cubicBezTo>
                    <a:pt x="9332" y="1636"/>
                    <a:pt x="9266" y="1642"/>
                    <a:pt x="9205" y="1643"/>
                  </a:cubicBezTo>
                  <a:cubicBezTo>
                    <a:pt x="9265" y="1628"/>
                    <a:pt x="9326" y="1615"/>
                    <a:pt x="9388" y="1602"/>
                  </a:cubicBezTo>
                  <a:close/>
                  <a:moveTo>
                    <a:pt x="6007" y="1607"/>
                  </a:moveTo>
                  <a:cubicBezTo>
                    <a:pt x="5936" y="1621"/>
                    <a:pt x="5881" y="1659"/>
                    <a:pt x="5827" y="1696"/>
                  </a:cubicBezTo>
                  <a:cubicBezTo>
                    <a:pt x="5776" y="1731"/>
                    <a:pt x="5730" y="1766"/>
                    <a:pt x="5674" y="1776"/>
                  </a:cubicBezTo>
                  <a:cubicBezTo>
                    <a:pt x="5659" y="1778"/>
                    <a:pt x="5643" y="1790"/>
                    <a:pt x="5641" y="1802"/>
                  </a:cubicBezTo>
                  <a:cubicBezTo>
                    <a:pt x="5640" y="1815"/>
                    <a:pt x="5653" y="1822"/>
                    <a:pt x="5668" y="1820"/>
                  </a:cubicBezTo>
                  <a:cubicBezTo>
                    <a:pt x="5741" y="1808"/>
                    <a:pt x="5797" y="1768"/>
                    <a:pt x="5854" y="1729"/>
                  </a:cubicBezTo>
                  <a:cubicBezTo>
                    <a:pt x="5903" y="1694"/>
                    <a:pt x="5949" y="1663"/>
                    <a:pt x="6005" y="1652"/>
                  </a:cubicBezTo>
                  <a:cubicBezTo>
                    <a:pt x="6009" y="1651"/>
                    <a:pt x="6013" y="1648"/>
                    <a:pt x="6016" y="1646"/>
                  </a:cubicBezTo>
                  <a:cubicBezTo>
                    <a:pt x="6026" y="1640"/>
                    <a:pt x="6034" y="1634"/>
                    <a:pt x="6034" y="1625"/>
                  </a:cubicBezTo>
                  <a:cubicBezTo>
                    <a:pt x="6035" y="1613"/>
                    <a:pt x="6023" y="1604"/>
                    <a:pt x="6007" y="1607"/>
                  </a:cubicBezTo>
                  <a:close/>
                  <a:moveTo>
                    <a:pt x="11418" y="1619"/>
                  </a:moveTo>
                  <a:cubicBezTo>
                    <a:pt x="11423" y="1626"/>
                    <a:pt x="11427" y="1632"/>
                    <a:pt x="11430" y="1637"/>
                  </a:cubicBezTo>
                  <a:lnTo>
                    <a:pt x="11427" y="1637"/>
                  </a:lnTo>
                  <a:cubicBezTo>
                    <a:pt x="11359" y="1636"/>
                    <a:pt x="11366" y="1692"/>
                    <a:pt x="11276" y="1675"/>
                  </a:cubicBezTo>
                  <a:cubicBezTo>
                    <a:pt x="11279" y="1667"/>
                    <a:pt x="11282" y="1658"/>
                    <a:pt x="11288" y="1652"/>
                  </a:cubicBezTo>
                  <a:cubicBezTo>
                    <a:pt x="11298" y="1655"/>
                    <a:pt x="11313" y="1653"/>
                    <a:pt x="11341" y="1643"/>
                  </a:cubicBezTo>
                  <a:cubicBezTo>
                    <a:pt x="11343" y="1635"/>
                    <a:pt x="11347" y="1628"/>
                    <a:pt x="11347" y="1622"/>
                  </a:cubicBezTo>
                  <a:cubicBezTo>
                    <a:pt x="11367" y="1618"/>
                    <a:pt x="11390" y="1617"/>
                    <a:pt x="11418" y="1619"/>
                  </a:cubicBezTo>
                  <a:close/>
                  <a:moveTo>
                    <a:pt x="13129" y="1625"/>
                  </a:moveTo>
                  <a:cubicBezTo>
                    <a:pt x="13181" y="1633"/>
                    <a:pt x="13211" y="1675"/>
                    <a:pt x="13270" y="1696"/>
                  </a:cubicBezTo>
                  <a:cubicBezTo>
                    <a:pt x="13264" y="1728"/>
                    <a:pt x="13207" y="1705"/>
                    <a:pt x="13214" y="1752"/>
                  </a:cubicBezTo>
                  <a:cubicBezTo>
                    <a:pt x="13191" y="1751"/>
                    <a:pt x="13174" y="1750"/>
                    <a:pt x="13161" y="1749"/>
                  </a:cubicBezTo>
                  <a:cubicBezTo>
                    <a:pt x="13158" y="1747"/>
                    <a:pt x="13158" y="1743"/>
                    <a:pt x="13155" y="1740"/>
                  </a:cubicBezTo>
                  <a:cubicBezTo>
                    <a:pt x="13153" y="1738"/>
                    <a:pt x="13149" y="1736"/>
                    <a:pt x="13146" y="1734"/>
                  </a:cubicBezTo>
                  <a:cubicBezTo>
                    <a:pt x="13145" y="1704"/>
                    <a:pt x="13144" y="1671"/>
                    <a:pt x="13126" y="1640"/>
                  </a:cubicBezTo>
                  <a:lnTo>
                    <a:pt x="13129" y="1625"/>
                  </a:lnTo>
                  <a:close/>
                  <a:moveTo>
                    <a:pt x="13799" y="1625"/>
                  </a:moveTo>
                  <a:cubicBezTo>
                    <a:pt x="13806" y="1627"/>
                    <a:pt x="13811" y="1629"/>
                    <a:pt x="13817" y="1631"/>
                  </a:cubicBezTo>
                  <a:cubicBezTo>
                    <a:pt x="13814" y="1633"/>
                    <a:pt x="13814" y="1634"/>
                    <a:pt x="13811" y="1637"/>
                  </a:cubicBezTo>
                  <a:cubicBezTo>
                    <a:pt x="13808" y="1632"/>
                    <a:pt x="13803" y="1629"/>
                    <a:pt x="13799" y="1625"/>
                  </a:cubicBezTo>
                  <a:close/>
                  <a:moveTo>
                    <a:pt x="8779" y="1628"/>
                  </a:moveTo>
                  <a:cubicBezTo>
                    <a:pt x="8785" y="1629"/>
                    <a:pt x="8791" y="1629"/>
                    <a:pt x="8797" y="1628"/>
                  </a:cubicBezTo>
                  <a:cubicBezTo>
                    <a:pt x="8725" y="1658"/>
                    <a:pt x="8652" y="1700"/>
                    <a:pt x="8587" y="1705"/>
                  </a:cubicBezTo>
                  <a:cubicBezTo>
                    <a:pt x="8561" y="1707"/>
                    <a:pt x="8562" y="1679"/>
                    <a:pt x="8513" y="1696"/>
                  </a:cubicBezTo>
                  <a:cubicBezTo>
                    <a:pt x="8454" y="1716"/>
                    <a:pt x="8399" y="1742"/>
                    <a:pt x="8348" y="1770"/>
                  </a:cubicBezTo>
                  <a:cubicBezTo>
                    <a:pt x="8252" y="1763"/>
                    <a:pt x="8151" y="1763"/>
                    <a:pt x="8043" y="1776"/>
                  </a:cubicBezTo>
                  <a:cubicBezTo>
                    <a:pt x="8041" y="1771"/>
                    <a:pt x="8040" y="1765"/>
                    <a:pt x="8040" y="1758"/>
                  </a:cubicBezTo>
                  <a:cubicBezTo>
                    <a:pt x="8146" y="1730"/>
                    <a:pt x="8221" y="1722"/>
                    <a:pt x="8289" y="1714"/>
                  </a:cubicBezTo>
                  <a:cubicBezTo>
                    <a:pt x="8349" y="1707"/>
                    <a:pt x="8405" y="1703"/>
                    <a:pt x="8475" y="1690"/>
                  </a:cubicBezTo>
                  <a:cubicBezTo>
                    <a:pt x="8482" y="1693"/>
                    <a:pt x="8489" y="1692"/>
                    <a:pt x="8498" y="1690"/>
                  </a:cubicBezTo>
                  <a:cubicBezTo>
                    <a:pt x="8535" y="1682"/>
                    <a:pt x="8568" y="1670"/>
                    <a:pt x="8602" y="1658"/>
                  </a:cubicBezTo>
                  <a:cubicBezTo>
                    <a:pt x="8666" y="1635"/>
                    <a:pt x="8722" y="1616"/>
                    <a:pt x="8779" y="1628"/>
                  </a:cubicBezTo>
                  <a:close/>
                  <a:moveTo>
                    <a:pt x="16243" y="1661"/>
                  </a:moveTo>
                  <a:cubicBezTo>
                    <a:pt x="16279" y="1673"/>
                    <a:pt x="16345" y="1778"/>
                    <a:pt x="16358" y="1726"/>
                  </a:cubicBezTo>
                  <a:cubicBezTo>
                    <a:pt x="16323" y="1712"/>
                    <a:pt x="16256" y="1607"/>
                    <a:pt x="16243" y="1661"/>
                  </a:cubicBezTo>
                  <a:close/>
                  <a:moveTo>
                    <a:pt x="10904" y="1672"/>
                  </a:moveTo>
                  <a:lnTo>
                    <a:pt x="10907" y="1675"/>
                  </a:lnTo>
                  <a:lnTo>
                    <a:pt x="10951" y="1672"/>
                  </a:lnTo>
                  <a:cubicBezTo>
                    <a:pt x="11025" y="1691"/>
                    <a:pt x="11049" y="1728"/>
                    <a:pt x="11084" y="1755"/>
                  </a:cubicBezTo>
                  <a:cubicBezTo>
                    <a:pt x="11092" y="1762"/>
                    <a:pt x="11100" y="1767"/>
                    <a:pt x="11110" y="1773"/>
                  </a:cubicBezTo>
                  <a:cubicBezTo>
                    <a:pt x="11005" y="1759"/>
                    <a:pt x="10937" y="1722"/>
                    <a:pt x="10865" y="1696"/>
                  </a:cubicBezTo>
                  <a:cubicBezTo>
                    <a:pt x="10883" y="1692"/>
                    <a:pt x="10893" y="1683"/>
                    <a:pt x="10904" y="1672"/>
                  </a:cubicBezTo>
                  <a:close/>
                  <a:moveTo>
                    <a:pt x="11740" y="1684"/>
                  </a:moveTo>
                  <a:cubicBezTo>
                    <a:pt x="11767" y="1688"/>
                    <a:pt x="11794" y="1690"/>
                    <a:pt x="11831" y="1705"/>
                  </a:cubicBezTo>
                  <a:cubicBezTo>
                    <a:pt x="11840" y="1708"/>
                    <a:pt x="11847" y="1711"/>
                    <a:pt x="11855" y="1714"/>
                  </a:cubicBezTo>
                  <a:cubicBezTo>
                    <a:pt x="11831" y="1759"/>
                    <a:pt x="11777" y="1779"/>
                    <a:pt x="11719" y="1761"/>
                  </a:cubicBezTo>
                  <a:cubicBezTo>
                    <a:pt x="11728" y="1747"/>
                    <a:pt x="11736" y="1725"/>
                    <a:pt x="11734" y="1708"/>
                  </a:cubicBezTo>
                  <a:cubicBezTo>
                    <a:pt x="11739" y="1703"/>
                    <a:pt x="11742" y="1696"/>
                    <a:pt x="11740" y="1684"/>
                  </a:cubicBezTo>
                  <a:close/>
                  <a:moveTo>
                    <a:pt x="16485" y="1687"/>
                  </a:moveTo>
                  <a:cubicBezTo>
                    <a:pt x="16528" y="1726"/>
                    <a:pt x="16524" y="1808"/>
                    <a:pt x="16474" y="1814"/>
                  </a:cubicBezTo>
                  <a:cubicBezTo>
                    <a:pt x="16613" y="1874"/>
                    <a:pt x="16659" y="1951"/>
                    <a:pt x="16725" y="1956"/>
                  </a:cubicBezTo>
                  <a:cubicBezTo>
                    <a:pt x="16741" y="1966"/>
                    <a:pt x="16753" y="1978"/>
                    <a:pt x="16769" y="1989"/>
                  </a:cubicBezTo>
                  <a:cubicBezTo>
                    <a:pt x="16771" y="1990"/>
                    <a:pt x="16770" y="1991"/>
                    <a:pt x="16772" y="1992"/>
                  </a:cubicBezTo>
                  <a:cubicBezTo>
                    <a:pt x="16787" y="2001"/>
                    <a:pt x="16807" y="2001"/>
                    <a:pt x="16816" y="1992"/>
                  </a:cubicBezTo>
                  <a:cubicBezTo>
                    <a:pt x="16826" y="1981"/>
                    <a:pt x="16818" y="1963"/>
                    <a:pt x="16801" y="1950"/>
                  </a:cubicBezTo>
                  <a:cubicBezTo>
                    <a:pt x="16786" y="1939"/>
                    <a:pt x="16771" y="1927"/>
                    <a:pt x="16751" y="1915"/>
                  </a:cubicBezTo>
                  <a:cubicBezTo>
                    <a:pt x="16770" y="1874"/>
                    <a:pt x="16730" y="1828"/>
                    <a:pt x="16671" y="1788"/>
                  </a:cubicBezTo>
                  <a:cubicBezTo>
                    <a:pt x="16613" y="1747"/>
                    <a:pt x="16537" y="1710"/>
                    <a:pt x="16485" y="1687"/>
                  </a:cubicBezTo>
                  <a:close/>
                  <a:moveTo>
                    <a:pt x="11991" y="1714"/>
                  </a:moveTo>
                  <a:cubicBezTo>
                    <a:pt x="12115" y="1712"/>
                    <a:pt x="12307" y="1717"/>
                    <a:pt x="12514" y="1720"/>
                  </a:cubicBezTo>
                  <a:cubicBezTo>
                    <a:pt x="12498" y="1768"/>
                    <a:pt x="12546" y="1771"/>
                    <a:pt x="12614" y="1764"/>
                  </a:cubicBezTo>
                  <a:cubicBezTo>
                    <a:pt x="12683" y="1757"/>
                    <a:pt x="12773" y="1739"/>
                    <a:pt x="12839" y="1743"/>
                  </a:cubicBezTo>
                  <a:cubicBezTo>
                    <a:pt x="12954" y="1752"/>
                    <a:pt x="13021" y="1804"/>
                    <a:pt x="13090" y="1785"/>
                  </a:cubicBezTo>
                  <a:cubicBezTo>
                    <a:pt x="13111" y="1806"/>
                    <a:pt x="13134" y="1824"/>
                    <a:pt x="13155" y="1841"/>
                  </a:cubicBezTo>
                  <a:cubicBezTo>
                    <a:pt x="13161" y="1845"/>
                    <a:pt x="13165" y="1848"/>
                    <a:pt x="13170" y="1853"/>
                  </a:cubicBezTo>
                  <a:cubicBezTo>
                    <a:pt x="13111" y="1844"/>
                    <a:pt x="13079" y="1830"/>
                    <a:pt x="12984" y="1814"/>
                  </a:cubicBezTo>
                  <a:lnTo>
                    <a:pt x="12984" y="1820"/>
                  </a:lnTo>
                  <a:cubicBezTo>
                    <a:pt x="12976" y="1816"/>
                    <a:pt x="12969" y="1809"/>
                    <a:pt x="12963" y="1805"/>
                  </a:cubicBezTo>
                  <a:cubicBezTo>
                    <a:pt x="12955" y="1799"/>
                    <a:pt x="12941" y="1799"/>
                    <a:pt x="12934" y="1805"/>
                  </a:cubicBezTo>
                  <a:cubicBezTo>
                    <a:pt x="12926" y="1812"/>
                    <a:pt x="12928" y="1823"/>
                    <a:pt x="12937" y="1829"/>
                  </a:cubicBezTo>
                  <a:cubicBezTo>
                    <a:pt x="12942" y="1833"/>
                    <a:pt x="12949" y="1839"/>
                    <a:pt x="12957" y="1844"/>
                  </a:cubicBezTo>
                  <a:cubicBezTo>
                    <a:pt x="12929" y="1871"/>
                    <a:pt x="12916" y="1918"/>
                    <a:pt x="12895" y="1953"/>
                  </a:cubicBezTo>
                  <a:cubicBezTo>
                    <a:pt x="12916" y="1962"/>
                    <a:pt x="12932" y="1973"/>
                    <a:pt x="12942" y="1989"/>
                  </a:cubicBezTo>
                  <a:cubicBezTo>
                    <a:pt x="12923" y="1983"/>
                    <a:pt x="12901" y="1978"/>
                    <a:pt x="12880" y="1971"/>
                  </a:cubicBezTo>
                  <a:cubicBezTo>
                    <a:pt x="12814" y="1947"/>
                    <a:pt x="12747" y="1920"/>
                    <a:pt x="12697" y="1918"/>
                  </a:cubicBezTo>
                  <a:cubicBezTo>
                    <a:pt x="12666" y="1951"/>
                    <a:pt x="12749" y="1978"/>
                    <a:pt x="12718" y="1986"/>
                  </a:cubicBezTo>
                  <a:cubicBezTo>
                    <a:pt x="12714" y="1985"/>
                    <a:pt x="12710" y="1986"/>
                    <a:pt x="12706" y="1986"/>
                  </a:cubicBezTo>
                  <a:cubicBezTo>
                    <a:pt x="12689" y="1982"/>
                    <a:pt x="12671" y="1975"/>
                    <a:pt x="12656" y="1971"/>
                  </a:cubicBezTo>
                  <a:cubicBezTo>
                    <a:pt x="12638" y="1946"/>
                    <a:pt x="12605" y="1932"/>
                    <a:pt x="12579" y="1912"/>
                  </a:cubicBezTo>
                  <a:cubicBezTo>
                    <a:pt x="12612" y="1878"/>
                    <a:pt x="12594" y="1829"/>
                    <a:pt x="12585" y="1805"/>
                  </a:cubicBezTo>
                  <a:cubicBezTo>
                    <a:pt x="12582" y="1798"/>
                    <a:pt x="12574" y="1795"/>
                    <a:pt x="12564" y="1797"/>
                  </a:cubicBezTo>
                  <a:cubicBezTo>
                    <a:pt x="12555" y="1798"/>
                    <a:pt x="12550" y="1804"/>
                    <a:pt x="12552" y="1811"/>
                  </a:cubicBezTo>
                  <a:cubicBezTo>
                    <a:pt x="12566" y="1846"/>
                    <a:pt x="12569" y="1875"/>
                    <a:pt x="12549" y="1894"/>
                  </a:cubicBezTo>
                  <a:cubicBezTo>
                    <a:pt x="12546" y="1895"/>
                    <a:pt x="12544" y="1896"/>
                    <a:pt x="12541" y="1897"/>
                  </a:cubicBezTo>
                  <a:cubicBezTo>
                    <a:pt x="12518" y="1886"/>
                    <a:pt x="12506" y="1879"/>
                    <a:pt x="12535" y="1897"/>
                  </a:cubicBezTo>
                  <a:cubicBezTo>
                    <a:pt x="12491" y="1908"/>
                    <a:pt x="12464" y="1921"/>
                    <a:pt x="12414" y="1929"/>
                  </a:cubicBezTo>
                  <a:cubicBezTo>
                    <a:pt x="12405" y="1926"/>
                    <a:pt x="12395" y="1924"/>
                    <a:pt x="12387" y="1921"/>
                  </a:cubicBezTo>
                  <a:cubicBezTo>
                    <a:pt x="12291" y="1884"/>
                    <a:pt x="12232" y="1840"/>
                    <a:pt x="12292" y="1814"/>
                  </a:cubicBezTo>
                  <a:cubicBezTo>
                    <a:pt x="12253" y="1788"/>
                    <a:pt x="12215" y="1783"/>
                    <a:pt x="12180" y="1788"/>
                  </a:cubicBezTo>
                  <a:cubicBezTo>
                    <a:pt x="12181" y="1787"/>
                    <a:pt x="12183" y="1785"/>
                    <a:pt x="12183" y="1785"/>
                  </a:cubicBezTo>
                  <a:cubicBezTo>
                    <a:pt x="12185" y="1779"/>
                    <a:pt x="12181" y="1775"/>
                    <a:pt x="12174" y="1773"/>
                  </a:cubicBezTo>
                  <a:cubicBezTo>
                    <a:pt x="12165" y="1770"/>
                    <a:pt x="12155" y="1771"/>
                    <a:pt x="12145" y="1776"/>
                  </a:cubicBezTo>
                  <a:cubicBezTo>
                    <a:pt x="12132" y="1782"/>
                    <a:pt x="12121" y="1793"/>
                    <a:pt x="12115" y="1805"/>
                  </a:cubicBezTo>
                  <a:cubicBezTo>
                    <a:pt x="12103" y="1810"/>
                    <a:pt x="12091" y="1815"/>
                    <a:pt x="12080" y="1820"/>
                  </a:cubicBezTo>
                  <a:cubicBezTo>
                    <a:pt x="12017" y="1795"/>
                    <a:pt x="11963" y="1768"/>
                    <a:pt x="11914" y="1734"/>
                  </a:cubicBezTo>
                  <a:cubicBezTo>
                    <a:pt x="11948" y="1742"/>
                    <a:pt x="11977" y="1739"/>
                    <a:pt x="11991" y="1714"/>
                  </a:cubicBezTo>
                  <a:close/>
                  <a:moveTo>
                    <a:pt x="5272" y="1717"/>
                  </a:moveTo>
                  <a:cubicBezTo>
                    <a:pt x="5222" y="1745"/>
                    <a:pt x="5169" y="1769"/>
                    <a:pt x="5118" y="1794"/>
                  </a:cubicBezTo>
                  <a:cubicBezTo>
                    <a:pt x="5054" y="1825"/>
                    <a:pt x="4989" y="1858"/>
                    <a:pt x="4926" y="1900"/>
                  </a:cubicBezTo>
                  <a:cubicBezTo>
                    <a:pt x="4910" y="1911"/>
                    <a:pt x="4901" y="1930"/>
                    <a:pt x="4908" y="1941"/>
                  </a:cubicBezTo>
                  <a:cubicBezTo>
                    <a:pt x="4915" y="1953"/>
                    <a:pt x="4936" y="1952"/>
                    <a:pt x="4953" y="1941"/>
                  </a:cubicBezTo>
                  <a:cubicBezTo>
                    <a:pt x="5010" y="1903"/>
                    <a:pt x="5068" y="1872"/>
                    <a:pt x="5133" y="1841"/>
                  </a:cubicBezTo>
                  <a:cubicBezTo>
                    <a:pt x="5185" y="1815"/>
                    <a:pt x="5240" y="1791"/>
                    <a:pt x="5292" y="1761"/>
                  </a:cubicBezTo>
                  <a:lnTo>
                    <a:pt x="5295" y="1758"/>
                  </a:lnTo>
                  <a:cubicBezTo>
                    <a:pt x="5310" y="1748"/>
                    <a:pt x="5318" y="1734"/>
                    <a:pt x="5313" y="1723"/>
                  </a:cubicBezTo>
                  <a:cubicBezTo>
                    <a:pt x="5307" y="1710"/>
                    <a:pt x="5289" y="1707"/>
                    <a:pt x="5272" y="1717"/>
                  </a:cubicBezTo>
                  <a:close/>
                  <a:moveTo>
                    <a:pt x="6421" y="1737"/>
                  </a:moveTo>
                  <a:cubicBezTo>
                    <a:pt x="6347" y="1778"/>
                    <a:pt x="6266" y="1821"/>
                    <a:pt x="6265" y="1867"/>
                  </a:cubicBezTo>
                  <a:cubicBezTo>
                    <a:pt x="6314" y="1866"/>
                    <a:pt x="6439" y="1785"/>
                    <a:pt x="6421" y="1737"/>
                  </a:cubicBezTo>
                  <a:close/>
                  <a:moveTo>
                    <a:pt x="6779" y="1761"/>
                  </a:moveTo>
                  <a:lnTo>
                    <a:pt x="6767" y="1770"/>
                  </a:lnTo>
                  <a:cubicBezTo>
                    <a:pt x="6724" y="1801"/>
                    <a:pt x="6676" y="1837"/>
                    <a:pt x="6634" y="1835"/>
                  </a:cubicBezTo>
                  <a:cubicBezTo>
                    <a:pt x="6623" y="1835"/>
                    <a:pt x="6609" y="1843"/>
                    <a:pt x="6604" y="1853"/>
                  </a:cubicBezTo>
                  <a:cubicBezTo>
                    <a:pt x="6600" y="1863"/>
                    <a:pt x="6605" y="1870"/>
                    <a:pt x="6616" y="1870"/>
                  </a:cubicBezTo>
                  <a:cubicBezTo>
                    <a:pt x="6649" y="1872"/>
                    <a:pt x="6680" y="1860"/>
                    <a:pt x="6711" y="1844"/>
                  </a:cubicBezTo>
                  <a:cubicBezTo>
                    <a:pt x="6738" y="1829"/>
                    <a:pt x="6764" y="1811"/>
                    <a:pt x="6788" y="1794"/>
                  </a:cubicBezTo>
                  <a:lnTo>
                    <a:pt x="6802" y="1785"/>
                  </a:lnTo>
                  <a:cubicBezTo>
                    <a:pt x="6813" y="1777"/>
                    <a:pt x="6814" y="1768"/>
                    <a:pt x="6808" y="1761"/>
                  </a:cubicBezTo>
                  <a:cubicBezTo>
                    <a:pt x="6802" y="1754"/>
                    <a:pt x="6789" y="1754"/>
                    <a:pt x="6779" y="1761"/>
                  </a:cubicBezTo>
                  <a:close/>
                  <a:moveTo>
                    <a:pt x="7636" y="1761"/>
                  </a:moveTo>
                  <a:cubicBezTo>
                    <a:pt x="7607" y="1766"/>
                    <a:pt x="7580" y="1790"/>
                    <a:pt x="7579" y="1829"/>
                  </a:cubicBezTo>
                  <a:cubicBezTo>
                    <a:pt x="7612" y="1844"/>
                    <a:pt x="7634" y="1886"/>
                    <a:pt x="7695" y="1814"/>
                  </a:cubicBezTo>
                  <a:cubicBezTo>
                    <a:pt x="7694" y="1772"/>
                    <a:pt x="7664" y="1756"/>
                    <a:pt x="7636" y="1761"/>
                  </a:cubicBezTo>
                  <a:close/>
                  <a:moveTo>
                    <a:pt x="7509" y="1794"/>
                  </a:moveTo>
                  <a:cubicBezTo>
                    <a:pt x="7471" y="1823"/>
                    <a:pt x="7369" y="1840"/>
                    <a:pt x="7414" y="1888"/>
                  </a:cubicBezTo>
                  <a:cubicBezTo>
                    <a:pt x="7468" y="1862"/>
                    <a:pt x="7500" y="1830"/>
                    <a:pt x="7509" y="1794"/>
                  </a:cubicBezTo>
                  <a:close/>
                  <a:moveTo>
                    <a:pt x="5771" y="1805"/>
                  </a:moveTo>
                  <a:cubicBezTo>
                    <a:pt x="5724" y="1814"/>
                    <a:pt x="5635" y="1888"/>
                    <a:pt x="5641" y="1906"/>
                  </a:cubicBezTo>
                  <a:cubicBezTo>
                    <a:pt x="5681" y="1907"/>
                    <a:pt x="5741" y="1859"/>
                    <a:pt x="5798" y="1823"/>
                  </a:cubicBezTo>
                  <a:cubicBezTo>
                    <a:pt x="5797" y="1807"/>
                    <a:pt x="5787" y="1802"/>
                    <a:pt x="5771" y="1805"/>
                  </a:cubicBezTo>
                  <a:close/>
                  <a:moveTo>
                    <a:pt x="15948" y="1823"/>
                  </a:moveTo>
                  <a:cubicBezTo>
                    <a:pt x="15901" y="1805"/>
                    <a:pt x="15927" y="1951"/>
                    <a:pt x="16018" y="1909"/>
                  </a:cubicBezTo>
                  <a:cubicBezTo>
                    <a:pt x="15986" y="1854"/>
                    <a:pt x="15963" y="1829"/>
                    <a:pt x="15948" y="1823"/>
                  </a:cubicBezTo>
                  <a:close/>
                  <a:moveTo>
                    <a:pt x="13309" y="1838"/>
                  </a:moveTo>
                  <a:cubicBezTo>
                    <a:pt x="13332" y="1870"/>
                    <a:pt x="13393" y="1886"/>
                    <a:pt x="13445" y="1935"/>
                  </a:cubicBezTo>
                  <a:cubicBezTo>
                    <a:pt x="13436" y="2004"/>
                    <a:pt x="13358" y="1938"/>
                    <a:pt x="13350" y="1965"/>
                  </a:cubicBezTo>
                  <a:lnTo>
                    <a:pt x="13350" y="1968"/>
                  </a:lnTo>
                  <a:cubicBezTo>
                    <a:pt x="13337" y="1964"/>
                    <a:pt x="13327" y="1962"/>
                    <a:pt x="13315" y="1959"/>
                  </a:cubicBezTo>
                  <a:lnTo>
                    <a:pt x="13300" y="1953"/>
                  </a:lnTo>
                  <a:cubicBezTo>
                    <a:pt x="13296" y="1952"/>
                    <a:pt x="13292" y="1953"/>
                    <a:pt x="13288" y="1953"/>
                  </a:cubicBezTo>
                  <a:cubicBezTo>
                    <a:pt x="13286" y="1929"/>
                    <a:pt x="13264" y="1914"/>
                    <a:pt x="13279" y="1882"/>
                  </a:cubicBezTo>
                  <a:lnTo>
                    <a:pt x="13273" y="1885"/>
                  </a:lnTo>
                  <a:cubicBezTo>
                    <a:pt x="13278" y="1878"/>
                    <a:pt x="13282" y="1869"/>
                    <a:pt x="13285" y="1862"/>
                  </a:cubicBezTo>
                  <a:cubicBezTo>
                    <a:pt x="13286" y="1861"/>
                    <a:pt x="13285" y="1859"/>
                    <a:pt x="13285" y="1859"/>
                  </a:cubicBezTo>
                  <a:cubicBezTo>
                    <a:pt x="13291" y="1849"/>
                    <a:pt x="13303" y="1848"/>
                    <a:pt x="13309" y="1838"/>
                  </a:cubicBezTo>
                  <a:close/>
                  <a:moveTo>
                    <a:pt x="6545" y="1862"/>
                  </a:moveTo>
                  <a:cubicBezTo>
                    <a:pt x="6348" y="1978"/>
                    <a:pt x="6516" y="1997"/>
                    <a:pt x="6545" y="1862"/>
                  </a:cubicBezTo>
                  <a:close/>
                  <a:moveTo>
                    <a:pt x="7207" y="1862"/>
                  </a:moveTo>
                  <a:cubicBezTo>
                    <a:pt x="7190" y="1900"/>
                    <a:pt x="7153" y="1932"/>
                    <a:pt x="7189" y="1983"/>
                  </a:cubicBezTo>
                  <a:cubicBezTo>
                    <a:pt x="7245" y="1936"/>
                    <a:pt x="7234" y="1961"/>
                    <a:pt x="7311" y="1929"/>
                  </a:cubicBezTo>
                  <a:cubicBezTo>
                    <a:pt x="7279" y="1901"/>
                    <a:pt x="7261" y="1849"/>
                    <a:pt x="7207" y="1862"/>
                  </a:cubicBezTo>
                  <a:close/>
                  <a:moveTo>
                    <a:pt x="5467" y="1867"/>
                  </a:moveTo>
                  <a:cubicBezTo>
                    <a:pt x="5440" y="1898"/>
                    <a:pt x="5399" y="1929"/>
                    <a:pt x="5408" y="1962"/>
                  </a:cubicBezTo>
                  <a:cubicBezTo>
                    <a:pt x="5444" y="1935"/>
                    <a:pt x="5467" y="1962"/>
                    <a:pt x="5502" y="1941"/>
                  </a:cubicBezTo>
                  <a:lnTo>
                    <a:pt x="5467" y="1867"/>
                  </a:lnTo>
                  <a:close/>
                  <a:moveTo>
                    <a:pt x="15218" y="1909"/>
                  </a:moveTo>
                  <a:cubicBezTo>
                    <a:pt x="15178" y="1983"/>
                    <a:pt x="15281" y="1963"/>
                    <a:pt x="15297" y="2006"/>
                  </a:cubicBezTo>
                  <a:cubicBezTo>
                    <a:pt x="15338" y="1944"/>
                    <a:pt x="15276" y="1920"/>
                    <a:pt x="15218" y="1909"/>
                  </a:cubicBezTo>
                  <a:close/>
                  <a:moveTo>
                    <a:pt x="6690" y="1941"/>
                  </a:moveTo>
                  <a:lnTo>
                    <a:pt x="6646" y="1974"/>
                  </a:lnTo>
                  <a:cubicBezTo>
                    <a:pt x="6633" y="1984"/>
                    <a:pt x="6626" y="2001"/>
                    <a:pt x="6631" y="2015"/>
                  </a:cubicBezTo>
                  <a:cubicBezTo>
                    <a:pt x="6636" y="2029"/>
                    <a:pt x="6650" y="2034"/>
                    <a:pt x="6663" y="2024"/>
                  </a:cubicBezTo>
                  <a:lnTo>
                    <a:pt x="6708" y="1992"/>
                  </a:lnTo>
                  <a:cubicBezTo>
                    <a:pt x="6721" y="1982"/>
                    <a:pt x="6727" y="1962"/>
                    <a:pt x="6723" y="1947"/>
                  </a:cubicBezTo>
                  <a:cubicBezTo>
                    <a:pt x="6717" y="1933"/>
                    <a:pt x="6703" y="1932"/>
                    <a:pt x="6690" y="1941"/>
                  </a:cubicBezTo>
                  <a:close/>
                  <a:moveTo>
                    <a:pt x="6510" y="1983"/>
                  </a:moveTo>
                  <a:cubicBezTo>
                    <a:pt x="6484" y="2014"/>
                    <a:pt x="6391" y="2040"/>
                    <a:pt x="6412" y="2077"/>
                  </a:cubicBezTo>
                  <a:cubicBezTo>
                    <a:pt x="6438" y="2045"/>
                    <a:pt x="6531" y="2019"/>
                    <a:pt x="6510" y="1983"/>
                  </a:cubicBezTo>
                  <a:close/>
                  <a:moveTo>
                    <a:pt x="13297" y="2006"/>
                  </a:moveTo>
                  <a:lnTo>
                    <a:pt x="13300" y="2006"/>
                  </a:lnTo>
                  <a:cubicBezTo>
                    <a:pt x="13308" y="2008"/>
                    <a:pt x="13316" y="2013"/>
                    <a:pt x="13324" y="2015"/>
                  </a:cubicBezTo>
                  <a:cubicBezTo>
                    <a:pt x="13351" y="2047"/>
                    <a:pt x="13371" y="2106"/>
                    <a:pt x="13282" y="2086"/>
                  </a:cubicBezTo>
                  <a:cubicBezTo>
                    <a:pt x="13286" y="2038"/>
                    <a:pt x="13267" y="2021"/>
                    <a:pt x="13297" y="2006"/>
                  </a:cubicBezTo>
                  <a:close/>
                  <a:moveTo>
                    <a:pt x="8321" y="2012"/>
                  </a:moveTo>
                  <a:cubicBezTo>
                    <a:pt x="8266" y="2027"/>
                    <a:pt x="8211" y="2043"/>
                    <a:pt x="8159" y="2062"/>
                  </a:cubicBezTo>
                  <a:cubicBezTo>
                    <a:pt x="8155" y="2058"/>
                    <a:pt x="8152" y="2054"/>
                    <a:pt x="8150" y="2048"/>
                  </a:cubicBezTo>
                  <a:cubicBezTo>
                    <a:pt x="8216" y="2021"/>
                    <a:pt x="8276" y="2012"/>
                    <a:pt x="8321" y="2012"/>
                  </a:cubicBezTo>
                  <a:close/>
                  <a:moveTo>
                    <a:pt x="8398" y="2027"/>
                  </a:moveTo>
                  <a:cubicBezTo>
                    <a:pt x="8404" y="2030"/>
                    <a:pt x="8408" y="2033"/>
                    <a:pt x="8413" y="2036"/>
                  </a:cubicBezTo>
                  <a:cubicBezTo>
                    <a:pt x="8335" y="2057"/>
                    <a:pt x="8248" y="2099"/>
                    <a:pt x="8194" y="2086"/>
                  </a:cubicBezTo>
                  <a:cubicBezTo>
                    <a:pt x="8260" y="2063"/>
                    <a:pt x="8328" y="2043"/>
                    <a:pt x="8398" y="2027"/>
                  </a:cubicBezTo>
                  <a:close/>
                  <a:moveTo>
                    <a:pt x="6276" y="2036"/>
                  </a:moveTo>
                  <a:cubicBezTo>
                    <a:pt x="6258" y="2035"/>
                    <a:pt x="6235" y="2044"/>
                    <a:pt x="6226" y="2057"/>
                  </a:cubicBezTo>
                  <a:lnTo>
                    <a:pt x="6223" y="2059"/>
                  </a:lnTo>
                  <a:cubicBezTo>
                    <a:pt x="6213" y="2073"/>
                    <a:pt x="6197" y="2093"/>
                    <a:pt x="6208" y="2119"/>
                  </a:cubicBezTo>
                  <a:cubicBezTo>
                    <a:pt x="6213" y="2129"/>
                    <a:pt x="6232" y="2134"/>
                    <a:pt x="6253" y="2127"/>
                  </a:cubicBezTo>
                  <a:cubicBezTo>
                    <a:pt x="6255" y="2127"/>
                    <a:pt x="6256" y="2125"/>
                    <a:pt x="6259" y="2124"/>
                  </a:cubicBezTo>
                  <a:cubicBezTo>
                    <a:pt x="6275" y="2117"/>
                    <a:pt x="6286" y="2104"/>
                    <a:pt x="6282" y="2095"/>
                  </a:cubicBezTo>
                  <a:cubicBezTo>
                    <a:pt x="6278" y="2084"/>
                    <a:pt x="6280" y="2079"/>
                    <a:pt x="6288" y="2068"/>
                  </a:cubicBezTo>
                  <a:lnTo>
                    <a:pt x="6294" y="2059"/>
                  </a:lnTo>
                  <a:cubicBezTo>
                    <a:pt x="6303" y="2047"/>
                    <a:pt x="6295" y="2037"/>
                    <a:pt x="6276" y="2036"/>
                  </a:cubicBezTo>
                  <a:close/>
                  <a:moveTo>
                    <a:pt x="14181" y="2039"/>
                  </a:moveTo>
                  <a:cubicBezTo>
                    <a:pt x="14202" y="2051"/>
                    <a:pt x="14209" y="2065"/>
                    <a:pt x="14234" y="2059"/>
                  </a:cubicBezTo>
                  <a:cubicBezTo>
                    <a:pt x="14255" y="2079"/>
                    <a:pt x="14270" y="2098"/>
                    <a:pt x="14287" y="2119"/>
                  </a:cubicBezTo>
                  <a:cubicBezTo>
                    <a:pt x="14278" y="2119"/>
                    <a:pt x="14272" y="2122"/>
                    <a:pt x="14263" y="2122"/>
                  </a:cubicBezTo>
                  <a:cubicBezTo>
                    <a:pt x="14229" y="2122"/>
                    <a:pt x="14200" y="2113"/>
                    <a:pt x="14178" y="2101"/>
                  </a:cubicBezTo>
                  <a:cubicBezTo>
                    <a:pt x="14206" y="2083"/>
                    <a:pt x="14182" y="2052"/>
                    <a:pt x="14181" y="2039"/>
                  </a:cubicBezTo>
                  <a:close/>
                  <a:moveTo>
                    <a:pt x="13841" y="2045"/>
                  </a:moveTo>
                  <a:cubicBezTo>
                    <a:pt x="13895" y="2132"/>
                    <a:pt x="14082" y="2173"/>
                    <a:pt x="14151" y="2219"/>
                  </a:cubicBezTo>
                  <a:cubicBezTo>
                    <a:pt x="14148" y="2260"/>
                    <a:pt x="14103" y="2240"/>
                    <a:pt x="14107" y="2290"/>
                  </a:cubicBezTo>
                  <a:cubicBezTo>
                    <a:pt x="13995" y="2275"/>
                    <a:pt x="13889" y="2274"/>
                    <a:pt x="13847" y="2355"/>
                  </a:cubicBezTo>
                  <a:cubicBezTo>
                    <a:pt x="13831" y="2341"/>
                    <a:pt x="13772" y="2283"/>
                    <a:pt x="13811" y="2328"/>
                  </a:cubicBezTo>
                  <a:cubicBezTo>
                    <a:pt x="13708" y="2326"/>
                    <a:pt x="13639" y="2186"/>
                    <a:pt x="13507" y="2151"/>
                  </a:cubicBezTo>
                  <a:cubicBezTo>
                    <a:pt x="13616" y="2113"/>
                    <a:pt x="13700" y="2043"/>
                    <a:pt x="13841" y="2045"/>
                  </a:cubicBezTo>
                  <a:close/>
                  <a:moveTo>
                    <a:pt x="4492" y="2062"/>
                  </a:moveTo>
                  <a:cubicBezTo>
                    <a:pt x="4476" y="2064"/>
                    <a:pt x="4457" y="2082"/>
                    <a:pt x="4435" y="2116"/>
                  </a:cubicBezTo>
                  <a:cubicBezTo>
                    <a:pt x="4456" y="2175"/>
                    <a:pt x="4487" y="2170"/>
                    <a:pt x="4530" y="2104"/>
                  </a:cubicBezTo>
                  <a:cubicBezTo>
                    <a:pt x="4520" y="2074"/>
                    <a:pt x="4507" y="2061"/>
                    <a:pt x="4492" y="2062"/>
                  </a:cubicBezTo>
                  <a:close/>
                  <a:moveTo>
                    <a:pt x="16577" y="2068"/>
                  </a:moveTo>
                  <a:cubicBezTo>
                    <a:pt x="16568" y="2080"/>
                    <a:pt x="16575" y="2098"/>
                    <a:pt x="16592" y="2110"/>
                  </a:cubicBezTo>
                  <a:cubicBezTo>
                    <a:pt x="16605" y="2118"/>
                    <a:pt x="16611" y="2128"/>
                    <a:pt x="16621" y="2139"/>
                  </a:cubicBezTo>
                  <a:cubicBezTo>
                    <a:pt x="16626" y="2145"/>
                    <a:pt x="16633" y="2148"/>
                    <a:pt x="16639" y="2154"/>
                  </a:cubicBezTo>
                  <a:cubicBezTo>
                    <a:pt x="16642" y="2157"/>
                    <a:pt x="16644" y="2161"/>
                    <a:pt x="16648" y="2163"/>
                  </a:cubicBezTo>
                  <a:cubicBezTo>
                    <a:pt x="16661" y="2171"/>
                    <a:pt x="16679" y="2172"/>
                    <a:pt x="16689" y="2166"/>
                  </a:cubicBezTo>
                  <a:cubicBezTo>
                    <a:pt x="16702" y="2158"/>
                    <a:pt x="16701" y="2139"/>
                    <a:pt x="16686" y="2124"/>
                  </a:cubicBezTo>
                  <a:lnTo>
                    <a:pt x="16671" y="2113"/>
                  </a:lnTo>
                  <a:cubicBezTo>
                    <a:pt x="16660" y="2100"/>
                    <a:pt x="16647" y="2084"/>
                    <a:pt x="16624" y="2068"/>
                  </a:cubicBezTo>
                  <a:cubicBezTo>
                    <a:pt x="16607" y="2057"/>
                    <a:pt x="16586" y="2057"/>
                    <a:pt x="16577" y="2068"/>
                  </a:cubicBezTo>
                  <a:close/>
                  <a:moveTo>
                    <a:pt x="15383" y="2074"/>
                  </a:moveTo>
                  <a:cubicBezTo>
                    <a:pt x="15375" y="2071"/>
                    <a:pt x="15364" y="2074"/>
                    <a:pt x="15360" y="2077"/>
                  </a:cubicBezTo>
                  <a:cubicBezTo>
                    <a:pt x="15355" y="2081"/>
                    <a:pt x="15358" y="2086"/>
                    <a:pt x="15365" y="2089"/>
                  </a:cubicBezTo>
                  <a:cubicBezTo>
                    <a:pt x="15374" y="2093"/>
                    <a:pt x="15377" y="2098"/>
                    <a:pt x="15380" y="2107"/>
                  </a:cubicBezTo>
                  <a:cubicBezTo>
                    <a:pt x="15381" y="2110"/>
                    <a:pt x="15384" y="2111"/>
                    <a:pt x="15389" y="2113"/>
                  </a:cubicBezTo>
                  <a:cubicBezTo>
                    <a:pt x="15338" y="2155"/>
                    <a:pt x="15378" y="2187"/>
                    <a:pt x="15419" y="2219"/>
                  </a:cubicBezTo>
                  <a:cubicBezTo>
                    <a:pt x="15481" y="2176"/>
                    <a:pt x="15449" y="2145"/>
                    <a:pt x="15398" y="2116"/>
                  </a:cubicBezTo>
                  <a:cubicBezTo>
                    <a:pt x="15407" y="2116"/>
                    <a:pt x="15414" y="2112"/>
                    <a:pt x="15413" y="2107"/>
                  </a:cubicBezTo>
                  <a:cubicBezTo>
                    <a:pt x="15410" y="2098"/>
                    <a:pt x="15407" y="2084"/>
                    <a:pt x="15383" y="2074"/>
                  </a:cubicBezTo>
                  <a:close/>
                  <a:moveTo>
                    <a:pt x="6108" y="2080"/>
                  </a:moveTo>
                  <a:cubicBezTo>
                    <a:pt x="6061" y="2133"/>
                    <a:pt x="6019" y="2186"/>
                    <a:pt x="5948" y="2240"/>
                  </a:cubicBezTo>
                  <a:cubicBezTo>
                    <a:pt x="6013" y="2258"/>
                    <a:pt x="5970" y="2313"/>
                    <a:pt x="6031" y="2322"/>
                  </a:cubicBezTo>
                  <a:cubicBezTo>
                    <a:pt x="6184" y="2231"/>
                    <a:pt x="6123" y="2105"/>
                    <a:pt x="6108" y="2080"/>
                  </a:cubicBezTo>
                  <a:close/>
                  <a:moveTo>
                    <a:pt x="7937" y="2080"/>
                  </a:moveTo>
                  <a:lnTo>
                    <a:pt x="7937" y="2086"/>
                  </a:lnTo>
                  <a:cubicBezTo>
                    <a:pt x="7965" y="2083"/>
                    <a:pt x="7987" y="2093"/>
                    <a:pt x="7996" y="2122"/>
                  </a:cubicBezTo>
                  <a:cubicBezTo>
                    <a:pt x="7948" y="2123"/>
                    <a:pt x="7838" y="2189"/>
                    <a:pt x="7777" y="2148"/>
                  </a:cubicBezTo>
                  <a:cubicBezTo>
                    <a:pt x="7777" y="2134"/>
                    <a:pt x="7788" y="2122"/>
                    <a:pt x="7813" y="2116"/>
                  </a:cubicBezTo>
                  <a:lnTo>
                    <a:pt x="7810" y="2110"/>
                  </a:lnTo>
                  <a:cubicBezTo>
                    <a:pt x="7821" y="2107"/>
                    <a:pt x="7830" y="2108"/>
                    <a:pt x="7842" y="2107"/>
                  </a:cubicBezTo>
                  <a:cubicBezTo>
                    <a:pt x="7867" y="2104"/>
                    <a:pt x="7894" y="2098"/>
                    <a:pt x="7919" y="2089"/>
                  </a:cubicBezTo>
                  <a:cubicBezTo>
                    <a:pt x="7925" y="2087"/>
                    <a:pt x="7931" y="2084"/>
                    <a:pt x="7937" y="2080"/>
                  </a:cubicBezTo>
                  <a:close/>
                  <a:moveTo>
                    <a:pt x="13726" y="2083"/>
                  </a:moveTo>
                  <a:cubicBezTo>
                    <a:pt x="13796" y="2090"/>
                    <a:pt x="13761" y="2145"/>
                    <a:pt x="13808" y="2163"/>
                  </a:cubicBezTo>
                  <a:cubicBezTo>
                    <a:pt x="13851" y="2116"/>
                    <a:pt x="13757" y="2034"/>
                    <a:pt x="13726" y="2083"/>
                  </a:cubicBezTo>
                  <a:close/>
                  <a:moveTo>
                    <a:pt x="6799" y="2086"/>
                  </a:moveTo>
                  <a:cubicBezTo>
                    <a:pt x="6781" y="2091"/>
                    <a:pt x="6758" y="2106"/>
                    <a:pt x="6737" y="2119"/>
                  </a:cubicBezTo>
                  <a:cubicBezTo>
                    <a:pt x="6752" y="2202"/>
                    <a:pt x="6791" y="2189"/>
                    <a:pt x="6841" y="2130"/>
                  </a:cubicBezTo>
                  <a:cubicBezTo>
                    <a:pt x="6834" y="2089"/>
                    <a:pt x="6818" y="2082"/>
                    <a:pt x="6799" y="2086"/>
                  </a:cubicBezTo>
                  <a:close/>
                  <a:moveTo>
                    <a:pt x="13672" y="2086"/>
                  </a:moveTo>
                  <a:cubicBezTo>
                    <a:pt x="13630" y="2230"/>
                    <a:pt x="13808" y="2182"/>
                    <a:pt x="13755" y="2122"/>
                  </a:cubicBezTo>
                  <a:cubicBezTo>
                    <a:pt x="13742" y="2189"/>
                    <a:pt x="13684" y="2099"/>
                    <a:pt x="13672" y="2086"/>
                  </a:cubicBezTo>
                  <a:close/>
                  <a:moveTo>
                    <a:pt x="9680" y="2089"/>
                  </a:moveTo>
                  <a:cubicBezTo>
                    <a:pt x="9702" y="2105"/>
                    <a:pt x="9711" y="2134"/>
                    <a:pt x="9692" y="2157"/>
                  </a:cubicBezTo>
                  <a:cubicBezTo>
                    <a:pt x="9685" y="2160"/>
                    <a:pt x="9679" y="2163"/>
                    <a:pt x="9671" y="2166"/>
                  </a:cubicBezTo>
                  <a:lnTo>
                    <a:pt x="9671" y="2163"/>
                  </a:lnTo>
                  <a:cubicBezTo>
                    <a:pt x="9642" y="2161"/>
                    <a:pt x="9635" y="2147"/>
                    <a:pt x="9612" y="2172"/>
                  </a:cubicBezTo>
                  <a:lnTo>
                    <a:pt x="9603" y="2178"/>
                  </a:lnTo>
                  <a:cubicBezTo>
                    <a:pt x="9612" y="2158"/>
                    <a:pt x="9610" y="2142"/>
                    <a:pt x="9598" y="2124"/>
                  </a:cubicBezTo>
                  <a:lnTo>
                    <a:pt x="9603" y="2122"/>
                  </a:lnTo>
                  <a:cubicBezTo>
                    <a:pt x="9603" y="2110"/>
                    <a:pt x="9603" y="2103"/>
                    <a:pt x="9606" y="2098"/>
                  </a:cubicBezTo>
                  <a:cubicBezTo>
                    <a:pt x="9632" y="2094"/>
                    <a:pt x="9657" y="2090"/>
                    <a:pt x="9680" y="2089"/>
                  </a:cubicBezTo>
                  <a:close/>
                  <a:moveTo>
                    <a:pt x="9533" y="2110"/>
                  </a:moveTo>
                  <a:cubicBezTo>
                    <a:pt x="9546" y="2123"/>
                    <a:pt x="9562" y="2146"/>
                    <a:pt x="9580" y="2145"/>
                  </a:cubicBezTo>
                  <a:cubicBezTo>
                    <a:pt x="9582" y="2151"/>
                    <a:pt x="9581" y="2154"/>
                    <a:pt x="9580" y="2160"/>
                  </a:cubicBezTo>
                  <a:lnTo>
                    <a:pt x="9550" y="2166"/>
                  </a:lnTo>
                  <a:lnTo>
                    <a:pt x="9544" y="2166"/>
                  </a:lnTo>
                  <a:cubicBezTo>
                    <a:pt x="9546" y="2161"/>
                    <a:pt x="9548" y="2155"/>
                    <a:pt x="9544" y="2151"/>
                  </a:cubicBezTo>
                  <a:cubicBezTo>
                    <a:pt x="9537" y="2142"/>
                    <a:pt x="9524" y="2135"/>
                    <a:pt x="9512" y="2124"/>
                  </a:cubicBezTo>
                  <a:cubicBezTo>
                    <a:pt x="9511" y="2124"/>
                    <a:pt x="9510" y="2122"/>
                    <a:pt x="9509" y="2122"/>
                  </a:cubicBezTo>
                  <a:cubicBezTo>
                    <a:pt x="9514" y="2120"/>
                    <a:pt x="9519" y="2120"/>
                    <a:pt x="9524" y="2119"/>
                  </a:cubicBezTo>
                  <a:lnTo>
                    <a:pt x="9521" y="2113"/>
                  </a:lnTo>
                  <a:cubicBezTo>
                    <a:pt x="9525" y="2112"/>
                    <a:pt x="9528" y="2110"/>
                    <a:pt x="9533" y="2110"/>
                  </a:cubicBezTo>
                  <a:close/>
                  <a:moveTo>
                    <a:pt x="5458" y="2113"/>
                  </a:moveTo>
                  <a:cubicBezTo>
                    <a:pt x="5444" y="2107"/>
                    <a:pt x="5421" y="2113"/>
                    <a:pt x="5408" y="2124"/>
                  </a:cubicBezTo>
                  <a:cubicBezTo>
                    <a:pt x="5382" y="2146"/>
                    <a:pt x="5373" y="2165"/>
                    <a:pt x="5375" y="2189"/>
                  </a:cubicBezTo>
                  <a:cubicBezTo>
                    <a:pt x="5376" y="2202"/>
                    <a:pt x="5392" y="2209"/>
                    <a:pt x="5411" y="2204"/>
                  </a:cubicBezTo>
                  <a:cubicBezTo>
                    <a:pt x="5416" y="2203"/>
                    <a:pt x="5419" y="2200"/>
                    <a:pt x="5422" y="2198"/>
                  </a:cubicBezTo>
                  <a:cubicBezTo>
                    <a:pt x="5434" y="2192"/>
                    <a:pt x="5444" y="2184"/>
                    <a:pt x="5443" y="2175"/>
                  </a:cubicBezTo>
                  <a:cubicBezTo>
                    <a:pt x="5442" y="2160"/>
                    <a:pt x="5448" y="2153"/>
                    <a:pt x="5458" y="2145"/>
                  </a:cubicBezTo>
                  <a:cubicBezTo>
                    <a:pt x="5471" y="2134"/>
                    <a:pt x="5472" y="2118"/>
                    <a:pt x="5458" y="2113"/>
                  </a:cubicBezTo>
                  <a:close/>
                  <a:moveTo>
                    <a:pt x="5112" y="2122"/>
                  </a:moveTo>
                  <a:cubicBezTo>
                    <a:pt x="5105" y="2114"/>
                    <a:pt x="5090" y="2118"/>
                    <a:pt x="5080" y="2127"/>
                  </a:cubicBezTo>
                  <a:cubicBezTo>
                    <a:pt x="5059" y="2145"/>
                    <a:pt x="5033" y="2158"/>
                    <a:pt x="5006" y="2172"/>
                  </a:cubicBezTo>
                  <a:cubicBezTo>
                    <a:pt x="4965" y="2191"/>
                    <a:pt x="4921" y="2212"/>
                    <a:pt x="4893" y="2254"/>
                  </a:cubicBezTo>
                  <a:cubicBezTo>
                    <a:pt x="4882" y="2257"/>
                    <a:pt x="4871" y="2268"/>
                    <a:pt x="4870" y="2278"/>
                  </a:cubicBezTo>
                  <a:cubicBezTo>
                    <a:pt x="4868" y="2290"/>
                    <a:pt x="4878" y="2298"/>
                    <a:pt x="4891" y="2296"/>
                  </a:cubicBezTo>
                  <a:lnTo>
                    <a:pt x="4917" y="2290"/>
                  </a:lnTo>
                  <a:lnTo>
                    <a:pt x="4926" y="2275"/>
                  </a:lnTo>
                  <a:cubicBezTo>
                    <a:pt x="4942" y="2243"/>
                    <a:pt x="4971" y="2230"/>
                    <a:pt x="5018" y="2207"/>
                  </a:cubicBezTo>
                  <a:cubicBezTo>
                    <a:pt x="5048" y="2192"/>
                    <a:pt x="5078" y="2176"/>
                    <a:pt x="5106" y="2151"/>
                  </a:cubicBezTo>
                  <a:cubicBezTo>
                    <a:pt x="5117" y="2142"/>
                    <a:pt x="5120" y="2129"/>
                    <a:pt x="5112" y="2122"/>
                  </a:cubicBezTo>
                  <a:close/>
                  <a:moveTo>
                    <a:pt x="9465" y="2130"/>
                  </a:moveTo>
                  <a:cubicBezTo>
                    <a:pt x="9471" y="2136"/>
                    <a:pt x="9478" y="2142"/>
                    <a:pt x="9485" y="2148"/>
                  </a:cubicBezTo>
                  <a:cubicBezTo>
                    <a:pt x="9490" y="2152"/>
                    <a:pt x="9493" y="2156"/>
                    <a:pt x="9497" y="2160"/>
                  </a:cubicBezTo>
                  <a:cubicBezTo>
                    <a:pt x="9459" y="2166"/>
                    <a:pt x="9447" y="2207"/>
                    <a:pt x="9441" y="2257"/>
                  </a:cubicBezTo>
                  <a:cubicBezTo>
                    <a:pt x="9371" y="2274"/>
                    <a:pt x="9300" y="2293"/>
                    <a:pt x="9231" y="2311"/>
                  </a:cubicBezTo>
                  <a:lnTo>
                    <a:pt x="9228" y="2311"/>
                  </a:lnTo>
                  <a:lnTo>
                    <a:pt x="9222" y="2311"/>
                  </a:lnTo>
                  <a:cubicBezTo>
                    <a:pt x="9217" y="2311"/>
                    <a:pt x="9212" y="2311"/>
                    <a:pt x="9208" y="2311"/>
                  </a:cubicBezTo>
                  <a:cubicBezTo>
                    <a:pt x="9190" y="2271"/>
                    <a:pt x="9158" y="2248"/>
                    <a:pt x="9116" y="2240"/>
                  </a:cubicBezTo>
                  <a:cubicBezTo>
                    <a:pt x="9114" y="2235"/>
                    <a:pt x="9112" y="2230"/>
                    <a:pt x="9110" y="2225"/>
                  </a:cubicBezTo>
                  <a:cubicBezTo>
                    <a:pt x="9110" y="2224"/>
                    <a:pt x="9111" y="2223"/>
                    <a:pt x="9110" y="2222"/>
                  </a:cubicBezTo>
                  <a:cubicBezTo>
                    <a:pt x="9116" y="2218"/>
                    <a:pt x="9119" y="2214"/>
                    <a:pt x="9125" y="2210"/>
                  </a:cubicBezTo>
                  <a:cubicBezTo>
                    <a:pt x="9127" y="2213"/>
                    <a:pt x="9131" y="2216"/>
                    <a:pt x="9134" y="2219"/>
                  </a:cubicBezTo>
                  <a:cubicBezTo>
                    <a:pt x="9192" y="2180"/>
                    <a:pt x="9192" y="2204"/>
                    <a:pt x="9276" y="2178"/>
                  </a:cubicBezTo>
                  <a:cubicBezTo>
                    <a:pt x="9249" y="2240"/>
                    <a:pt x="9293" y="2173"/>
                    <a:pt x="9329" y="2216"/>
                  </a:cubicBezTo>
                  <a:cubicBezTo>
                    <a:pt x="9328" y="2186"/>
                    <a:pt x="9351" y="2168"/>
                    <a:pt x="9385" y="2154"/>
                  </a:cubicBezTo>
                  <a:cubicBezTo>
                    <a:pt x="9417" y="2167"/>
                    <a:pt x="9451" y="2166"/>
                    <a:pt x="9459" y="2133"/>
                  </a:cubicBezTo>
                  <a:cubicBezTo>
                    <a:pt x="9461" y="2133"/>
                    <a:pt x="9463" y="2131"/>
                    <a:pt x="9465" y="2130"/>
                  </a:cubicBezTo>
                  <a:close/>
                  <a:moveTo>
                    <a:pt x="4565" y="2154"/>
                  </a:moveTo>
                  <a:cubicBezTo>
                    <a:pt x="4534" y="2148"/>
                    <a:pt x="4498" y="2205"/>
                    <a:pt x="4500" y="2249"/>
                  </a:cubicBezTo>
                  <a:cubicBezTo>
                    <a:pt x="4537" y="2206"/>
                    <a:pt x="4559" y="2222"/>
                    <a:pt x="4595" y="2184"/>
                  </a:cubicBezTo>
                  <a:cubicBezTo>
                    <a:pt x="4587" y="2164"/>
                    <a:pt x="4576" y="2156"/>
                    <a:pt x="4565" y="2154"/>
                  </a:cubicBezTo>
                  <a:close/>
                  <a:moveTo>
                    <a:pt x="16098" y="2160"/>
                  </a:moveTo>
                  <a:cubicBezTo>
                    <a:pt x="16084" y="2205"/>
                    <a:pt x="16114" y="2278"/>
                    <a:pt x="16169" y="2272"/>
                  </a:cubicBezTo>
                  <a:lnTo>
                    <a:pt x="16193" y="2228"/>
                  </a:lnTo>
                  <a:cubicBezTo>
                    <a:pt x="16129" y="2209"/>
                    <a:pt x="16151" y="2180"/>
                    <a:pt x="16098" y="2160"/>
                  </a:cubicBezTo>
                  <a:close/>
                  <a:moveTo>
                    <a:pt x="16494" y="2169"/>
                  </a:moveTo>
                  <a:cubicBezTo>
                    <a:pt x="16465" y="2208"/>
                    <a:pt x="16515" y="2239"/>
                    <a:pt x="16485" y="2278"/>
                  </a:cubicBezTo>
                  <a:cubicBezTo>
                    <a:pt x="16550" y="2312"/>
                    <a:pt x="16627" y="2373"/>
                    <a:pt x="16674" y="2370"/>
                  </a:cubicBezTo>
                  <a:cubicBezTo>
                    <a:pt x="16700" y="2295"/>
                    <a:pt x="16543" y="2236"/>
                    <a:pt x="16494" y="2169"/>
                  </a:cubicBezTo>
                  <a:close/>
                  <a:moveTo>
                    <a:pt x="5848" y="2178"/>
                  </a:moveTo>
                  <a:cubicBezTo>
                    <a:pt x="5832" y="2169"/>
                    <a:pt x="5812" y="2175"/>
                    <a:pt x="5792" y="2189"/>
                  </a:cubicBezTo>
                  <a:cubicBezTo>
                    <a:pt x="5813" y="2275"/>
                    <a:pt x="5846" y="2283"/>
                    <a:pt x="5886" y="2254"/>
                  </a:cubicBezTo>
                  <a:cubicBezTo>
                    <a:pt x="5876" y="2211"/>
                    <a:pt x="5864" y="2186"/>
                    <a:pt x="5848" y="2178"/>
                  </a:cubicBezTo>
                  <a:close/>
                  <a:moveTo>
                    <a:pt x="5733" y="2201"/>
                  </a:moveTo>
                  <a:cubicBezTo>
                    <a:pt x="5716" y="2211"/>
                    <a:pt x="5698" y="2236"/>
                    <a:pt x="5685" y="2290"/>
                  </a:cubicBezTo>
                  <a:cubicBezTo>
                    <a:pt x="5824" y="2293"/>
                    <a:pt x="5783" y="2172"/>
                    <a:pt x="5733" y="2201"/>
                  </a:cubicBezTo>
                  <a:close/>
                  <a:moveTo>
                    <a:pt x="9719" y="2204"/>
                  </a:moveTo>
                  <a:lnTo>
                    <a:pt x="9719" y="2207"/>
                  </a:lnTo>
                  <a:cubicBezTo>
                    <a:pt x="9731" y="2208"/>
                    <a:pt x="9741" y="2211"/>
                    <a:pt x="9751" y="2213"/>
                  </a:cubicBezTo>
                  <a:cubicBezTo>
                    <a:pt x="9738" y="2216"/>
                    <a:pt x="9726" y="2217"/>
                    <a:pt x="9713" y="2219"/>
                  </a:cubicBezTo>
                  <a:cubicBezTo>
                    <a:pt x="9709" y="2216"/>
                    <a:pt x="9705" y="2216"/>
                    <a:pt x="9701" y="2213"/>
                  </a:cubicBezTo>
                  <a:cubicBezTo>
                    <a:pt x="9707" y="2211"/>
                    <a:pt x="9713" y="2206"/>
                    <a:pt x="9719" y="2204"/>
                  </a:cubicBezTo>
                  <a:close/>
                  <a:moveTo>
                    <a:pt x="10280" y="2207"/>
                  </a:moveTo>
                  <a:cubicBezTo>
                    <a:pt x="10302" y="2210"/>
                    <a:pt x="10295" y="2242"/>
                    <a:pt x="10322" y="2240"/>
                  </a:cubicBezTo>
                  <a:cubicBezTo>
                    <a:pt x="10321" y="2244"/>
                    <a:pt x="10319" y="2246"/>
                    <a:pt x="10319" y="2249"/>
                  </a:cubicBezTo>
                  <a:cubicBezTo>
                    <a:pt x="10310" y="2251"/>
                    <a:pt x="10301" y="2252"/>
                    <a:pt x="10292" y="2254"/>
                  </a:cubicBezTo>
                  <a:cubicBezTo>
                    <a:pt x="10278" y="2247"/>
                    <a:pt x="10263" y="2235"/>
                    <a:pt x="10245" y="2246"/>
                  </a:cubicBezTo>
                  <a:cubicBezTo>
                    <a:pt x="10248" y="2227"/>
                    <a:pt x="10282" y="2230"/>
                    <a:pt x="10280" y="2207"/>
                  </a:cubicBezTo>
                  <a:close/>
                  <a:moveTo>
                    <a:pt x="9063" y="2213"/>
                  </a:moveTo>
                  <a:cubicBezTo>
                    <a:pt x="9062" y="2217"/>
                    <a:pt x="9061" y="2221"/>
                    <a:pt x="9063" y="2225"/>
                  </a:cubicBezTo>
                  <a:cubicBezTo>
                    <a:pt x="9064" y="2229"/>
                    <a:pt x="9067" y="2233"/>
                    <a:pt x="9069" y="2237"/>
                  </a:cubicBezTo>
                  <a:cubicBezTo>
                    <a:pt x="9072" y="2246"/>
                    <a:pt x="9075" y="2257"/>
                    <a:pt x="9080" y="2266"/>
                  </a:cubicBezTo>
                  <a:lnTo>
                    <a:pt x="9075" y="2266"/>
                  </a:lnTo>
                  <a:cubicBezTo>
                    <a:pt x="9087" y="2302"/>
                    <a:pt x="9006" y="2288"/>
                    <a:pt x="8980" y="2305"/>
                  </a:cubicBezTo>
                  <a:cubicBezTo>
                    <a:pt x="8994" y="2268"/>
                    <a:pt x="8984" y="2217"/>
                    <a:pt x="9063" y="2213"/>
                  </a:cubicBezTo>
                  <a:close/>
                  <a:moveTo>
                    <a:pt x="8794" y="2231"/>
                  </a:moveTo>
                  <a:cubicBezTo>
                    <a:pt x="8795" y="2272"/>
                    <a:pt x="8770" y="2269"/>
                    <a:pt x="8741" y="2263"/>
                  </a:cubicBezTo>
                  <a:cubicBezTo>
                    <a:pt x="8752" y="2250"/>
                    <a:pt x="8767" y="2239"/>
                    <a:pt x="8794" y="2231"/>
                  </a:cubicBezTo>
                  <a:close/>
                  <a:moveTo>
                    <a:pt x="5230" y="2237"/>
                  </a:moveTo>
                  <a:cubicBezTo>
                    <a:pt x="5197" y="2268"/>
                    <a:pt x="5178" y="2240"/>
                    <a:pt x="5142" y="2290"/>
                  </a:cubicBezTo>
                  <a:cubicBezTo>
                    <a:pt x="5134" y="2395"/>
                    <a:pt x="5265" y="2278"/>
                    <a:pt x="5230" y="2237"/>
                  </a:cubicBezTo>
                  <a:close/>
                  <a:moveTo>
                    <a:pt x="9810" y="2240"/>
                  </a:moveTo>
                  <a:cubicBezTo>
                    <a:pt x="9834" y="2260"/>
                    <a:pt x="9850" y="2287"/>
                    <a:pt x="9858" y="2325"/>
                  </a:cubicBezTo>
                  <a:cubicBezTo>
                    <a:pt x="9809" y="2349"/>
                    <a:pt x="9695" y="2385"/>
                    <a:pt x="9642" y="2361"/>
                  </a:cubicBezTo>
                  <a:cubicBezTo>
                    <a:pt x="9659" y="2292"/>
                    <a:pt x="9764" y="2357"/>
                    <a:pt x="9813" y="2299"/>
                  </a:cubicBezTo>
                  <a:cubicBezTo>
                    <a:pt x="9796" y="2281"/>
                    <a:pt x="9777" y="2266"/>
                    <a:pt x="9757" y="2252"/>
                  </a:cubicBezTo>
                  <a:cubicBezTo>
                    <a:pt x="9775" y="2248"/>
                    <a:pt x="9793" y="2243"/>
                    <a:pt x="9810" y="2240"/>
                  </a:cubicBezTo>
                  <a:close/>
                  <a:moveTo>
                    <a:pt x="3794" y="2260"/>
                  </a:moveTo>
                  <a:cubicBezTo>
                    <a:pt x="3755" y="2294"/>
                    <a:pt x="3693" y="2290"/>
                    <a:pt x="3703" y="2355"/>
                  </a:cubicBezTo>
                  <a:cubicBezTo>
                    <a:pt x="3742" y="2321"/>
                    <a:pt x="3804" y="2325"/>
                    <a:pt x="3794" y="2260"/>
                  </a:cubicBezTo>
                  <a:close/>
                  <a:moveTo>
                    <a:pt x="14201" y="2269"/>
                  </a:moveTo>
                  <a:cubicBezTo>
                    <a:pt x="14257" y="2215"/>
                    <a:pt x="14381" y="2329"/>
                    <a:pt x="14414" y="2373"/>
                  </a:cubicBezTo>
                  <a:cubicBezTo>
                    <a:pt x="14454" y="2336"/>
                    <a:pt x="14508" y="2336"/>
                    <a:pt x="14571" y="2402"/>
                  </a:cubicBezTo>
                  <a:cubicBezTo>
                    <a:pt x="14572" y="2419"/>
                    <a:pt x="14574" y="2435"/>
                    <a:pt x="14574" y="2449"/>
                  </a:cubicBezTo>
                  <a:cubicBezTo>
                    <a:pt x="14535" y="2435"/>
                    <a:pt x="14495" y="2417"/>
                    <a:pt x="14455" y="2396"/>
                  </a:cubicBezTo>
                  <a:cubicBezTo>
                    <a:pt x="14392" y="2365"/>
                    <a:pt x="14326" y="2332"/>
                    <a:pt x="14251" y="2319"/>
                  </a:cubicBezTo>
                  <a:cubicBezTo>
                    <a:pt x="14224" y="2306"/>
                    <a:pt x="14226" y="2283"/>
                    <a:pt x="14201" y="2269"/>
                  </a:cubicBezTo>
                  <a:close/>
                  <a:moveTo>
                    <a:pt x="5597" y="2290"/>
                  </a:moveTo>
                  <a:cubicBezTo>
                    <a:pt x="5573" y="2299"/>
                    <a:pt x="5546" y="2313"/>
                    <a:pt x="5523" y="2346"/>
                  </a:cubicBezTo>
                  <a:cubicBezTo>
                    <a:pt x="5517" y="2355"/>
                    <a:pt x="5513" y="2370"/>
                    <a:pt x="5517" y="2379"/>
                  </a:cubicBezTo>
                  <a:cubicBezTo>
                    <a:pt x="5520" y="2388"/>
                    <a:pt x="5529" y="2386"/>
                    <a:pt x="5535" y="2379"/>
                  </a:cubicBezTo>
                  <a:cubicBezTo>
                    <a:pt x="5550" y="2357"/>
                    <a:pt x="5571" y="2345"/>
                    <a:pt x="5597" y="2334"/>
                  </a:cubicBezTo>
                  <a:cubicBezTo>
                    <a:pt x="5599" y="2333"/>
                    <a:pt x="5601" y="2334"/>
                    <a:pt x="5603" y="2331"/>
                  </a:cubicBezTo>
                  <a:cubicBezTo>
                    <a:pt x="5607" y="2326"/>
                    <a:pt x="5611" y="2315"/>
                    <a:pt x="5612" y="2308"/>
                  </a:cubicBezTo>
                  <a:cubicBezTo>
                    <a:pt x="5612" y="2295"/>
                    <a:pt x="5604" y="2288"/>
                    <a:pt x="5597" y="2290"/>
                  </a:cubicBezTo>
                  <a:close/>
                  <a:moveTo>
                    <a:pt x="8383" y="2302"/>
                  </a:moveTo>
                  <a:cubicBezTo>
                    <a:pt x="8382" y="2304"/>
                    <a:pt x="8381" y="2308"/>
                    <a:pt x="8380" y="2311"/>
                  </a:cubicBezTo>
                  <a:cubicBezTo>
                    <a:pt x="8374" y="2311"/>
                    <a:pt x="8379" y="2307"/>
                    <a:pt x="8374" y="2308"/>
                  </a:cubicBezTo>
                  <a:lnTo>
                    <a:pt x="8383" y="2302"/>
                  </a:lnTo>
                  <a:close/>
                  <a:moveTo>
                    <a:pt x="8422" y="2305"/>
                  </a:moveTo>
                  <a:cubicBezTo>
                    <a:pt x="8434" y="2316"/>
                    <a:pt x="8425" y="2336"/>
                    <a:pt x="8416" y="2322"/>
                  </a:cubicBezTo>
                  <a:cubicBezTo>
                    <a:pt x="8415" y="2321"/>
                    <a:pt x="8414" y="2315"/>
                    <a:pt x="8413" y="2311"/>
                  </a:cubicBezTo>
                  <a:cubicBezTo>
                    <a:pt x="8415" y="2309"/>
                    <a:pt x="8419" y="2306"/>
                    <a:pt x="8422" y="2305"/>
                  </a:cubicBezTo>
                  <a:close/>
                  <a:moveTo>
                    <a:pt x="15289" y="2314"/>
                  </a:moveTo>
                  <a:cubicBezTo>
                    <a:pt x="15315" y="2338"/>
                    <a:pt x="15352" y="2361"/>
                    <a:pt x="15348" y="2390"/>
                  </a:cubicBezTo>
                  <a:cubicBezTo>
                    <a:pt x="15345" y="2391"/>
                    <a:pt x="15341" y="2393"/>
                    <a:pt x="15339" y="2393"/>
                  </a:cubicBezTo>
                  <a:cubicBezTo>
                    <a:pt x="15303" y="2360"/>
                    <a:pt x="15291" y="2354"/>
                    <a:pt x="15286" y="2364"/>
                  </a:cubicBezTo>
                  <a:cubicBezTo>
                    <a:pt x="15281" y="2347"/>
                    <a:pt x="15283" y="2325"/>
                    <a:pt x="15289" y="2314"/>
                  </a:cubicBezTo>
                  <a:close/>
                  <a:moveTo>
                    <a:pt x="11347" y="2317"/>
                  </a:moveTo>
                  <a:cubicBezTo>
                    <a:pt x="11400" y="2307"/>
                    <a:pt x="11450" y="2304"/>
                    <a:pt x="11489" y="2334"/>
                  </a:cubicBezTo>
                  <a:cubicBezTo>
                    <a:pt x="11490" y="2336"/>
                    <a:pt x="11493" y="2338"/>
                    <a:pt x="11495" y="2340"/>
                  </a:cubicBezTo>
                  <a:cubicBezTo>
                    <a:pt x="11452" y="2352"/>
                    <a:pt x="11383" y="2342"/>
                    <a:pt x="11326" y="2319"/>
                  </a:cubicBezTo>
                  <a:cubicBezTo>
                    <a:pt x="11333" y="2318"/>
                    <a:pt x="11340" y="2318"/>
                    <a:pt x="11347" y="2317"/>
                  </a:cubicBezTo>
                  <a:close/>
                  <a:moveTo>
                    <a:pt x="16462" y="2319"/>
                  </a:moveTo>
                  <a:cubicBezTo>
                    <a:pt x="16433" y="2355"/>
                    <a:pt x="16403" y="2353"/>
                    <a:pt x="16355" y="2411"/>
                  </a:cubicBezTo>
                  <a:cubicBezTo>
                    <a:pt x="16431" y="2459"/>
                    <a:pt x="16470" y="2426"/>
                    <a:pt x="16518" y="2411"/>
                  </a:cubicBezTo>
                  <a:cubicBezTo>
                    <a:pt x="16479" y="2383"/>
                    <a:pt x="16500" y="2347"/>
                    <a:pt x="16462" y="2319"/>
                  </a:cubicBezTo>
                  <a:close/>
                  <a:moveTo>
                    <a:pt x="15971" y="2328"/>
                  </a:moveTo>
                  <a:cubicBezTo>
                    <a:pt x="15949" y="2347"/>
                    <a:pt x="15918" y="2343"/>
                    <a:pt x="15906" y="2384"/>
                  </a:cubicBezTo>
                  <a:lnTo>
                    <a:pt x="15977" y="2423"/>
                  </a:lnTo>
                  <a:cubicBezTo>
                    <a:pt x="16008" y="2388"/>
                    <a:pt x="16010" y="2356"/>
                    <a:pt x="15971" y="2328"/>
                  </a:cubicBezTo>
                  <a:close/>
                  <a:moveTo>
                    <a:pt x="5074" y="2349"/>
                  </a:moveTo>
                  <a:cubicBezTo>
                    <a:pt x="5059" y="2340"/>
                    <a:pt x="5013" y="2363"/>
                    <a:pt x="4982" y="2444"/>
                  </a:cubicBezTo>
                  <a:cubicBezTo>
                    <a:pt x="5071" y="2401"/>
                    <a:pt x="5088" y="2358"/>
                    <a:pt x="5074" y="2349"/>
                  </a:cubicBezTo>
                  <a:close/>
                  <a:moveTo>
                    <a:pt x="9435" y="2361"/>
                  </a:moveTo>
                  <a:cubicBezTo>
                    <a:pt x="9434" y="2374"/>
                    <a:pt x="9431" y="2387"/>
                    <a:pt x="9429" y="2399"/>
                  </a:cubicBezTo>
                  <a:cubicBezTo>
                    <a:pt x="9427" y="2398"/>
                    <a:pt x="9426" y="2397"/>
                    <a:pt x="9423" y="2396"/>
                  </a:cubicBezTo>
                  <a:cubicBezTo>
                    <a:pt x="9418" y="2389"/>
                    <a:pt x="9413" y="2380"/>
                    <a:pt x="9411" y="2367"/>
                  </a:cubicBezTo>
                  <a:cubicBezTo>
                    <a:pt x="9419" y="2365"/>
                    <a:pt x="9428" y="2363"/>
                    <a:pt x="9435" y="2361"/>
                  </a:cubicBezTo>
                  <a:close/>
                  <a:moveTo>
                    <a:pt x="14237" y="2364"/>
                  </a:moveTo>
                  <a:cubicBezTo>
                    <a:pt x="14306" y="2373"/>
                    <a:pt x="14367" y="2402"/>
                    <a:pt x="14432" y="2435"/>
                  </a:cubicBezTo>
                  <a:cubicBezTo>
                    <a:pt x="14474" y="2456"/>
                    <a:pt x="14517" y="2477"/>
                    <a:pt x="14562" y="2494"/>
                  </a:cubicBezTo>
                  <a:cubicBezTo>
                    <a:pt x="14568" y="2496"/>
                    <a:pt x="14574" y="2498"/>
                    <a:pt x="14579" y="2500"/>
                  </a:cubicBezTo>
                  <a:cubicBezTo>
                    <a:pt x="14604" y="2519"/>
                    <a:pt x="14634" y="2529"/>
                    <a:pt x="14659" y="2538"/>
                  </a:cubicBezTo>
                  <a:cubicBezTo>
                    <a:pt x="14676" y="2544"/>
                    <a:pt x="14688" y="2549"/>
                    <a:pt x="14701" y="2556"/>
                  </a:cubicBezTo>
                  <a:cubicBezTo>
                    <a:pt x="14692" y="2560"/>
                    <a:pt x="14682" y="2558"/>
                    <a:pt x="14665" y="2550"/>
                  </a:cubicBezTo>
                  <a:cubicBezTo>
                    <a:pt x="14662" y="2583"/>
                    <a:pt x="14737" y="2592"/>
                    <a:pt x="14701" y="2636"/>
                  </a:cubicBezTo>
                  <a:cubicBezTo>
                    <a:pt x="14664" y="2604"/>
                    <a:pt x="14615" y="2585"/>
                    <a:pt x="14565" y="2571"/>
                  </a:cubicBezTo>
                  <a:cubicBezTo>
                    <a:pt x="14564" y="2566"/>
                    <a:pt x="14563" y="2562"/>
                    <a:pt x="14559" y="2559"/>
                  </a:cubicBezTo>
                  <a:cubicBezTo>
                    <a:pt x="14549" y="2551"/>
                    <a:pt x="14539" y="2542"/>
                    <a:pt x="14520" y="2529"/>
                  </a:cubicBezTo>
                  <a:cubicBezTo>
                    <a:pt x="14513" y="2524"/>
                    <a:pt x="14502" y="2523"/>
                    <a:pt x="14497" y="2529"/>
                  </a:cubicBezTo>
                  <a:cubicBezTo>
                    <a:pt x="14492" y="2535"/>
                    <a:pt x="14495" y="2544"/>
                    <a:pt x="14503" y="2550"/>
                  </a:cubicBezTo>
                  <a:cubicBezTo>
                    <a:pt x="14504" y="2551"/>
                    <a:pt x="14504" y="2552"/>
                    <a:pt x="14506" y="2553"/>
                  </a:cubicBezTo>
                  <a:cubicBezTo>
                    <a:pt x="14479" y="2547"/>
                    <a:pt x="14454" y="2542"/>
                    <a:pt x="14429" y="2535"/>
                  </a:cubicBezTo>
                  <a:cubicBezTo>
                    <a:pt x="14335" y="2510"/>
                    <a:pt x="14255" y="2475"/>
                    <a:pt x="14237" y="2367"/>
                  </a:cubicBezTo>
                  <a:lnTo>
                    <a:pt x="14237" y="2364"/>
                  </a:lnTo>
                  <a:close/>
                  <a:moveTo>
                    <a:pt x="17070" y="2364"/>
                  </a:moveTo>
                  <a:cubicBezTo>
                    <a:pt x="16989" y="2368"/>
                    <a:pt x="17033" y="2445"/>
                    <a:pt x="17017" y="2488"/>
                  </a:cubicBezTo>
                  <a:cubicBezTo>
                    <a:pt x="17151" y="2578"/>
                    <a:pt x="17177" y="2580"/>
                    <a:pt x="17292" y="2594"/>
                  </a:cubicBezTo>
                  <a:cubicBezTo>
                    <a:pt x="17250" y="2517"/>
                    <a:pt x="17136" y="2439"/>
                    <a:pt x="17070" y="2364"/>
                  </a:cubicBezTo>
                  <a:close/>
                  <a:moveTo>
                    <a:pt x="16766" y="2370"/>
                  </a:moveTo>
                  <a:lnTo>
                    <a:pt x="16736" y="2420"/>
                  </a:lnTo>
                  <a:lnTo>
                    <a:pt x="16801" y="2464"/>
                  </a:lnTo>
                  <a:lnTo>
                    <a:pt x="16831" y="2414"/>
                  </a:lnTo>
                  <a:lnTo>
                    <a:pt x="16766" y="2370"/>
                  </a:lnTo>
                  <a:close/>
                  <a:moveTo>
                    <a:pt x="4896" y="2411"/>
                  </a:moveTo>
                  <a:lnTo>
                    <a:pt x="4831" y="2464"/>
                  </a:lnTo>
                  <a:lnTo>
                    <a:pt x="4864" y="2506"/>
                  </a:lnTo>
                  <a:lnTo>
                    <a:pt x="4926" y="2455"/>
                  </a:lnTo>
                  <a:lnTo>
                    <a:pt x="4896" y="2411"/>
                  </a:lnTo>
                  <a:close/>
                  <a:moveTo>
                    <a:pt x="9178" y="2435"/>
                  </a:moveTo>
                  <a:cubicBezTo>
                    <a:pt x="9126" y="2497"/>
                    <a:pt x="9053" y="2473"/>
                    <a:pt x="9033" y="2506"/>
                  </a:cubicBezTo>
                  <a:cubicBezTo>
                    <a:pt x="8999" y="2476"/>
                    <a:pt x="8967" y="2500"/>
                    <a:pt x="8936" y="2473"/>
                  </a:cubicBezTo>
                  <a:cubicBezTo>
                    <a:pt x="8952" y="2465"/>
                    <a:pt x="8970" y="2458"/>
                    <a:pt x="8986" y="2449"/>
                  </a:cubicBezTo>
                  <a:cubicBezTo>
                    <a:pt x="9061" y="2441"/>
                    <a:pt x="9134" y="2407"/>
                    <a:pt x="9178" y="2435"/>
                  </a:cubicBezTo>
                  <a:close/>
                  <a:moveTo>
                    <a:pt x="14630" y="2449"/>
                  </a:moveTo>
                  <a:cubicBezTo>
                    <a:pt x="14671" y="2462"/>
                    <a:pt x="14692" y="2438"/>
                    <a:pt x="14739" y="2464"/>
                  </a:cubicBezTo>
                  <a:cubicBezTo>
                    <a:pt x="14699" y="2502"/>
                    <a:pt x="14769" y="2510"/>
                    <a:pt x="14801" y="2529"/>
                  </a:cubicBezTo>
                  <a:cubicBezTo>
                    <a:pt x="14781" y="2524"/>
                    <a:pt x="14763" y="2525"/>
                    <a:pt x="14748" y="2526"/>
                  </a:cubicBezTo>
                  <a:cubicBezTo>
                    <a:pt x="14724" y="2509"/>
                    <a:pt x="14698" y="2499"/>
                    <a:pt x="14674" y="2491"/>
                  </a:cubicBezTo>
                  <a:cubicBezTo>
                    <a:pt x="14657" y="2485"/>
                    <a:pt x="14643" y="2477"/>
                    <a:pt x="14630" y="2470"/>
                  </a:cubicBezTo>
                  <a:cubicBezTo>
                    <a:pt x="14630" y="2464"/>
                    <a:pt x="14630" y="2456"/>
                    <a:pt x="14630" y="2449"/>
                  </a:cubicBezTo>
                  <a:close/>
                  <a:moveTo>
                    <a:pt x="5357" y="2464"/>
                  </a:moveTo>
                  <a:cubicBezTo>
                    <a:pt x="5341" y="2473"/>
                    <a:pt x="5323" y="2477"/>
                    <a:pt x="5301" y="2482"/>
                  </a:cubicBezTo>
                  <a:cubicBezTo>
                    <a:pt x="5259" y="2493"/>
                    <a:pt x="5203" y="2508"/>
                    <a:pt x="5171" y="2559"/>
                  </a:cubicBezTo>
                  <a:cubicBezTo>
                    <a:pt x="5163" y="2572"/>
                    <a:pt x="5168" y="2584"/>
                    <a:pt x="5180" y="2588"/>
                  </a:cubicBezTo>
                  <a:cubicBezTo>
                    <a:pt x="5192" y="2592"/>
                    <a:pt x="5207" y="2586"/>
                    <a:pt x="5216" y="2574"/>
                  </a:cubicBezTo>
                  <a:cubicBezTo>
                    <a:pt x="5231" y="2549"/>
                    <a:pt x="5257" y="2540"/>
                    <a:pt x="5298" y="2529"/>
                  </a:cubicBezTo>
                  <a:cubicBezTo>
                    <a:pt x="5323" y="2523"/>
                    <a:pt x="5351" y="2518"/>
                    <a:pt x="5375" y="2506"/>
                  </a:cubicBezTo>
                  <a:cubicBezTo>
                    <a:pt x="5377" y="2505"/>
                    <a:pt x="5377" y="2504"/>
                    <a:pt x="5378" y="2503"/>
                  </a:cubicBezTo>
                  <a:cubicBezTo>
                    <a:pt x="5389" y="2495"/>
                    <a:pt x="5394" y="2480"/>
                    <a:pt x="5390" y="2470"/>
                  </a:cubicBezTo>
                  <a:cubicBezTo>
                    <a:pt x="5386" y="2459"/>
                    <a:pt x="5371" y="2457"/>
                    <a:pt x="5357" y="2464"/>
                  </a:cubicBezTo>
                  <a:close/>
                  <a:moveTo>
                    <a:pt x="4483" y="2470"/>
                  </a:moveTo>
                  <a:cubicBezTo>
                    <a:pt x="4460" y="2464"/>
                    <a:pt x="4429" y="2470"/>
                    <a:pt x="4406" y="2485"/>
                  </a:cubicBezTo>
                  <a:lnTo>
                    <a:pt x="4403" y="2488"/>
                  </a:lnTo>
                  <a:lnTo>
                    <a:pt x="4400" y="2491"/>
                  </a:lnTo>
                  <a:cubicBezTo>
                    <a:pt x="4392" y="2499"/>
                    <a:pt x="4385" y="2507"/>
                    <a:pt x="4379" y="2517"/>
                  </a:cubicBezTo>
                  <a:lnTo>
                    <a:pt x="4376" y="2514"/>
                  </a:lnTo>
                  <a:cubicBezTo>
                    <a:pt x="4287" y="2484"/>
                    <a:pt x="4226" y="2601"/>
                    <a:pt x="4131" y="2683"/>
                  </a:cubicBezTo>
                  <a:cubicBezTo>
                    <a:pt x="4172" y="2721"/>
                    <a:pt x="4145" y="2765"/>
                    <a:pt x="4202" y="2801"/>
                  </a:cubicBezTo>
                  <a:cubicBezTo>
                    <a:pt x="4326" y="2703"/>
                    <a:pt x="4363" y="2686"/>
                    <a:pt x="4433" y="2582"/>
                  </a:cubicBezTo>
                  <a:lnTo>
                    <a:pt x="4430" y="2579"/>
                  </a:lnTo>
                  <a:cubicBezTo>
                    <a:pt x="4449" y="2573"/>
                    <a:pt x="4472" y="2566"/>
                    <a:pt x="4492" y="2550"/>
                  </a:cubicBezTo>
                  <a:cubicBezTo>
                    <a:pt x="4500" y="2543"/>
                    <a:pt x="4508" y="2533"/>
                    <a:pt x="4515" y="2523"/>
                  </a:cubicBezTo>
                  <a:lnTo>
                    <a:pt x="4518" y="2517"/>
                  </a:lnTo>
                  <a:lnTo>
                    <a:pt x="4518" y="2509"/>
                  </a:lnTo>
                  <a:cubicBezTo>
                    <a:pt x="4516" y="2488"/>
                    <a:pt x="4504" y="2475"/>
                    <a:pt x="4483" y="2470"/>
                  </a:cubicBezTo>
                  <a:close/>
                  <a:moveTo>
                    <a:pt x="6687" y="2503"/>
                  </a:moveTo>
                  <a:cubicBezTo>
                    <a:pt x="6674" y="2543"/>
                    <a:pt x="6692" y="2527"/>
                    <a:pt x="6711" y="2547"/>
                  </a:cubicBezTo>
                  <a:cubicBezTo>
                    <a:pt x="6698" y="2557"/>
                    <a:pt x="6684" y="2569"/>
                    <a:pt x="6672" y="2579"/>
                  </a:cubicBezTo>
                  <a:cubicBezTo>
                    <a:pt x="6649" y="2575"/>
                    <a:pt x="6635" y="2547"/>
                    <a:pt x="6622" y="2517"/>
                  </a:cubicBezTo>
                  <a:cubicBezTo>
                    <a:pt x="6642" y="2517"/>
                    <a:pt x="6661" y="2518"/>
                    <a:pt x="6687" y="2503"/>
                  </a:cubicBezTo>
                  <a:close/>
                  <a:moveTo>
                    <a:pt x="4823" y="2506"/>
                  </a:moveTo>
                  <a:cubicBezTo>
                    <a:pt x="4809" y="2515"/>
                    <a:pt x="4799" y="2526"/>
                    <a:pt x="4790" y="2535"/>
                  </a:cubicBezTo>
                  <a:cubicBezTo>
                    <a:pt x="4785" y="2540"/>
                    <a:pt x="4780" y="2543"/>
                    <a:pt x="4775" y="2547"/>
                  </a:cubicBezTo>
                  <a:cubicBezTo>
                    <a:pt x="4730" y="2549"/>
                    <a:pt x="4679" y="2590"/>
                    <a:pt x="4625" y="2636"/>
                  </a:cubicBezTo>
                  <a:cubicBezTo>
                    <a:pt x="4569" y="2682"/>
                    <a:pt x="4511" y="2732"/>
                    <a:pt x="4447" y="2751"/>
                  </a:cubicBezTo>
                  <a:cubicBezTo>
                    <a:pt x="4517" y="2780"/>
                    <a:pt x="4594" y="2775"/>
                    <a:pt x="4675" y="2763"/>
                  </a:cubicBezTo>
                  <a:cubicBezTo>
                    <a:pt x="4682" y="2706"/>
                    <a:pt x="4733" y="2646"/>
                    <a:pt x="4781" y="2588"/>
                  </a:cubicBezTo>
                  <a:lnTo>
                    <a:pt x="4769" y="2582"/>
                  </a:lnTo>
                  <a:cubicBezTo>
                    <a:pt x="4776" y="2579"/>
                    <a:pt x="4782" y="2574"/>
                    <a:pt x="4787" y="2571"/>
                  </a:cubicBezTo>
                  <a:cubicBezTo>
                    <a:pt x="4795" y="2564"/>
                    <a:pt x="4803" y="2560"/>
                    <a:pt x="4811" y="2553"/>
                  </a:cubicBezTo>
                  <a:cubicBezTo>
                    <a:pt x="4819" y="2545"/>
                    <a:pt x="4826" y="2535"/>
                    <a:pt x="4837" y="2526"/>
                  </a:cubicBezTo>
                  <a:cubicBezTo>
                    <a:pt x="4845" y="2520"/>
                    <a:pt x="4850" y="2512"/>
                    <a:pt x="4846" y="2506"/>
                  </a:cubicBezTo>
                  <a:cubicBezTo>
                    <a:pt x="4842" y="2500"/>
                    <a:pt x="4831" y="2499"/>
                    <a:pt x="4823" y="2506"/>
                  </a:cubicBezTo>
                  <a:close/>
                  <a:moveTo>
                    <a:pt x="4459" y="2509"/>
                  </a:moveTo>
                  <a:cubicBezTo>
                    <a:pt x="4466" y="2510"/>
                    <a:pt x="4471" y="2515"/>
                    <a:pt x="4474" y="2520"/>
                  </a:cubicBezTo>
                  <a:cubicBezTo>
                    <a:pt x="4463" y="2531"/>
                    <a:pt x="4449" y="2534"/>
                    <a:pt x="4430" y="2541"/>
                  </a:cubicBezTo>
                  <a:lnTo>
                    <a:pt x="4418" y="2523"/>
                  </a:lnTo>
                  <a:cubicBezTo>
                    <a:pt x="4420" y="2520"/>
                    <a:pt x="4422" y="2517"/>
                    <a:pt x="4424" y="2514"/>
                  </a:cubicBezTo>
                  <a:cubicBezTo>
                    <a:pt x="4434" y="2509"/>
                    <a:pt x="4447" y="2505"/>
                    <a:pt x="4459" y="2509"/>
                  </a:cubicBezTo>
                  <a:close/>
                  <a:moveTo>
                    <a:pt x="14845" y="2532"/>
                  </a:moveTo>
                  <a:lnTo>
                    <a:pt x="14848" y="2532"/>
                  </a:lnTo>
                  <a:cubicBezTo>
                    <a:pt x="14847" y="2537"/>
                    <a:pt x="14847" y="2542"/>
                    <a:pt x="14845" y="2547"/>
                  </a:cubicBezTo>
                  <a:cubicBezTo>
                    <a:pt x="14846" y="2542"/>
                    <a:pt x="14845" y="2538"/>
                    <a:pt x="14845" y="2532"/>
                  </a:cubicBezTo>
                  <a:close/>
                  <a:moveTo>
                    <a:pt x="11181" y="2535"/>
                  </a:moveTo>
                  <a:cubicBezTo>
                    <a:pt x="11233" y="2523"/>
                    <a:pt x="11218" y="2572"/>
                    <a:pt x="11255" y="2574"/>
                  </a:cubicBezTo>
                  <a:cubicBezTo>
                    <a:pt x="11264" y="2596"/>
                    <a:pt x="11163" y="2577"/>
                    <a:pt x="11181" y="2535"/>
                  </a:cubicBezTo>
                  <a:close/>
                  <a:moveTo>
                    <a:pt x="5801" y="2571"/>
                  </a:moveTo>
                  <a:cubicBezTo>
                    <a:pt x="5768" y="2582"/>
                    <a:pt x="5739" y="2579"/>
                    <a:pt x="5706" y="2591"/>
                  </a:cubicBezTo>
                  <a:cubicBezTo>
                    <a:pt x="5731" y="2617"/>
                    <a:pt x="5700" y="2641"/>
                    <a:pt x="5697" y="2665"/>
                  </a:cubicBezTo>
                  <a:cubicBezTo>
                    <a:pt x="5755" y="2605"/>
                    <a:pt x="5818" y="2636"/>
                    <a:pt x="5801" y="2571"/>
                  </a:cubicBezTo>
                  <a:close/>
                  <a:moveTo>
                    <a:pt x="8333" y="2585"/>
                  </a:moveTo>
                  <a:cubicBezTo>
                    <a:pt x="8328" y="2603"/>
                    <a:pt x="8320" y="2619"/>
                    <a:pt x="8309" y="2630"/>
                  </a:cubicBezTo>
                  <a:cubicBezTo>
                    <a:pt x="8288" y="2639"/>
                    <a:pt x="8266" y="2647"/>
                    <a:pt x="8244" y="2656"/>
                  </a:cubicBezTo>
                  <a:cubicBezTo>
                    <a:pt x="8219" y="2659"/>
                    <a:pt x="8192" y="2656"/>
                    <a:pt x="8164" y="2647"/>
                  </a:cubicBezTo>
                  <a:cubicBezTo>
                    <a:pt x="8185" y="2587"/>
                    <a:pt x="8283" y="2608"/>
                    <a:pt x="8333" y="2585"/>
                  </a:cubicBezTo>
                  <a:close/>
                  <a:moveTo>
                    <a:pt x="5476" y="2591"/>
                  </a:moveTo>
                  <a:cubicBezTo>
                    <a:pt x="5470" y="2586"/>
                    <a:pt x="5458" y="2588"/>
                    <a:pt x="5449" y="2597"/>
                  </a:cubicBezTo>
                  <a:lnTo>
                    <a:pt x="5434" y="2609"/>
                  </a:lnTo>
                  <a:cubicBezTo>
                    <a:pt x="5416" y="2625"/>
                    <a:pt x="5398" y="2641"/>
                    <a:pt x="5387" y="2659"/>
                  </a:cubicBezTo>
                  <a:cubicBezTo>
                    <a:pt x="5381" y="2669"/>
                    <a:pt x="5384" y="2681"/>
                    <a:pt x="5393" y="2683"/>
                  </a:cubicBezTo>
                  <a:cubicBezTo>
                    <a:pt x="5399" y="2684"/>
                    <a:pt x="5407" y="2682"/>
                    <a:pt x="5414" y="2677"/>
                  </a:cubicBezTo>
                  <a:cubicBezTo>
                    <a:pt x="5416" y="2675"/>
                    <a:pt x="5418" y="2671"/>
                    <a:pt x="5419" y="2668"/>
                  </a:cubicBezTo>
                  <a:cubicBezTo>
                    <a:pt x="5426" y="2657"/>
                    <a:pt x="5441" y="2643"/>
                    <a:pt x="5455" y="2630"/>
                  </a:cubicBezTo>
                  <a:lnTo>
                    <a:pt x="5470" y="2618"/>
                  </a:lnTo>
                  <a:cubicBezTo>
                    <a:pt x="5479" y="2610"/>
                    <a:pt x="5482" y="2598"/>
                    <a:pt x="5476" y="2591"/>
                  </a:cubicBezTo>
                  <a:close/>
                  <a:moveTo>
                    <a:pt x="16547" y="2733"/>
                  </a:moveTo>
                  <a:cubicBezTo>
                    <a:pt x="16519" y="2761"/>
                    <a:pt x="16511" y="2789"/>
                    <a:pt x="16515" y="2816"/>
                  </a:cubicBezTo>
                  <a:cubicBezTo>
                    <a:pt x="16552" y="2830"/>
                    <a:pt x="16608" y="2907"/>
                    <a:pt x="16633" y="2884"/>
                  </a:cubicBezTo>
                  <a:cubicBezTo>
                    <a:pt x="16642" y="2892"/>
                    <a:pt x="16649" y="2902"/>
                    <a:pt x="16657" y="2913"/>
                  </a:cubicBezTo>
                  <a:cubicBezTo>
                    <a:pt x="16658" y="2916"/>
                    <a:pt x="16660" y="2917"/>
                    <a:pt x="16663" y="2919"/>
                  </a:cubicBezTo>
                  <a:cubicBezTo>
                    <a:pt x="16668" y="2924"/>
                    <a:pt x="16675" y="2925"/>
                    <a:pt x="16680" y="2922"/>
                  </a:cubicBezTo>
                  <a:cubicBezTo>
                    <a:pt x="16688" y="2919"/>
                    <a:pt x="16689" y="2910"/>
                    <a:pt x="16683" y="2901"/>
                  </a:cubicBezTo>
                  <a:cubicBezTo>
                    <a:pt x="16673" y="2885"/>
                    <a:pt x="16656" y="2860"/>
                    <a:pt x="16627" y="2845"/>
                  </a:cubicBezTo>
                  <a:lnTo>
                    <a:pt x="16636" y="2839"/>
                  </a:lnTo>
                  <a:cubicBezTo>
                    <a:pt x="16610" y="2804"/>
                    <a:pt x="16587" y="2768"/>
                    <a:pt x="16547" y="2733"/>
                  </a:cubicBezTo>
                  <a:close/>
                  <a:moveTo>
                    <a:pt x="7837" y="2736"/>
                  </a:moveTo>
                  <a:lnTo>
                    <a:pt x="7842" y="2754"/>
                  </a:lnTo>
                  <a:lnTo>
                    <a:pt x="7786" y="2774"/>
                  </a:lnTo>
                  <a:lnTo>
                    <a:pt x="7780" y="2763"/>
                  </a:lnTo>
                  <a:cubicBezTo>
                    <a:pt x="7798" y="2754"/>
                    <a:pt x="7818" y="2744"/>
                    <a:pt x="7837" y="2736"/>
                  </a:cubicBezTo>
                  <a:close/>
                  <a:moveTo>
                    <a:pt x="5009" y="2742"/>
                  </a:moveTo>
                  <a:cubicBezTo>
                    <a:pt x="4993" y="2740"/>
                    <a:pt x="4939" y="2769"/>
                    <a:pt x="4893" y="2836"/>
                  </a:cubicBezTo>
                  <a:cubicBezTo>
                    <a:pt x="5000" y="2776"/>
                    <a:pt x="5024" y="2744"/>
                    <a:pt x="5009" y="2742"/>
                  </a:cubicBezTo>
                  <a:close/>
                  <a:moveTo>
                    <a:pt x="4560" y="2777"/>
                  </a:moveTo>
                  <a:cubicBezTo>
                    <a:pt x="4527" y="2811"/>
                    <a:pt x="4509" y="2786"/>
                    <a:pt x="4474" y="2836"/>
                  </a:cubicBezTo>
                  <a:cubicBezTo>
                    <a:pt x="4472" y="2934"/>
                    <a:pt x="4597" y="2811"/>
                    <a:pt x="4560" y="2777"/>
                  </a:cubicBezTo>
                  <a:close/>
                  <a:moveTo>
                    <a:pt x="4722" y="2783"/>
                  </a:moveTo>
                  <a:cubicBezTo>
                    <a:pt x="4689" y="2824"/>
                    <a:pt x="4573" y="2875"/>
                    <a:pt x="4631" y="2904"/>
                  </a:cubicBezTo>
                  <a:cubicBezTo>
                    <a:pt x="4687" y="2860"/>
                    <a:pt x="4723" y="2820"/>
                    <a:pt x="4722" y="2783"/>
                  </a:cubicBezTo>
                  <a:close/>
                  <a:moveTo>
                    <a:pt x="4834" y="2807"/>
                  </a:moveTo>
                  <a:cubicBezTo>
                    <a:pt x="4786" y="2829"/>
                    <a:pt x="4745" y="2824"/>
                    <a:pt x="4687" y="2890"/>
                  </a:cubicBezTo>
                  <a:cubicBezTo>
                    <a:pt x="4711" y="2933"/>
                    <a:pt x="4835" y="2855"/>
                    <a:pt x="4834" y="2807"/>
                  </a:cubicBezTo>
                  <a:close/>
                  <a:moveTo>
                    <a:pt x="5880" y="2813"/>
                  </a:moveTo>
                  <a:cubicBezTo>
                    <a:pt x="5963" y="2834"/>
                    <a:pt x="6067" y="2794"/>
                    <a:pt x="6129" y="2875"/>
                  </a:cubicBezTo>
                  <a:cubicBezTo>
                    <a:pt x="6106" y="2891"/>
                    <a:pt x="6113" y="2910"/>
                    <a:pt x="6081" y="2925"/>
                  </a:cubicBezTo>
                  <a:lnTo>
                    <a:pt x="6090" y="2928"/>
                  </a:lnTo>
                  <a:cubicBezTo>
                    <a:pt x="6053" y="2935"/>
                    <a:pt x="6020" y="2957"/>
                    <a:pt x="5990" y="2978"/>
                  </a:cubicBezTo>
                  <a:cubicBezTo>
                    <a:pt x="5963" y="2997"/>
                    <a:pt x="5940" y="3015"/>
                    <a:pt x="5913" y="3023"/>
                  </a:cubicBezTo>
                  <a:lnTo>
                    <a:pt x="5913" y="3017"/>
                  </a:lnTo>
                  <a:cubicBezTo>
                    <a:pt x="5885" y="2987"/>
                    <a:pt x="5821" y="3068"/>
                    <a:pt x="5801" y="3011"/>
                  </a:cubicBezTo>
                  <a:lnTo>
                    <a:pt x="5889" y="2949"/>
                  </a:lnTo>
                  <a:cubicBezTo>
                    <a:pt x="5898" y="2945"/>
                    <a:pt x="5909" y="2939"/>
                    <a:pt x="5919" y="2934"/>
                  </a:cubicBezTo>
                  <a:lnTo>
                    <a:pt x="5922" y="2934"/>
                  </a:lnTo>
                  <a:cubicBezTo>
                    <a:pt x="5928" y="2930"/>
                    <a:pt x="5930" y="2922"/>
                    <a:pt x="5928" y="2916"/>
                  </a:cubicBezTo>
                  <a:cubicBezTo>
                    <a:pt x="5925" y="2910"/>
                    <a:pt x="5915" y="2906"/>
                    <a:pt x="5907" y="2910"/>
                  </a:cubicBezTo>
                  <a:cubicBezTo>
                    <a:pt x="5893" y="2917"/>
                    <a:pt x="5880" y="2922"/>
                    <a:pt x="5872" y="2925"/>
                  </a:cubicBezTo>
                  <a:lnTo>
                    <a:pt x="5872" y="2919"/>
                  </a:lnTo>
                  <a:cubicBezTo>
                    <a:pt x="5828" y="2885"/>
                    <a:pt x="5903" y="2859"/>
                    <a:pt x="5860" y="2825"/>
                  </a:cubicBezTo>
                  <a:lnTo>
                    <a:pt x="5863" y="2822"/>
                  </a:lnTo>
                  <a:cubicBezTo>
                    <a:pt x="5864" y="2821"/>
                    <a:pt x="5867" y="2820"/>
                    <a:pt x="5869" y="2819"/>
                  </a:cubicBezTo>
                  <a:cubicBezTo>
                    <a:pt x="5873" y="2816"/>
                    <a:pt x="5876" y="2815"/>
                    <a:pt x="5880" y="2813"/>
                  </a:cubicBezTo>
                  <a:close/>
                  <a:moveTo>
                    <a:pt x="5295" y="2836"/>
                  </a:moveTo>
                  <a:cubicBezTo>
                    <a:pt x="5288" y="2828"/>
                    <a:pt x="5272" y="2832"/>
                    <a:pt x="5260" y="2842"/>
                  </a:cubicBezTo>
                  <a:cubicBezTo>
                    <a:pt x="5204" y="2890"/>
                    <a:pt x="5144" y="2937"/>
                    <a:pt x="5086" y="2984"/>
                  </a:cubicBezTo>
                  <a:cubicBezTo>
                    <a:pt x="4971" y="3077"/>
                    <a:pt x="4852" y="3178"/>
                    <a:pt x="4763" y="3291"/>
                  </a:cubicBezTo>
                  <a:cubicBezTo>
                    <a:pt x="4754" y="3304"/>
                    <a:pt x="4756" y="3319"/>
                    <a:pt x="4766" y="3324"/>
                  </a:cubicBezTo>
                  <a:cubicBezTo>
                    <a:pt x="4775" y="3328"/>
                    <a:pt x="4786" y="3324"/>
                    <a:pt x="4796" y="3315"/>
                  </a:cubicBezTo>
                  <a:cubicBezTo>
                    <a:pt x="4798" y="3314"/>
                    <a:pt x="4800" y="3314"/>
                    <a:pt x="4802" y="3312"/>
                  </a:cubicBezTo>
                  <a:cubicBezTo>
                    <a:pt x="4885" y="3205"/>
                    <a:pt x="4998" y="3107"/>
                    <a:pt x="5109" y="3017"/>
                  </a:cubicBezTo>
                  <a:cubicBezTo>
                    <a:pt x="5168" y="2969"/>
                    <a:pt x="5229" y="2921"/>
                    <a:pt x="5286" y="2872"/>
                  </a:cubicBezTo>
                  <a:cubicBezTo>
                    <a:pt x="5299" y="2861"/>
                    <a:pt x="5303" y="2844"/>
                    <a:pt x="5295" y="2836"/>
                  </a:cubicBezTo>
                  <a:close/>
                  <a:moveTo>
                    <a:pt x="15451" y="2854"/>
                  </a:moveTo>
                  <a:cubicBezTo>
                    <a:pt x="15570" y="2848"/>
                    <a:pt x="15584" y="2927"/>
                    <a:pt x="15682" y="2958"/>
                  </a:cubicBezTo>
                  <a:cubicBezTo>
                    <a:pt x="15684" y="2960"/>
                    <a:pt x="15689" y="2962"/>
                    <a:pt x="15690" y="2964"/>
                  </a:cubicBezTo>
                  <a:cubicBezTo>
                    <a:pt x="15692" y="2965"/>
                    <a:pt x="15692" y="2965"/>
                    <a:pt x="15693" y="2966"/>
                  </a:cubicBezTo>
                  <a:cubicBezTo>
                    <a:pt x="15693" y="2968"/>
                    <a:pt x="15693" y="2968"/>
                    <a:pt x="15693" y="2969"/>
                  </a:cubicBezTo>
                  <a:cubicBezTo>
                    <a:pt x="15692" y="2977"/>
                    <a:pt x="15691" y="2984"/>
                    <a:pt x="15690" y="2990"/>
                  </a:cubicBezTo>
                  <a:cubicBezTo>
                    <a:pt x="15690" y="2992"/>
                    <a:pt x="15688" y="2992"/>
                    <a:pt x="15688" y="2993"/>
                  </a:cubicBezTo>
                  <a:cubicBezTo>
                    <a:pt x="15551" y="2930"/>
                    <a:pt x="15528" y="2915"/>
                    <a:pt x="15451" y="2854"/>
                  </a:cubicBezTo>
                  <a:close/>
                  <a:moveTo>
                    <a:pt x="17700" y="2910"/>
                  </a:moveTo>
                  <a:cubicBezTo>
                    <a:pt x="17706" y="2928"/>
                    <a:pt x="17765" y="3023"/>
                    <a:pt x="17794" y="2993"/>
                  </a:cubicBezTo>
                  <a:cubicBezTo>
                    <a:pt x="17755" y="2972"/>
                    <a:pt x="17746" y="2881"/>
                    <a:pt x="17700" y="2910"/>
                  </a:cubicBezTo>
                  <a:close/>
                  <a:moveTo>
                    <a:pt x="5455" y="2928"/>
                  </a:moveTo>
                  <a:cubicBezTo>
                    <a:pt x="5431" y="2958"/>
                    <a:pt x="5399" y="2985"/>
                    <a:pt x="5363" y="3008"/>
                  </a:cubicBezTo>
                  <a:cubicBezTo>
                    <a:pt x="5394" y="2981"/>
                    <a:pt x="5424" y="2953"/>
                    <a:pt x="5455" y="2928"/>
                  </a:cubicBezTo>
                  <a:close/>
                  <a:moveTo>
                    <a:pt x="4802" y="2931"/>
                  </a:moveTo>
                  <a:cubicBezTo>
                    <a:pt x="4796" y="2924"/>
                    <a:pt x="4781" y="2928"/>
                    <a:pt x="4769" y="2937"/>
                  </a:cubicBezTo>
                  <a:cubicBezTo>
                    <a:pt x="4726" y="2974"/>
                    <a:pt x="4682" y="3011"/>
                    <a:pt x="4639" y="3049"/>
                  </a:cubicBezTo>
                  <a:cubicBezTo>
                    <a:pt x="4628" y="3059"/>
                    <a:pt x="4627" y="3071"/>
                    <a:pt x="4633" y="3079"/>
                  </a:cubicBezTo>
                  <a:cubicBezTo>
                    <a:pt x="4640" y="3086"/>
                    <a:pt x="4652" y="3086"/>
                    <a:pt x="4663" y="3076"/>
                  </a:cubicBezTo>
                  <a:cubicBezTo>
                    <a:pt x="4706" y="3038"/>
                    <a:pt x="4749" y="3001"/>
                    <a:pt x="4793" y="2964"/>
                  </a:cubicBezTo>
                  <a:cubicBezTo>
                    <a:pt x="4804" y="2954"/>
                    <a:pt x="4808" y="2938"/>
                    <a:pt x="4802" y="2931"/>
                  </a:cubicBezTo>
                  <a:close/>
                  <a:moveTo>
                    <a:pt x="6696" y="2972"/>
                  </a:moveTo>
                  <a:cubicBezTo>
                    <a:pt x="6694" y="2978"/>
                    <a:pt x="6694" y="2985"/>
                    <a:pt x="6696" y="2990"/>
                  </a:cubicBezTo>
                  <a:cubicBezTo>
                    <a:pt x="6699" y="2997"/>
                    <a:pt x="6706" y="3000"/>
                    <a:pt x="6714" y="3002"/>
                  </a:cubicBezTo>
                  <a:cubicBezTo>
                    <a:pt x="6701" y="3023"/>
                    <a:pt x="6681" y="3046"/>
                    <a:pt x="6684" y="3058"/>
                  </a:cubicBezTo>
                  <a:cubicBezTo>
                    <a:pt x="6650" y="3037"/>
                    <a:pt x="6585" y="3100"/>
                    <a:pt x="6560" y="3052"/>
                  </a:cubicBezTo>
                  <a:cubicBezTo>
                    <a:pt x="6597" y="3052"/>
                    <a:pt x="6669" y="2993"/>
                    <a:pt x="6696" y="2972"/>
                  </a:cubicBezTo>
                  <a:close/>
                  <a:moveTo>
                    <a:pt x="4323" y="2987"/>
                  </a:moveTo>
                  <a:cubicBezTo>
                    <a:pt x="4306" y="2996"/>
                    <a:pt x="4207" y="3031"/>
                    <a:pt x="4238" y="3082"/>
                  </a:cubicBezTo>
                  <a:cubicBezTo>
                    <a:pt x="4264" y="3019"/>
                    <a:pt x="4350" y="3059"/>
                    <a:pt x="4323" y="2987"/>
                  </a:cubicBezTo>
                  <a:close/>
                  <a:moveTo>
                    <a:pt x="15720" y="2987"/>
                  </a:moveTo>
                  <a:cubicBezTo>
                    <a:pt x="15746" y="3009"/>
                    <a:pt x="15769" y="3034"/>
                    <a:pt x="15785" y="3058"/>
                  </a:cubicBezTo>
                  <a:cubicBezTo>
                    <a:pt x="15757" y="3051"/>
                    <a:pt x="15737" y="3049"/>
                    <a:pt x="15738" y="3076"/>
                  </a:cubicBezTo>
                  <a:cubicBezTo>
                    <a:pt x="15645" y="3042"/>
                    <a:pt x="15775" y="3033"/>
                    <a:pt x="15723" y="3011"/>
                  </a:cubicBezTo>
                  <a:lnTo>
                    <a:pt x="15717" y="3011"/>
                  </a:lnTo>
                  <a:cubicBezTo>
                    <a:pt x="15718" y="3007"/>
                    <a:pt x="15719" y="3004"/>
                    <a:pt x="15720" y="2999"/>
                  </a:cubicBezTo>
                  <a:cubicBezTo>
                    <a:pt x="15720" y="2996"/>
                    <a:pt x="15719" y="2991"/>
                    <a:pt x="15720" y="2987"/>
                  </a:cubicBezTo>
                  <a:close/>
                  <a:moveTo>
                    <a:pt x="15002" y="2993"/>
                  </a:moveTo>
                  <a:cubicBezTo>
                    <a:pt x="15019" y="2999"/>
                    <a:pt x="15029" y="3005"/>
                    <a:pt x="15034" y="3014"/>
                  </a:cubicBezTo>
                  <a:cubicBezTo>
                    <a:pt x="15024" y="3006"/>
                    <a:pt x="15013" y="3000"/>
                    <a:pt x="15002" y="2993"/>
                  </a:cubicBezTo>
                  <a:close/>
                  <a:moveTo>
                    <a:pt x="16072" y="2993"/>
                  </a:moveTo>
                  <a:cubicBezTo>
                    <a:pt x="16082" y="2999"/>
                    <a:pt x="16092" y="3006"/>
                    <a:pt x="16101" y="3014"/>
                  </a:cubicBezTo>
                  <a:cubicBezTo>
                    <a:pt x="16094" y="3017"/>
                    <a:pt x="16084" y="3016"/>
                    <a:pt x="16066" y="3008"/>
                  </a:cubicBezTo>
                  <a:cubicBezTo>
                    <a:pt x="16068" y="3002"/>
                    <a:pt x="16070" y="2998"/>
                    <a:pt x="16072" y="2993"/>
                  </a:cubicBezTo>
                  <a:close/>
                  <a:moveTo>
                    <a:pt x="18648" y="2996"/>
                  </a:moveTo>
                  <a:cubicBezTo>
                    <a:pt x="18683" y="3034"/>
                    <a:pt x="18686" y="3101"/>
                    <a:pt x="18743" y="3085"/>
                  </a:cubicBezTo>
                  <a:cubicBezTo>
                    <a:pt x="18709" y="3046"/>
                    <a:pt x="18706" y="2979"/>
                    <a:pt x="18648" y="2996"/>
                  </a:cubicBezTo>
                  <a:close/>
                  <a:moveTo>
                    <a:pt x="16686" y="3020"/>
                  </a:moveTo>
                  <a:cubicBezTo>
                    <a:pt x="16700" y="3036"/>
                    <a:pt x="16702" y="3051"/>
                    <a:pt x="16686" y="3070"/>
                  </a:cubicBezTo>
                  <a:cubicBezTo>
                    <a:pt x="16713" y="3086"/>
                    <a:pt x="16744" y="3121"/>
                    <a:pt x="16760" y="3102"/>
                  </a:cubicBezTo>
                  <a:cubicBezTo>
                    <a:pt x="16738" y="3079"/>
                    <a:pt x="16759" y="3070"/>
                    <a:pt x="16781" y="3064"/>
                  </a:cubicBezTo>
                  <a:cubicBezTo>
                    <a:pt x="16753" y="3041"/>
                    <a:pt x="16729" y="3038"/>
                    <a:pt x="16707" y="3034"/>
                  </a:cubicBezTo>
                  <a:cubicBezTo>
                    <a:pt x="16713" y="3024"/>
                    <a:pt x="16702" y="3002"/>
                    <a:pt x="16686" y="3020"/>
                  </a:cubicBezTo>
                  <a:close/>
                  <a:moveTo>
                    <a:pt x="17118" y="3031"/>
                  </a:moveTo>
                  <a:cubicBezTo>
                    <a:pt x="17156" y="3050"/>
                    <a:pt x="17215" y="3148"/>
                    <a:pt x="17239" y="3114"/>
                  </a:cubicBezTo>
                  <a:cubicBezTo>
                    <a:pt x="17201" y="3095"/>
                    <a:pt x="17141" y="2997"/>
                    <a:pt x="17118" y="3031"/>
                  </a:cubicBezTo>
                  <a:close/>
                  <a:moveTo>
                    <a:pt x="5931" y="3043"/>
                  </a:moveTo>
                  <a:cubicBezTo>
                    <a:pt x="5932" y="3043"/>
                    <a:pt x="5935" y="3044"/>
                    <a:pt x="5937" y="3043"/>
                  </a:cubicBezTo>
                  <a:cubicBezTo>
                    <a:pt x="5933" y="3046"/>
                    <a:pt x="5928" y="3047"/>
                    <a:pt x="5925" y="3049"/>
                  </a:cubicBezTo>
                  <a:lnTo>
                    <a:pt x="5931" y="3043"/>
                  </a:lnTo>
                  <a:close/>
                  <a:moveTo>
                    <a:pt x="4433" y="3061"/>
                  </a:moveTo>
                  <a:cubicBezTo>
                    <a:pt x="4225" y="3202"/>
                    <a:pt x="4423" y="3171"/>
                    <a:pt x="4433" y="3061"/>
                  </a:cubicBezTo>
                  <a:close/>
                  <a:moveTo>
                    <a:pt x="6427" y="3067"/>
                  </a:moveTo>
                  <a:cubicBezTo>
                    <a:pt x="6434" y="3072"/>
                    <a:pt x="6442" y="3076"/>
                    <a:pt x="6451" y="3076"/>
                  </a:cubicBezTo>
                  <a:cubicBezTo>
                    <a:pt x="6455" y="3079"/>
                    <a:pt x="6458" y="3085"/>
                    <a:pt x="6463" y="3091"/>
                  </a:cubicBezTo>
                  <a:cubicBezTo>
                    <a:pt x="6439" y="3164"/>
                    <a:pt x="6373" y="3202"/>
                    <a:pt x="6297" y="3232"/>
                  </a:cubicBezTo>
                  <a:cubicBezTo>
                    <a:pt x="6221" y="3263"/>
                    <a:pt x="6136" y="3285"/>
                    <a:pt x="6072" y="3324"/>
                  </a:cubicBezTo>
                  <a:cubicBezTo>
                    <a:pt x="6088" y="3308"/>
                    <a:pt x="6098" y="3291"/>
                    <a:pt x="6108" y="3274"/>
                  </a:cubicBezTo>
                  <a:cubicBezTo>
                    <a:pt x="6156" y="3244"/>
                    <a:pt x="6204" y="3219"/>
                    <a:pt x="6205" y="3170"/>
                  </a:cubicBezTo>
                  <a:cubicBezTo>
                    <a:pt x="6213" y="3165"/>
                    <a:pt x="6221" y="3158"/>
                    <a:pt x="6229" y="3153"/>
                  </a:cubicBezTo>
                  <a:cubicBezTo>
                    <a:pt x="6238" y="3155"/>
                    <a:pt x="6248" y="3154"/>
                    <a:pt x="6259" y="3150"/>
                  </a:cubicBezTo>
                  <a:cubicBezTo>
                    <a:pt x="6269" y="3157"/>
                    <a:pt x="6279" y="3155"/>
                    <a:pt x="6291" y="3150"/>
                  </a:cubicBezTo>
                  <a:cubicBezTo>
                    <a:pt x="6238" y="3228"/>
                    <a:pt x="6369" y="3143"/>
                    <a:pt x="6309" y="3141"/>
                  </a:cubicBezTo>
                  <a:cubicBezTo>
                    <a:pt x="6321" y="3133"/>
                    <a:pt x="6331" y="3125"/>
                    <a:pt x="6344" y="3114"/>
                  </a:cubicBezTo>
                  <a:cubicBezTo>
                    <a:pt x="6372" y="3091"/>
                    <a:pt x="6400" y="3065"/>
                    <a:pt x="6427" y="3067"/>
                  </a:cubicBezTo>
                  <a:close/>
                  <a:moveTo>
                    <a:pt x="4424" y="3091"/>
                  </a:moveTo>
                  <a:cubicBezTo>
                    <a:pt x="4398" y="3110"/>
                    <a:pt x="4381" y="3143"/>
                    <a:pt x="4397" y="3167"/>
                  </a:cubicBezTo>
                  <a:cubicBezTo>
                    <a:pt x="4427" y="3159"/>
                    <a:pt x="4457" y="3138"/>
                    <a:pt x="4495" y="3091"/>
                  </a:cubicBezTo>
                  <a:cubicBezTo>
                    <a:pt x="4480" y="3063"/>
                    <a:pt x="4449" y="3071"/>
                    <a:pt x="4424" y="3091"/>
                  </a:cubicBezTo>
                  <a:close/>
                  <a:moveTo>
                    <a:pt x="4781" y="3150"/>
                  </a:moveTo>
                  <a:cubicBezTo>
                    <a:pt x="4759" y="3180"/>
                    <a:pt x="4667" y="3220"/>
                    <a:pt x="4696" y="3244"/>
                  </a:cubicBezTo>
                  <a:cubicBezTo>
                    <a:pt x="4716" y="3213"/>
                    <a:pt x="4809" y="3174"/>
                    <a:pt x="4781" y="3150"/>
                  </a:cubicBezTo>
                  <a:close/>
                  <a:moveTo>
                    <a:pt x="16438" y="3159"/>
                  </a:moveTo>
                  <a:cubicBezTo>
                    <a:pt x="16497" y="3189"/>
                    <a:pt x="16553" y="3220"/>
                    <a:pt x="16592" y="3259"/>
                  </a:cubicBezTo>
                  <a:cubicBezTo>
                    <a:pt x="16603" y="3245"/>
                    <a:pt x="16579" y="3221"/>
                    <a:pt x="16609" y="3232"/>
                  </a:cubicBezTo>
                  <a:lnTo>
                    <a:pt x="16615" y="3226"/>
                  </a:lnTo>
                  <a:cubicBezTo>
                    <a:pt x="16617" y="3230"/>
                    <a:pt x="16616" y="3232"/>
                    <a:pt x="16618" y="3235"/>
                  </a:cubicBezTo>
                  <a:cubicBezTo>
                    <a:pt x="16626" y="3258"/>
                    <a:pt x="16631" y="3262"/>
                    <a:pt x="16639" y="3265"/>
                  </a:cubicBezTo>
                  <a:cubicBezTo>
                    <a:pt x="16651" y="3279"/>
                    <a:pt x="16664" y="3292"/>
                    <a:pt x="16677" y="3303"/>
                  </a:cubicBezTo>
                  <a:cubicBezTo>
                    <a:pt x="16676" y="3336"/>
                    <a:pt x="16687" y="3369"/>
                    <a:pt x="16710" y="3401"/>
                  </a:cubicBezTo>
                  <a:cubicBezTo>
                    <a:pt x="16712" y="3404"/>
                    <a:pt x="16716" y="3407"/>
                    <a:pt x="16719" y="3410"/>
                  </a:cubicBezTo>
                  <a:cubicBezTo>
                    <a:pt x="16718" y="3417"/>
                    <a:pt x="16719" y="3426"/>
                    <a:pt x="16722" y="3436"/>
                  </a:cubicBezTo>
                  <a:lnTo>
                    <a:pt x="16725" y="3448"/>
                  </a:lnTo>
                  <a:cubicBezTo>
                    <a:pt x="16734" y="3461"/>
                    <a:pt x="16744" y="3470"/>
                    <a:pt x="16754" y="3481"/>
                  </a:cubicBezTo>
                  <a:cubicBezTo>
                    <a:pt x="16768" y="3496"/>
                    <a:pt x="16780" y="3511"/>
                    <a:pt x="16784" y="3525"/>
                  </a:cubicBezTo>
                  <a:cubicBezTo>
                    <a:pt x="16785" y="3530"/>
                    <a:pt x="16790" y="3533"/>
                    <a:pt x="16793" y="3537"/>
                  </a:cubicBezTo>
                  <a:lnTo>
                    <a:pt x="16790" y="3540"/>
                  </a:lnTo>
                  <a:cubicBezTo>
                    <a:pt x="16770" y="3546"/>
                    <a:pt x="16748" y="3549"/>
                    <a:pt x="16722" y="3554"/>
                  </a:cubicBezTo>
                  <a:cubicBezTo>
                    <a:pt x="16716" y="3552"/>
                    <a:pt x="16710" y="3551"/>
                    <a:pt x="16704" y="3546"/>
                  </a:cubicBezTo>
                  <a:cubicBezTo>
                    <a:pt x="16664" y="3497"/>
                    <a:pt x="16730" y="3447"/>
                    <a:pt x="16657" y="3398"/>
                  </a:cubicBezTo>
                  <a:cubicBezTo>
                    <a:pt x="16638" y="3416"/>
                    <a:pt x="16624" y="3450"/>
                    <a:pt x="16598" y="3436"/>
                  </a:cubicBezTo>
                  <a:cubicBezTo>
                    <a:pt x="16584" y="3384"/>
                    <a:pt x="16527" y="3336"/>
                    <a:pt x="16533" y="3283"/>
                  </a:cubicBezTo>
                  <a:cubicBezTo>
                    <a:pt x="16536" y="3284"/>
                    <a:pt x="16538" y="3284"/>
                    <a:pt x="16541" y="3286"/>
                  </a:cubicBezTo>
                  <a:cubicBezTo>
                    <a:pt x="16552" y="3293"/>
                    <a:pt x="16566" y="3291"/>
                    <a:pt x="16571" y="3283"/>
                  </a:cubicBezTo>
                  <a:cubicBezTo>
                    <a:pt x="16576" y="3274"/>
                    <a:pt x="16573" y="3263"/>
                    <a:pt x="16562" y="3256"/>
                  </a:cubicBezTo>
                  <a:cubicBezTo>
                    <a:pt x="16554" y="3251"/>
                    <a:pt x="16545" y="3243"/>
                    <a:pt x="16536" y="3238"/>
                  </a:cubicBezTo>
                  <a:lnTo>
                    <a:pt x="16533" y="3238"/>
                  </a:lnTo>
                  <a:cubicBezTo>
                    <a:pt x="16491" y="3190"/>
                    <a:pt x="16507" y="3199"/>
                    <a:pt x="16456" y="3200"/>
                  </a:cubicBezTo>
                  <a:cubicBezTo>
                    <a:pt x="16451" y="3186"/>
                    <a:pt x="16445" y="3172"/>
                    <a:pt x="16438" y="3159"/>
                  </a:cubicBezTo>
                  <a:close/>
                  <a:moveTo>
                    <a:pt x="3995" y="3212"/>
                  </a:moveTo>
                  <a:cubicBezTo>
                    <a:pt x="3968" y="3217"/>
                    <a:pt x="3938" y="3235"/>
                    <a:pt x="3907" y="3268"/>
                  </a:cubicBezTo>
                  <a:cubicBezTo>
                    <a:pt x="3912" y="3281"/>
                    <a:pt x="3908" y="3295"/>
                    <a:pt x="3886" y="3312"/>
                  </a:cubicBezTo>
                  <a:cubicBezTo>
                    <a:pt x="3906" y="3335"/>
                    <a:pt x="3927" y="3347"/>
                    <a:pt x="3951" y="3345"/>
                  </a:cubicBezTo>
                  <a:cubicBezTo>
                    <a:pt x="3946" y="3364"/>
                    <a:pt x="3940" y="3384"/>
                    <a:pt x="3945" y="3404"/>
                  </a:cubicBezTo>
                  <a:lnTo>
                    <a:pt x="3942" y="3404"/>
                  </a:lnTo>
                  <a:lnTo>
                    <a:pt x="3924" y="3419"/>
                  </a:lnTo>
                  <a:cubicBezTo>
                    <a:pt x="3971" y="3450"/>
                    <a:pt x="4023" y="3446"/>
                    <a:pt x="4081" y="3410"/>
                  </a:cubicBezTo>
                  <a:cubicBezTo>
                    <a:pt x="4072" y="3363"/>
                    <a:pt x="4045" y="3380"/>
                    <a:pt x="4054" y="3315"/>
                  </a:cubicBezTo>
                  <a:cubicBezTo>
                    <a:pt x="4022" y="3356"/>
                    <a:pt x="4001" y="3334"/>
                    <a:pt x="3969" y="3371"/>
                  </a:cubicBezTo>
                  <a:cubicBezTo>
                    <a:pt x="3969" y="3362"/>
                    <a:pt x="3971" y="3350"/>
                    <a:pt x="3975" y="3339"/>
                  </a:cubicBezTo>
                  <a:cubicBezTo>
                    <a:pt x="3975" y="3336"/>
                    <a:pt x="3977" y="3335"/>
                    <a:pt x="3977" y="3333"/>
                  </a:cubicBezTo>
                  <a:lnTo>
                    <a:pt x="3980" y="3342"/>
                  </a:lnTo>
                  <a:cubicBezTo>
                    <a:pt x="4024" y="3302"/>
                    <a:pt x="4062" y="3263"/>
                    <a:pt x="4069" y="3229"/>
                  </a:cubicBezTo>
                  <a:cubicBezTo>
                    <a:pt x="4046" y="3216"/>
                    <a:pt x="4022" y="3207"/>
                    <a:pt x="3995" y="3212"/>
                  </a:cubicBezTo>
                  <a:close/>
                  <a:moveTo>
                    <a:pt x="5298" y="3212"/>
                  </a:moveTo>
                  <a:cubicBezTo>
                    <a:pt x="5340" y="3248"/>
                    <a:pt x="5315" y="3282"/>
                    <a:pt x="5328" y="3318"/>
                  </a:cubicBezTo>
                  <a:cubicBezTo>
                    <a:pt x="5285" y="3339"/>
                    <a:pt x="5225" y="3383"/>
                    <a:pt x="5162" y="3416"/>
                  </a:cubicBezTo>
                  <a:cubicBezTo>
                    <a:pt x="5099" y="3448"/>
                    <a:pt x="5035" y="3470"/>
                    <a:pt x="4982" y="3448"/>
                  </a:cubicBezTo>
                  <a:cubicBezTo>
                    <a:pt x="5039" y="3436"/>
                    <a:pt x="5078" y="3389"/>
                    <a:pt x="5124" y="3339"/>
                  </a:cubicBezTo>
                  <a:cubicBezTo>
                    <a:pt x="5169" y="3288"/>
                    <a:pt x="5219" y="3235"/>
                    <a:pt x="5298" y="3212"/>
                  </a:cubicBezTo>
                  <a:close/>
                  <a:moveTo>
                    <a:pt x="3599" y="3232"/>
                  </a:moveTo>
                  <a:cubicBezTo>
                    <a:pt x="3576" y="3273"/>
                    <a:pt x="3492" y="3273"/>
                    <a:pt x="3514" y="3327"/>
                  </a:cubicBezTo>
                  <a:cubicBezTo>
                    <a:pt x="3531" y="3322"/>
                    <a:pt x="3624" y="3267"/>
                    <a:pt x="3599" y="3232"/>
                  </a:cubicBezTo>
                  <a:close/>
                  <a:moveTo>
                    <a:pt x="17076" y="3262"/>
                  </a:moveTo>
                  <a:cubicBezTo>
                    <a:pt x="16995" y="3281"/>
                    <a:pt x="17125" y="3393"/>
                    <a:pt x="17144" y="3345"/>
                  </a:cubicBezTo>
                  <a:cubicBezTo>
                    <a:pt x="17110" y="3317"/>
                    <a:pt x="17126" y="3289"/>
                    <a:pt x="17076" y="3262"/>
                  </a:cubicBezTo>
                  <a:close/>
                  <a:moveTo>
                    <a:pt x="17750" y="3271"/>
                  </a:moveTo>
                  <a:cubicBezTo>
                    <a:pt x="17731" y="3292"/>
                    <a:pt x="17719" y="3316"/>
                    <a:pt x="17723" y="3339"/>
                  </a:cubicBezTo>
                  <a:cubicBezTo>
                    <a:pt x="17704" y="3336"/>
                    <a:pt x="17686" y="3332"/>
                    <a:pt x="17667" y="3339"/>
                  </a:cubicBezTo>
                  <a:lnTo>
                    <a:pt x="17667" y="3333"/>
                  </a:lnTo>
                  <a:lnTo>
                    <a:pt x="17650" y="3318"/>
                  </a:lnTo>
                  <a:cubicBezTo>
                    <a:pt x="17624" y="3366"/>
                    <a:pt x="17636" y="3417"/>
                    <a:pt x="17676" y="3469"/>
                  </a:cubicBezTo>
                  <a:cubicBezTo>
                    <a:pt x="17720" y="3456"/>
                    <a:pt x="17698" y="3431"/>
                    <a:pt x="17762" y="3433"/>
                  </a:cubicBezTo>
                  <a:cubicBezTo>
                    <a:pt x="17720" y="3406"/>
                    <a:pt x="17739" y="3383"/>
                    <a:pt x="17700" y="3356"/>
                  </a:cubicBezTo>
                  <a:cubicBezTo>
                    <a:pt x="17709" y="3356"/>
                    <a:pt x="17721" y="3357"/>
                    <a:pt x="17732" y="3359"/>
                  </a:cubicBezTo>
                  <a:cubicBezTo>
                    <a:pt x="17735" y="3360"/>
                    <a:pt x="17736" y="3362"/>
                    <a:pt x="17738" y="3362"/>
                  </a:cubicBezTo>
                  <a:lnTo>
                    <a:pt x="17732" y="3365"/>
                  </a:lnTo>
                  <a:cubicBezTo>
                    <a:pt x="17775" y="3403"/>
                    <a:pt x="17814" y="3439"/>
                    <a:pt x="17848" y="3442"/>
                  </a:cubicBezTo>
                  <a:cubicBezTo>
                    <a:pt x="17869" y="3395"/>
                    <a:pt x="17863" y="3343"/>
                    <a:pt x="17794" y="3289"/>
                  </a:cubicBezTo>
                  <a:cubicBezTo>
                    <a:pt x="17782" y="3295"/>
                    <a:pt x="17769" y="3290"/>
                    <a:pt x="17750" y="3271"/>
                  </a:cubicBezTo>
                  <a:close/>
                  <a:moveTo>
                    <a:pt x="16742" y="3306"/>
                  </a:moveTo>
                  <a:cubicBezTo>
                    <a:pt x="16764" y="3306"/>
                    <a:pt x="16774" y="3348"/>
                    <a:pt x="16796" y="3330"/>
                  </a:cubicBezTo>
                  <a:cubicBezTo>
                    <a:pt x="16798" y="3334"/>
                    <a:pt x="16800" y="3335"/>
                    <a:pt x="16801" y="3339"/>
                  </a:cubicBezTo>
                  <a:cubicBezTo>
                    <a:pt x="16794" y="3334"/>
                    <a:pt x="16786" y="3332"/>
                    <a:pt x="16778" y="3333"/>
                  </a:cubicBezTo>
                  <a:cubicBezTo>
                    <a:pt x="16766" y="3323"/>
                    <a:pt x="16754" y="3315"/>
                    <a:pt x="16742" y="3306"/>
                  </a:cubicBezTo>
                  <a:close/>
                  <a:moveTo>
                    <a:pt x="15891" y="3312"/>
                  </a:moveTo>
                  <a:cubicBezTo>
                    <a:pt x="15911" y="3327"/>
                    <a:pt x="15922" y="3327"/>
                    <a:pt x="15933" y="3318"/>
                  </a:cubicBezTo>
                  <a:cubicBezTo>
                    <a:pt x="16002" y="3397"/>
                    <a:pt x="15842" y="3397"/>
                    <a:pt x="15891" y="3312"/>
                  </a:cubicBezTo>
                  <a:close/>
                  <a:moveTo>
                    <a:pt x="4657" y="3318"/>
                  </a:moveTo>
                  <a:cubicBezTo>
                    <a:pt x="4620" y="3355"/>
                    <a:pt x="4564" y="3409"/>
                    <a:pt x="4604" y="3368"/>
                  </a:cubicBezTo>
                  <a:cubicBezTo>
                    <a:pt x="4712" y="3261"/>
                    <a:pt x="4694" y="3281"/>
                    <a:pt x="4657" y="3318"/>
                  </a:cubicBezTo>
                  <a:close/>
                  <a:moveTo>
                    <a:pt x="16745" y="3356"/>
                  </a:moveTo>
                  <a:cubicBezTo>
                    <a:pt x="16747" y="3358"/>
                    <a:pt x="16750" y="3358"/>
                    <a:pt x="16751" y="3359"/>
                  </a:cubicBezTo>
                  <a:cubicBezTo>
                    <a:pt x="16751" y="3360"/>
                    <a:pt x="16751" y="3362"/>
                    <a:pt x="16751" y="3362"/>
                  </a:cubicBezTo>
                  <a:cubicBezTo>
                    <a:pt x="16751" y="3363"/>
                    <a:pt x="16749" y="3362"/>
                    <a:pt x="16748" y="3362"/>
                  </a:cubicBezTo>
                  <a:cubicBezTo>
                    <a:pt x="16748" y="3361"/>
                    <a:pt x="16746" y="3358"/>
                    <a:pt x="16745" y="3356"/>
                  </a:cubicBezTo>
                  <a:close/>
                  <a:moveTo>
                    <a:pt x="6513" y="3362"/>
                  </a:moveTo>
                  <a:cubicBezTo>
                    <a:pt x="6550" y="3354"/>
                    <a:pt x="6534" y="3388"/>
                    <a:pt x="6542" y="3407"/>
                  </a:cubicBezTo>
                  <a:cubicBezTo>
                    <a:pt x="6505" y="3415"/>
                    <a:pt x="6521" y="3381"/>
                    <a:pt x="6513" y="3362"/>
                  </a:cubicBezTo>
                  <a:close/>
                  <a:moveTo>
                    <a:pt x="15111" y="3371"/>
                  </a:moveTo>
                  <a:cubicBezTo>
                    <a:pt x="15142" y="3381"/>
                    <a:pt x="15134" y="3398"/>
                    <a:pt x="15156" y="3410"/>
                  </a:cubicBezTo>
                  <a:cubicBezTo>
                    <a:pt x="15149" y="3442"/>
                    <a:pt x="15067" y="3395"/>
                    <a:pt x="15111" y="3371"/>
                  </a:cubicBezTo>
                  <a:close/>
                  <a:moveTo>
                    <a:pt x="5987" y="3413"/>
                  </a:moveTo>
                  <a:cubicBezTo>
                    <a:pt x="6018" y="3408"/>
                    <a:pt x="6046" y="3411"/>
                    <a:pt x="6070" y="3430"/>
                  </a:cubicBezTo>
                  <a:cubicBezTo>
                    <a:pt x="6038" y="3449"/>
                    <a:pt x="6029" y="3470"/>
                    <a:pt x="6040" y="3492"/>
                  </a:cubicBezTo>
                  <a:cubicBezTo>
                    <a:pt x="6033" y="3499"/>
                    <a:pt x="6025" y="3506"/>
                    <a:pt x="6019" y="3513"/>
                  </a:cubicBezTo>
                  <a:cubicBezTo>
                    <a:pt x="5995" y="3518"/>
                    <a:pt x="5977" y="3532"/>
                    <a:pt x="5954" y="3543"/>
                  </a:cubicBezTo>
                  <a:cubicBezTo>
                    <a:pt x="5977" y="3520"/>
                    <a:pt x="5990" y="3489"/>
                    <a:pt x="5963" y="3475"/>
                  </a:cubicBezTo>
                  <a:cubicBezTo>
                    <a:pt x="5942" y="3464"/>
                    <a:pt x="5877" y="3509"/>
                    <a:pt x="5886" y="3546"/>
                  </a:cubicBezTo>
                  <a:cubicBezTo>
                    <a:pt x="5890" y="3559"/>
                    <a:pt x="5898" y="3562"/>
                    <a:pt x="5907" y="3563"/>
                  </a:cubicBezTo>
                  <a:cubicBezTo>
                    <a:pt x="5851" y="3593"/>
                    <a:pt x="5790" y="3625"/>
                    <a:pt x="5742" y="3634"/>
                  </a:cubicBezTo>
                  <a:cubicBezTo>
                    <a:pt x="5738" y="3631"/>
                    <a:pt x="5735" y="3629"/>
                    <a:pt x="5733" y="3625"/>
                  </a:cubicBezTo>
                  <a:cubicBezTo>
                    <a:pt x="5749" y="3611"/>
                    <a:pt x="5768" y="3593"/>
                    <a:pt x="5789" y="3578"/>
                  </a:cubicBezTo>
                  <a:cubicBezTo>
                    <a:pt x="5848" y="3535"/>
                    <a:pt x="5920" y="3492"/>
                    <a:pt x="5969" y="3439"/>
                  </a:cubicBezTo>
                  <a:cubicBezTo>
                    <a:pt x="5977" y="3431"/>
                    <a:pt x="5981" y="3422"/>
                    <a:pt x="5987" y="3413"/>
                  </a:cubicBezTo>
                  <a:close/>
                  <a:moveTo>
                    <a:pt x="18376" y="3445"/>
                  </a:moveTo>
                  <a:cubicBezTo>
                    <a:pt x="18344" y="3488"/>
                    <a:pt x="18299" y="3467"/>
                    <a:pt x="18270" y="3525"/>
                  </a:cubicBezTo>
                  <a:cubicBezTo>
                    <a:pt x="18376" y="3633"/>
                    <a:pt x="18398" y="3666"/>
                    <a:pt x="18503" y="3723"/>
                  </a:cubicBezTo>
                  <a:cubicBezTo>
                    <a:pt x="18511" y="3740"/>
                    <a:pt x="18522" y="3759"/>
                    <a:pt x="18539" y="3776"/>
                  </a:cubicBezTo>
                  <a:cubicBezTo>
                    <a:pt x="18546" y="3783"/>
                    <a:pt x="18555" y="3791"/>
                    <a:pt x="18566" y="3797"/>
                  </a:cubicBezTo>
                  <a:lnTo>
                    <a:pt x="18571" y="3800"/>
                  </a:lnTo>
                  <a:lnTo>
                    <a:pt x="18580" y="3800"/>
                  </a:lnTo>
                  <a:cubicBezTo>
                    <a:pt x="18600" y="3795"/>
                    <a:pt x="18613" y="3782"/>
                    <a:pt x="18616" y="3761"/>
                  </a:cubicBezTo>
                  <a:cubicBezTo>
                    <a:pt x="18619" y="3739"/>
                    <a:pt x="18608" y="3708"/>
                    <a:pt x="18592" y="3687"/>
                  </a:cubicBezTo>
                  <a:lnTo>
                    <a:pt x="18589" y="3684"/>
                  </a:lnTo>
                  <a:lnTo>
                    <a:pt x="18586" y="3681"/>
                  </a:lnTo>
                  <a:cubicBezTo>
                    <a:pt x="18577" y="3674"/>
                    <a:pt x="18570" y="3671"/>
                    <a:pt x="18560" y="3667"/>
                  </a:cubicBezTo>
                  <a:lnTo>
                    <a:pt x="18560" y="3664"/>
                  </a:lnTo>
                  <a:cubicBezTo>
                    <a:pt x="18580" y="3575"/>
                    <a:pt x="18465" y="3528"/>
                    <a:pt x="18376" y="3445"/>
                  </a:cubicBezTo>
                  <a:close/>
                  <a:moveTo>
                    <a:pt x="15812" y="3448"/>
                  </a:moveTo>
                  <a:cubicBezTo>
                    <a:pt x="15827" y="3452"/>
                    <a:pt x="15842" y="3458"/>
                    <a:pt x="15856" y="3469"/>
                  </a:cubicBezTo>
                  <a:cubicBezTo>
                    <a:pt x="15854" y="3477"/>
                    <a:pt x="15849" y="3481"/>
                    <a:pt x="15829" y="3472"/>
                  </a:cubicBezTo>
                  <a:cubicBezTo>
                    <a:pt x="15822" y="3464"/>
                    <a:pt x="15816" y="3456"/>
                    <a:pt x="15812" y="3448"/>
                  </a:cubicBezTo>
                  <a:close/>
                  <a:moveTo>
                    <a:pt x="16092" y="3454"/>
                  </a:moveTo>
                  <a:cubicBezTo>
                    <a:pt x="16148" y="3445"/>
                    <a:pt x="16174" y="3500"/>
                    <a:pt x="16190" y="3534"/>
                  </a:cubicBezTo>
                  <a:cubicBezTo>
                    <a:pt x="16146" y="3542"/>
                    <a:pt x="16061" y="3510"/>
                    <a:pt x="16092" y="3454"/>
                  </a:cubicBezTo>
                  <a:close/>
                  <a:moveTo>
                    <a:pt x="17330" y="3460"/>
                  </a:moveTo>
                  <a:cubicBezTo>
                    <a:pt x="17321" y="3465"/>
                    <a:pt x="17319" y="3479"/>
                    <a:pt x="17327" y="3489"/>
                  </a:cubicBezTo>
                  <a:cubicBezTo>
                    <a:pt x="17346" y="3515"/>
                    <a:pt x="17360" y="3528"/>
                    <a:pt x="17378" y="3546"/>
                  </a:cubicBezTo>
                  <a:lnTo>
                    <a:pt x="17392" y="3560"/>
                  </a:lnTo>
                  <a:cubicBezTo>
                    <a:pt x="17402" y="3569"/>
                    <a:pt x="17418" y="3570"/>
                    <a:pt x="17425" y="3563"/>
                  </a:cubicBezTo>
                  <a:cubicBezTo>
                    <a:pt x="17433" y="3556"/>
                    <a:pt x="17428" y="3543"/>
                    <a:pt x="17419" y="3534"/>
                  </a:cubicBezTo>
                  <a:lnTo>
                    <a:pt x="17407" y="3519"/>
                  </a:lnTo>
                  <a:cubicBezTo>
                    <a:pt x="17391" y="3503"/>
                    <a:pt x="17379" y="3493"/>
                    <a:pt x="17363" y="3472"/>
                  </a:cubicBezTo>
                  <a:cubicBezTo>
                    <a:pt x="17355" y="3461"/>
                    <a:pt x="17340" y="3455"/>
                    <a:pt x="17330" y="3460"/>
                  </a:cubicBezTo>
                  <a:close/>
                  <a:moveTo>
                    <a:pt x="4424" y="3478"/>
                  </a:moveTo>
                  <a:cubicBezTo>
                    <a:pt x="4382" y="3510"/>
                    <a:pt x="4345" y="3543"/>
                    <a:pt x="4308" y="3578"/>
                  </a:cubicBezTo>
                  <a:cubicBezTo>
                    <a:pt x="4280" y="3606"/>
                    <a:pt x="4250" y="3637"/>
                    <a:pt x="4220" y="3664"/>
                  </a:cubicBezTo>
                  <a:cubicBezTo>
                    <a:pt x="4207" y="3676"/>
                    <a:pt x="4203" y="3692"/>
                    <a:pt x="4211" y="3702"/>
                  </a:cubicBezTo>
                  <a:cubicBezTo>
                    <a:pt x="4219" y="3713"/>
                    <a:pt x="4236" y="3713"/>
                    <a:pt x="4249" y="3702"/>
                  </a:cubicBezTo>
                  <a:cubicBezTo>
                    <a:pt x="4282" y="3674"/>
                    <a:pt x="4311" y="3642"/>
                    <a:pt x="4341" y="3614"/>
                  </a:cubicBezTo>
                  <a:cubicBezTo>
                    <a:pt x="4377" y="3579"/>
                    <a:pt x="4412" y="3548"/>
                    <a:pt x="4450" y="3519"/>
                  </a:cubicBezTo>
                  <a:cubicBezTo>
                    <a:pt x="4451" y="3518"/>
                    <a:pt x="4452" y="3517"/>
                    <a:pt x="4453" y="3516"/>
                  </a:cubicBezTo>
                  <a:cubicBezTo>
                    <a:pt x="4465" y="3505"/>
                    <a:pt x="4469" y="3488"/>
                    <a:pt x="4462" y="3478"/>
                  </a:cubicBezTo>
                  <a:cubicBezTo>
                    <a:pt x="4455" y="3466"/>
                    <a:pt x="4438" y="3467"/>
                    <a:pt x="4424" y="3478"/>
                  </a:cubicBezTo>
                  <a:close/>
                  <a:moveTo>
                    <a:pt x="16819" y="3481"/>
                  </a:moveTo>
                  <a:cubicBezTo>
                    <a:pt x="16824" y="3482"/>
                    <a:pt x="16830" y="3485"/>
                    <a:pt x="16834" y="3486"/>
                  </a:cubicBezTo>
                  <a:lnTo>
                    <a:pt x="16846" y="3489"/>
                  </a:lnTo>
                  <a:lnTo>
                    <a:pt x="16855" y="3484"/>
                  </a:lnTo>
                  <a:cubicBezTo>
                    <a:pt x="16859" y="3488"/>
                    <a:pt x="16865" y="3491"/>
                    <a:pt x="16872" y="3495"/>
                  </a:cubicBezTo>
                  <a:cubicBezTo>
                    <a:pt x="16861" y="3505"/>
                    <a:pt x="16846" y="3505"/>
                    <a:pt x="16831" y="3501"/>
                  </a:cubicBezTo>
                  <a:cubicBezTo>
                    <a:pt x="16828" y="3494"/>
                    <a:pt x="16824" y="3487"/>
                    <a:pt x="16819" y="3481"/>
                  </a:cubicBezTo>
                  <a:close/>
                  <a:moveTo>
                    <a:pt x="16943" y="3543"/>
                  </a:moveTo>
                  <a:cubicBezTo>
                    <a:pt x="16952" y="3552"/>
                    <a:pt x="16961" y="3558"/>
                    <a:pt x="16970" y="3566"/>
                  </a:cubicBezTo>
                  <a:cubicBezTo>
                    <a:pt x="16970" y="3567"/>
                    <a:pt x="16970" y="3569"/>
                    <a:pt x="16970" y="3569"/>
                  </a:cubicBezTo>
                  <a:cubicBezTo>
                    <a:pt x="16958" y="3566"/>
                    <a:pt x="16948" y="3565"/>
                    <a:pt x="16937" y="3569"/>
                  </a:cubicBezTo>
                  <a:cubicBezTo>
                    <a:pt x="16936" y="3560"/>
                    <a:pt x="16936" y="3552"/>
                    <a:pt x="16940" y="3546"/>
                  </a:cubicBezTo>
                  <a:lnTo>
                    <a:pt x="16943" y="3543"/>
                  </a:lnTo>
                  <a:close/>
                  <a:moveTo>
                    <a:pt x="18007" y="3584"/>
                  </a:moveTo>
                  <a:cubicBezTo>
                    <a:pt x="18066" y="3605"/>
                    <a:pt x="18040" y="3695"/>
                    <a:pt x="18102" y="3661"/>
                  </a:cubicBezTo>
                  <a:cubicBezTo>
                    <a:pt x="18092" y="3644"/>
                    <a:pt x="18048" y="3547"/>
                    <a:pt x="18007" y="3584"/>
                  </a:cubicBezTo>
                  <a:close/>
                  <a:moveTo>
                    <a:pt x="16991" y="3605"/>
                  </a:moveTo>
                  <a:cubicBezTo>
                    <a:pt x="16993" y="3629"/>
                    <a:pt x="17022" y="3651"/>
                    <a:pt x="17032" y="3676"/>
                  </a:cubicBezTo>
                  <a:cubicBezTo>
                    <a:pt x="17019" y="3679"/>
                    <a:pt x="16989" y="3655"/>
                    <a:pt x="16967" y="3625"/>
                  </a:cubicBezTo>
                  <a:cubicBezTo>
                    <a:pt x="16977" y="3632"/>
                    <a:pt x="16989" y="3637"/>
                    <a:pt x="16997" y="3631"/>
                  </a:cubicBezTo>
                  <a:cubicBezTo>
                    <a:pt x="16990" y="3622"/>
                    <a:pt x="16986" y="3613"/>
                    <a:pt x="16991" y="3605"/>
                  </a:cubicBezTo>
                  <a:close/>
                  <a:moveTo>
                    <a:pt x="16001" y="3608"/>
                  </a:moveTo>
                  <a:cubicBezTo>
                    <a:pt x="16004" y="3610"/>
                    <a:pt x="16007" y="3615"/>
                    <a:pt x="16010" y="3616"/>
                  </a:cubicBezTo>
                  <a:cubicBezTo>
                    <a:pt x="16007" y="3616"/>
                    <a:pt x="16005" y="3615"/>
                    <a:pt x="16001" y="3614"/>
                  </a:cubicBezTo>
                  <a:cubicBezTo>
                    <a:pt x="16001" y="3612"/>
                    <a:pt x="16000" y="3609"/>
                    <a:pt x="16001" y="3608"/>
                  </a:cubicBezTo>
                  <a:close/>
                  <a:moveTo>
                    <a:pt x="17407" y="3622"/>
                  </a:moveTo>
                  <a:cubicBezTo>
                    <a:pt x="17398" y="3631"/>
                    <a:pt x="17400" y="3649"/>
                    <a:pt x="17413" y="3661"/>
                  </a:cubicBezTo>
                  <a:cubicBezTo>
                    <a:pt x="17443" y="3689"/>
                    <a:pt x="17474" y="3715"/>
                    <a:pt x="17505" y="3741"/>
                  </a:cubicBezTo>
                  <a:cubicBezTo>
                    <a:pt x="17542" y="3772"/>
                    <a:pt x="17576" y="3802"/>
                    <a:pt x="17608" y="3835"/>
                  </a:cubicBezTo>
                  <a:cubicBezTo>
                    <a:pt x="17609" y="3836"/>
                    <a:pt x="17610" y="3837"/>
                    <a:pt x="17611" y="3838"/>
                  </a:cubicBezTo>
                  <a:cubicBezTo>
                    <a:pt x="17623" y="3848"/>
                    <a:pt x="17640" y="3848"/>
                    <a:pt x="17650" y="3841"/>
                  </a:cubicBezTo>
                  <a:cubicBezTo>
                    <a:pt x="17660" y="3833"/>
                    <a:pt x="17658" y="3818"/>
                    <a:pt x="17647" y="3806"/>
                  </a:cubicBezTo>
                  <a:cubicBezTo>
                    <a:pt x="17612" y="3769"/>
                    <a:pt x="17574" y="3736"/>
                    <a:pt x="17537" y="3705"/>
                  </a:cubicBezTo>
                  <a:cubicBezTo>
                    <a:pt x="17508" y="3680"/>
                    <a:pt x="17477" y="3655"/>
                    <a:pt x="17449" y="3628"/>
                  </a:cubicBezTo>
                  <a:cubicBezTo>
                    <a:pt x="17435" y="3616"/>
                    <a:pt x="17417" y="3613"/>
                    <a:pt x="17407" y="3622"/>
                  </a:cubicBezTo>
                  <a:close/>
                  <a:moveTo>
                    <a:pt x="16137" y="3652"/>
                  </a:moveTo>
                  <a:cubicBezTo>
                    <a:pt x="16197" y="3686"/>
                    <a:pt x="16250" y="3726"/>
                    <a:pt x="16290" y="3764"/>
                  </a:cubicBezTo>
                  <a:cubicBezTo>
                    <a:pt x="16280" y="3792"/>
                    <a:pt x="16314" y="3835"/>
                    <a:pt x="16338" y="3826"/>
                  </a:cubicBezTo>
                  <a:cubicBezTo>
                    <a:pt x="16358" y="3857"/>
                    <a:pt x="16376" y="3887"/>
                    <a:pt x="16373" y="3912"/>
                  </a:cubicBezTo>
                  <a:cubicBezTo>
                    <a:pt x="16366" y="3908"/>
                    <a:pt x="16360" y="3901"/>
                    <a:pt x="16352" y="3897"/>
                  </a:cubicBezTo>
                  <a:cubicBezTo>
                    <a:pt x="16342" y="3892"/>
                    <a:pt x="16331" y="3887"/>
                    <a:pt x="16320" y="3882"/>
                  </a:cubicBezTo>
                  <a:lnTo>
                    <a:pt x="16323" y="3879"/>
                  </a:lnTo>
                  <a:cubicBezTo>
                    <a:pt x="16284" y="3844"/>
                    <a:pt x="16246" y="3822"/>
                    <a:pt x="16211" y="3806"/>
                  </a:cubicBezTo>
                  <a:cubicBezTo>
                    <a:pt x="16181" y="3757"/>
                    <a:pt x="16158" y="3706"/>
                    <a:pt x="16137" y="3652"/>
                  </a:cubicBezTo>
                  <a:close/>
                  <a:moveTo>
                    <a:pt x="5703" y="3658"/>
                  </a:moveTo>
                  <a:cubicBezTo>
                    <a:pt x="5707" y="3663"/>
                    <a:pt x="5710" y="3669"/>
                    <a:pt x="5715" y="3673"/>
                  </a:cubicBezTo>
                  <a:cubicBezTo>
                    <a:pt x="5705" y="3678"/>
                    <a:pt x="5693" y="3686"/>
                    <a:pt x="5682" y="3693"/>
                  </a:cubicBezTo>
                  <a:cubicBezTo>
                    <a:pt x="5686" y="3681"/>
                    <a:pt x="5694" y="3670"/>
                    <a:pt x="5703" y="3658"/>
                  </a:cubicBezTo>
                  <a:close/>
                  <a:moveTo>
                    <a:pt x="18947" y="3679"/>
                  </a:moveTo>
                  <a:cubicBezTo>
                    <a:pt x="18894" y="3702"/>
                    <a:pt x="18903" y="3734"/>
                    <a:pt x="18973" y="3773"/>
                  </a:cubicBezTo>
                  <a:cubicBezTo>
                    <a:pt x="19026" y="3749"/>
                    <a:pt x="19017" y="3718"/>
                    <a:pt x="18947" y="3679"/>
                  </a:cubicBezTo>
                  <a:close/>
                  <a:moveTo>
                    <a:pt x="18557" y="3702"/>
                  </a:moveTo>
                  <a:cubicBezTo>
                    <a:pt x="18560" y="3704"/>
                    <a:pt x="18563" y="3703"/>
                    <a:pt x="18566" y="3705"/>
                  </a:cubicBezTo>
                  <a:cubicBezTo>
                    <a:pt x="18571" y="3714"/>
                    <a:pt x="18576" y="3729"/>
                    <a:pt x="18574" y="3741"/>
                  </a:cubicBezTo>
                  <a:cubicBezTo>
                    <a:pt x="18573" y="3748"/>
                    <a:pt x="18571" y="3752"/>
                    <a:pt x="18566" y="3755"/>
                  </a:cubicBezTo>
                  <a:cubicBezTo>
                    <a:pt x="18554" y="3746"/>
                    <a:pt x="18550" y="3734"/>
                    <a:pt x="18542" y="3717"/>
                  </a:cubicBezTo>
                  <a:lnTo>
                    <a:pt x="18557" y="3702"/>
                  </a:lnTo>
                  <a:close/>
                  <a:moveTo>
                    <a:pt x="3135" y="3714"/>
                  </a:moveTo>
                  <a:cubicBezTo>
                    <a:pt x="3051" y="3749"/>
                    <a:pt x="2960" y="3855"/>
                    <a:pt x="2875" y="3915"/>
                  </a:cubicBezTo>
                  <a:cubicBezTo>
                    <a:pt x="2871" y="3999"/>
                    <a:pt x="2957" y="3962"/>
                    <a:pt x="2999" y="3983"/>
                  </a:cubicBezTo>
                  <a:cubicBezTo>
                    <a:pt x="3107" y="3854"/>
                    <a:pt x="3108" y="3832"/>
                    <a:pt x="3135" y="3714"/>
                  </a:cubicBezTo>
                  <a:close/>
                  <a:moveTo>
                    <a:pt x="17939" y="3746"/>
                  </a:moveTo>
                  <a:cubicBezTo>
                    <a:pt x="17950" y="3774"/>
                    <a:pt x="17975" y="3804"/>
                    <a:pt x="18022" y="3835"/>
                  </a:cubicBezTo>
                  <a:cubicBezTo>
                    <a:pt x="18068" y="3803"/>
                    <a:pt x="17981" y="3711"/>
                    <a:pt x="17939" y="3746"/>
                  </a:cubicBezTo>
                  <a:close/>
                  <a:moveTo>
                    <a:pt x="18829" y="3749"/>
                  </a:moveTo>
                  <a:cubicBezTo>
                    <a:pt x="18872" y="3784"/>
                    <a:pt x="18859" y="3809"/>
                    <a:pt x="18899" y="3844"/>
                  </a:cubicBezTo>
                  <a:cubicBezTo>
                    <a:pt x="18966" y="3803"/>
                    <a:pt x="18882" y="3742"/>
                    <a:pt x="18829" y="3749"/>
                  </a:cubicBezTo>
                  <a:close/>
                  <a:moveTo>
                    <a:pt x="18344" y="3755"/>
                  </a:moveTo>
                  <a:cubicBezTo>
                    <a:pt x="18323" y="3825"/>
                    <a:pt x="18336" y="3898"/>
                    <a:pt x="18356" y="3974"/>
                  </a:cubicBezTo>
                  <a:cubicBezTo>
                    <a:pt x="18411" y="3976"/>
                    <a:pt x="18469" y="4016"/>
                    <a:pt x="18530" y="4057"/>
                  </a:cubicBezTo>
                  <a:lnTo>
                    <a:pt x="18536" y="4048"/>
                  </a:lnTo>
                  <a:cubicBezTo>
                    <a:pt x="18540" y="4053"/>
                    <a:pt x="18543" y="4058"/>
                    <a:pt x="18548" y="4063"/>
                  </a:cubicBezTo>
                  <a:cubicBezTo>
                    <a:pt x="18554" y="4070"/>
                    <a:pt x="18561" y="4077"/>
                    <a:pt x="18568" y="4083"/>
                  </a:cubicBezTo>
                  <a:cubicBezTo>
                    <a:pt x="18577" y="4091"/>
                    <a:pt x="18586" y="4096"/>
                    <a:pt x="18595" y="4107"/>
                  </a:cubicBezTo>
                  <a:cubicBezTo>
                    <a:pt x="18602" y="4114"/>
                    <a:pt x="18611" y="4118"/>
                    <a:pt x="18616" y="4113"/>
                  </a:cubicBezTo>
                  <a:cubicBezTo>
                    <a:pt x="18621" y="4108"/>
                    <a:pt x="18622" y="4097"/>
                    <a:pt x="18616" y="4089"/>
                  </a:cubicBezTo>
                  <a:cubicBezTo>
                    <a:pt x="18605" y="4077"/>
                    <a:pt x="18592" y="4068"/>
                    <a:pt x="18583" y="4060"/>
                  </a:cubicBezTo>
                  <a:cubicBezTo>
                    <a:pt x="18578" y="4055"/>
                    <a:pt x="18576" y="4052"/>
                    <a:pt x="18571" y="4048"/>
                  </a:cubicBezTo>
                  <a:cubicBezTo>
                    <a:pt x="18565" y="4005"/>
                    <a:pt x="18520" y="3959"/>
                    <a:pt x="18471" y="3912"/>
                  </a:cubicBezTo>
                  <a:cubicBezTo>
                    <a:pt x="18421" y="3863"/>
                    <a:pt x="18368" y="3814"/>
                    <a:pt x="18344" y="3755"/>
                  </a:cubicBezTo>
                  <a:close/>
                  <a:moveTo>
                    <a:pt x="5883" y="3761"/>
                  </a:moveTo>
                  <a:cubicBezTo>
                    <a:pt x="5890" y="3788"/>
                    <a:pt x="5882" y="3813"/>
                    <a:pt x="5866" y="3838"/>
                  </a:cubicBezTo>
                  <a:lnTo>
                    <a:pt x="5874" y="3844"/>
                  </a:lnTo>
                  <a:cubicBezTo>
                    <a:pt x="5854" y="3846"/>
                    <a:pt x="5839" y="3848"/>
                    <a:pt x="5824" y="3850"/>
                  </a:cubicBezTo>
                  <a:cubicBezTo>
                    <a:pt x="5801" y="3836"/>
                    <a:pt x="5766" y="3876"/>
                    <a:pt x="5750" y="3820"/>
                  </a:cubicBezTo>
                  <a:cubicBezTo>
                    <a:pt x="5777" y="3792"/>
                    <a:pt x="5797" y="3788"/>
                    <a:pt x="5818" y="3785"/>
                  </a:cubicBezTo>
                  <a:cubicBezTo>
                    <a:pt x="5763" y="3833"/>
                    <a:pt x="5819" y="3829"/>
                    <a:pt x="5857" y="3776"/>
                  </a:cubicBezTo>
                  <a:cubicBezTo>
                    <a:pt x="5865" y="3773"/>
                    <a:pt x="5874" y="3769"/>
                    <a:pt x="5883" y="3761"/>
                  </a:cubicBezTo>
                  <a:close/>
                  <a:moveTo>
                    <a:pt x="3555" y="3776"/>
                  </a:moveTo>
                  <a:cubicBezTo>
                    <a:pt x="3545" y="3765"/>
                    <a:pt x="3526" y="3771"/>
                    <a:pt x="3511" y="3788"/>
                  </a:cubicBezTo>
                  <a:cubicBezTo>
                    <a:pt x="3496" y="3803"/>
                    <a:pt x="3482" y="3820"/>
                    <a:pt x="3472" y="3835"/>
                  </a:cubicBezTo>
                  <a:cubicBezTo>
                    <a:pt x="3457" y="3856"/>
                    <a:pt x="3447" y="3870"/>
                    <a:pt x="3434" y="3879"/>
                  </a:cubicBezTo>
                  <a:cubicBezTo>
                    <a:pt x="3431" y="3882"/>
                    <a:pt x="3427" y="3883"/>
                    <a:pt x="3425" y="3885"/>
                  </a:cubicBezTo>
                  <a:cubicBezTo>
                    <a:pt x="3417" y="3889"/>
                    <a:pt x="3410" y="3894"/>
                    <a:pt x="3404" y="3900"/>
                  </a:cubicBezTo>
                  <a:cubicBezTo>
                    <a:pt x="3341" y="3949"/>
                    <a:pt x="3275" y="3991"/>
                    <a:pt x="3248" y="4051"/>
                  </a:cubicBezTo>
                  <a:cubicBezTo>
                    <a:pt x="3275" y="4097"/>
                    <a:pt x="3315" y="4016"/>
                    <a:pt x="3342" y="4063"/>
                  </a:cubicBezTo>
                  <a:cubicBezTo>
                    <a:pt x="3377" y="4020"/>
                    <a:pt x="3413" y="3980"/>
                    <a:pt x="3449" y="3939"/>
                  </a:cubicBezTo>
                  <a:cubicBezTo>
                    <a:pt x="3465" y="3927"/>
                    <a:pt x="3478" y="3914"/>
                    <a:pt x="3490" y="3900"/>
                  </a:cubicBezTo>
                  <a:cubicBezTo>
                    <a:pt x="3501" y="3887"/>
                    <a:pt x="3511" y="3874"/>
                    <a:pt x="3519" y="3862"/>
                  </a:cubicBezTo>
                  <a:cubicBezTo>
                    <a:pt x="3528" y="3849"/>
                    <a:pt x="3537" y="3836"/>
                    <a:pt x="3546" y="3826"/>
                  </a:cubicBezTo>
                  <a:cubicBezTo>
                    <a:pt x="3562" y="3810"/>
                    <a:pt x="3565" y="3787"/>
                    <a:pt x="3555" y="3776"/>
                  </a:cubicBezTo>
                  <a:close/>
                  <a:moveTo>
                    <a:pt x="18261" y="3785"/>
                  </a:moveTo>
                  <a:cubicBezTo>
                    <a:pt x="18173" y="3792"/>
                    <a:pt x="18300" y="3912"/>
                    <a:pt x="18326" y="3871"/>
                  </a:cubicBezTo>
                  <a:cubicBezTo>
                    <a:pt x="18292" y="3840"/>
                    <a:pt x="18311" y="3817"/>
                    <a:pt x="18261" y="3785"/>
                  </a:cubicBezTo>
                  <a:close/>
                  <a:moveTo>
                    <a:pt x="3658" y="3823"/>
                  </a:moveTo>
                  <a:cubicBezTo>
                    <a:pt x="3651" y="3837"/>
                    <a:pt x="3634" y="3852"/>
                    <a:pt x="3617" y="3868"/>
                  </a:cubicBezTo>
                  <a:lnTo>
                    <a:pt x="3617" y="3871"/>
                  </a:lnTo>
                  <a:cubicBezTo>
                    <a:pt x="3600" y="3887"/>
                    <a:pt x="3583" y="3901"/>
                    <a:pt x="3576" y="3915"/>
                  </a:cubicBezTo>
                  <a:cubicBezTo>
                    <a:pt x="3539" y="3951"/>
                    <a:pt x="3502" y="3989"/>
                    <a:pt x="3543" y="4004"/>
                  </a:cubicBezTo>
                  <a:cubicBezTo>
                    <a:pt x="3572" y="3968"/>
                    <a:pt x="3596" y="3934"/>
                    <a:pt x="3608" y="3903"/>
                  </a:cubicBezTo>
                  <a:cubicBezTo>
                    <a:pt x="3639" y="3873"/>
                    <a:pt x="3677" y="3843"/>
                    <a:pt x="3658" y="3823"/>
                  </a:cubicBezTo>
                  <a:close/>
                  <a:moveTo>
                    <a:pt x="17694" y="3838"/>
                  </a:moveTo>
                  <a:cubicBezTo>
                    <a:pt x="17654" y="3880"/>
                    <a:pt x="17715" y="3933"/>
                    <a:pt x="17747" y="3983"/>
                  </a:cubicBezTo>
                  <a:cubicBezTo>
                    <a:pt x="17833" y="3924"/>
                    <a:pt x="17696" y="3879"/>
                    <a:pt x="17694" y="3838"/>
                  </a:cubicBezTo>
                  <a:close/>
                  <a:moveTo>
                    <a:pt x="5863" y="3865"/>
                  </a:moveTo>
                  <a:cubicBezTo>
                    <a:pt x="5901" y="3915"/>
                    <a:pt x="5783" y="3932"/>
                    <a:pt x="5818" y="3876"/>
                  </a:cubicBezTo>
                  <a:lnTo>
                    <a:pt x="5815" y="3871"/>
                  </a:lnTo>
                  <a:cubicBezTo>
                    <a:pt x="5830" y="3869"/>
                    <a:pt x="5845" y="3867"/>
                    <a:pt x="5863" y="3865"/>
                  </a:cubicBezTo>
                  <a:close/>
                  <a:moveTo>
                    <a:pt x="5313" y="3891"/>
                  </a:moveTo>
                  <a:cubicBezTo>
                    <a:pt x="5322" y="3906"/>
                    <a:pt x="5309" y="3920"/>
                    <a:pt x="5304" y="3936"/>
                  </a:cubicBezTo>
                  <a:cubicBezTo>
                    <a:pt x="5304" y="3936"/>
                    <a:pt x="5305" y="3938"/>
                    <a:pt x="5304" y="3939"/>
                  </a:cubicBezTo>
                  <a:cubicBezTo>
                    <a:pt x="5293" y="3943"/>
                    <a:pt x="5282" y="3948"/>
                    <a:pt x="5272" y="3950"/>
                  </a:cubicBezTo>
                  <a:cubicBezTo>
                    <a:pt x="5281" y="3930"/>
                    <a:pt x="5297" y="3910"/>
                    <a:pt x="5313" y="3891"/>
                  </a:cubicBezTo>
                  <a:close/>
                  <a:moveTo>
                    <a:pt x="16494" y="3918"/>
                  </a:moveTo>
                  <a:cubicBezTo>
                    <a:pt x="16538" y="3949"/>
                    <a:pt x="16591" y="3981"/>
                    <a:pt x="16598" y="4015"/>
                  </a:cubicBezTo>
                  <a:cubicBezTo>
                    <a:pt x="16586" y="4034"/>
                    <a:pt x="16571" y="4045"/>
                    <a:pt x="16556" y="4051"/>
                  </a:cubicBezTo>
                  <a:cubicBezTo>
                    <a:pt x="16553" y="4046"/>
                    <a:pt x="16550" y="4041"/>
                    <a:pt x="16541" y="4036"/>
                  </a:cubicBezTo>
                  <a:cubicBezTo>
                    <a:pt x="16536" y="4042"/>
                    <a:pt x="16532" y="4048"/>
                    <a:pt x="16530" y="4054"/>
                  </a:cubicBezTo>
                  <a:cubicBezTo>
                    <a:pt x="16507" y="4050"/>
                    <a:pt x="16481" y="4034"/>
                    <a:pt x="16453" y="4009"/>
                  </a:cubicBezTo>
                  <a:lnTo>
                    <a:pt x="16450" y="4009"/>
                  </a:lnTo>
                  <a:cubicBezTo>
                    <a:pt x="16450" y="3995"/>
                    <a:pt x="16446" y="3985"/>
                    <a:pt x="16444" y="3974"/>
                  </a:cubicBezTo>
                  <a:lnTo>
                    <a:pt x="16444" y="3968"/>
                  </a:lnTo>
                  <a:lnTo>
                    <a:pt x="16456" y="3971"/>
                  </a:lnTo>
                  <a:lnTo>
                    <a:pt x="16488" y="3995"/>
                  </a:lnTo>
                  <a:cubicBezTo>
                    <a:pt x="16496" y="3969"/>
                    <a:pt x="16446" y="3947"/>
                    <a:pt x="16494" y="3918"/>
                  </a:cubicBezTo>
                  <a:close/>
                  <a:moveTo>
                    <a:pt x="16320" y="3921"/>
                  </a:moveTo>
                  <a:cubicBezTo>
                    <a:pt x="16325" y="3924"/>
                    <a:pt x="16330" y="3927"/>
                    <a:pt x="16335" y="3930"/>
                  </a:cubicBezTo>
                  <a:cubicBezTo>
                    <a:pt x="16347" y="3937"/>
                    <a:pt x="16359" y="3945"/>
                    <a:pt x="16373" y="3950"/>
                  </a:cubicBezTo>
                  <a:lnTo>
                    <a:pt x="16370" y="3953"/>
                  </a:lnTo>
                  <a:lnTo>
                    <a:pt x="16411" y="3980"/>
                  </a:lnTo>
                  <a:cubicBezTo>
                    <a:pt x="16412" y="3981"/>
                    <a:pt x="16411" y="3984"/>
                    <a:pt x="16411" y="3986"/>
                  </a:cubicBezTo>
                  <a:cubicBezTo>
                    <a:pt x="16373" y="3982"/>
                    <a:pt x="16303" y="3959"/>
                    <a:pt x="16320" y="3921"/>
                  </a:cubicBezTo>
                  <a:close/>
                  <a:moveTo>
                    <a:pt x="3892" y="3944"/>
                  </a:moveTo>
                  <a:cubicBezTo>
                    <a:pt x="3862" y="3978"/>
                    <a:pt x="3840" y="3960"/>
                    <a:pt x="3809" y="4009"/>
                  </a:cubicBezTo>
                  <a:cubicBezTo>
                    <a:pt x="3820" y="4098"/>
                    <a:pt x="3936" y="3970"/>
                    <a:pt x="3892" y="3944"/>
                  </a:cubicBezTo>
                  <a:close/>
                  <a:moveTo>
                    <a:pt x="17780" y="3962"/>
                  </a:moveTo>
                  <a:cubicBezTo>
                    <a:pt x="17699" y="3881"/>
                    <a:pt x="17995" y="4178"/>
                    <a:pt x="17780" y="3962"/>
                  </a:cubicBezTo>
                  <a:close/>
                  <a:moveTo>
                    <a:pt x="18238" y="3998"/>
                  </a:moveTo>
                  <a:cubicBezTo>
                    <a:pt x="18201" y="4025"/>
                    <a:pt x="18283" y="4136"/>
                    <a:pt x="18326" y="4131"/>
                  </a:cubicBezTo>
                  <a:cubicBezTo>
                    <a:pt x="18302" y="4086"/>
                    <a:pt x="18302" y="4047"/>
                    <a:pt x="18238" y="3998"/>
                  </a:cubicBezTo>
                  <a:close/>
                  <a:moveTo>
                    <a:pt x="3700" y="4027"/>
                  </a:moveTo>
                  <a:cubicBezTo>
                    <a:pt x="3694" y="4022"/>
                    <a:pt x="3681" y="4025"/>
                    <a:pt x="3673" y="4033"/>
                  </a:cubicBezTo>
                  <a:cubicBezTo>
                    <a:pt x="3662" y="4046"/>
                    <a:pt x="3654" y="4056"/>
                    <a:pt x="3644" y="4066"/>
                  </a:cubicBezTo>
                  <a:cubicBezTo>
                    <a:pt x="3633" y="4076"/>
                    <a:pt x="3620" y="4087"/>
                    <a:pt x="3605" y="4104"/>
                  </a:cubicBezTo>
                  <a:cubicBezTo>
                    <a:pt x="3598" y="4112"/>
                    <a:pt x="3597" y="4122"/>
                    <a:pt x="3602" y="4128"/>
                  </a:cubicBezTo>
                  <a:cubicBezTo>
                    <a:pt x="3608" y="4133"/>
                    <a:pt x="3618" y="4130"/>
                    <a:pt x="3626" y="4122"/>
                  </a:cubicBezTo>
                  <a:cubicBezTo>
                    <a:pt x="3639" y="4107"/>
                    <a:pt x="3648" y="4099"/>
                    <a:pt x="3658" y="4089"/>
                  </a:cubicBezTo>
                  <a:cubicBezTo>
                    <a:pt x="3670" y="4079"/>
                    <a:pt x="3684" y="4069"/>
                    <a:pt x="3697" y="4054"/>
                  </a:cubicBezTo>
                  <a:cubicBezTo>
                    <a:pt x="3704" y="4045"/>
                    <a:pt x="3706" y="4032"/>
                    <a:pt x="3700" y="4027"/>
                  </a:cubicBezTo>
                  <a:close/>
                  <a:moveTo>
                    <a:pt x="4226" y="4098"/>
                  </a:moveTo>
                  <a:cubicBezTo>
                    <a:pt x="4231" y="4125"/>
                    <a:pt x="4116" y="4206"/>
                    <a:pt x="4081" y="4178"/>
                  </a:cubicBezTo>
                  <a:lnTo>
                    <a:pt x="4075" y="4175"/>
                  </a:lnTo>
                  <a:cubicBezTo>
                    <a:pt x="4085" y="4167"/>
                    <a:pt x="4098" y="4160"/>
                    <a:pt x="4107" y="4151"/>
                  </a:cubicBezTo>
                  <a:cubicBezTo>
                    <a:pt x="4116" y="4144"/>
                    <a:pt x="4123" y="4137"/>
                    <a:pt x="4131" y="4131"/>
                  </a:cubicBezTo>
                  <a:cubicBezTo>
                    <a:pt x="4161" y="4145"/>
                    <a:pt x="4194" y="4107"/>
                    <a:pt x="4226" y="4098"/>
                  </a:cubicBezTo>
                  <a:close/>
                  <a:moveTo>
                    <a:pt x="18834" y="4110"/>
                  </a:moveTo>
                  <a:cubicBezTo>
                    <a:pt x="18824" y="4109"/>
                    <a:pt x="18817" y="4119"/>
                    <a:pt x="18820" y="4131"/>
                  </a:cubicBezTo>
                  <a:lnTo>
                    <a:pt x="18829" y="4160"/>
                  </a:lnTo>
                  <a:lnTo>
                    <a:pt x="18843" y="4166"/>
                  </a:lnTo>
                  <a:cubicBezTo>
                    <a:pt x="18875" y="4178"/>
                    <a:pt x="18894" y="4203"/>
                    <a:pt x="18920" y="4246"/>
                  </a:cubicBezTo>
                  <a:cubicBezTo>
                    <a:pt x="18938" y="4274"/>
                    <a:pt x="18956" y="4301"/>
                    <a:pt x="18982" y="4326"/>
                  </a:cubicBezTo>
                  <a:cubicBezTo>
                    <a:pt x="18992" y="4335"/>
                    <a:pt x="19003" y="4336"/>
                    <a:pt x="19009" y="4329"/>
                  </a:cubicBezTo>
                  <a:cubicBezTo>
                    <a:pt x="19015" y="4321"/>
                    <a:pt x="19013" y="4308"/>
                    <a:pt x="19003" y="4299"/>
                  </a:cubicBezTo>
                  <a:cubicBezTo>
                    <a:pt x="18983" y="4281"/>
                    <a:pt x="18969" y="4256"/>
                    <a:pt x="18953" y="4231"/>
                  </a:cubicBezTo>
                  <a:cubicBezTo>
                    <a:pt x="18930" y="4194"/>
                    <a:pt x="18905" y="4153"/>
                    <a:pt x="18861" y="4131"/>
                  </a:cubicBezTo>
                  <a:cubicBezTo>
                    <a:pt x="18857" y="4120"/>
                    <a:pt x="18845" y="4110"/>
                    <a:pt x="18834" y="4110"/>
                  </a:cubicBezTo>
                  <a:close/>
                  <a:moveTo>
                    <a:pt x="19162" y="4116"/>
                  </a:moveTo>
                  <a:cubicBezTo>
                    <a:pt x="19152" y="4124"/>
                    <a:pt x="19154" y="4143"/>
                    <a:pt x="19165" y="4157"/>
                  </a:cubicBezTo>
                  <a:cubicBezTo>
                    <a:pt x="19208" y="4208"/>
                    <a:pt x="19244" y="4261"/>
                    <a:pt x="19281" y="4320"/>
                  </a:cubicBezTo>
                  <a:cubicBezTo>
                    <a:pt x="19310" y="4367"/>
                    <a:pt x="19339" y="4417"/>
                    <a:pt x="19372" y="4464"/>
                  </a:cubicBezTo>
                  <a:lnTo>
                    <a:pt x="19375" y="4467"/>
                  </a:lnTo>
                  <a:cubicBezTo>
                    <a:pt x="19386" y="4481"/>
                    <a:pt x="19403" y="4488"/>
                    <a:pt x="19414" y="4482"/>
                  </a:cubicBezTo>
                  <a:cubicBezTo>
                    <a:pt x="19425" y="4476"/>
                    <a:pt x="19425" y="4456"/>
                    <a:pt x="19414" y="4441"/>
                  </a:cubicBezTo>
                  <a:cubicBezTo>
                    <a:pt x="19382" y="4396"/>
                    <a:pt x="19354" y="4348"/>
                    <a:pt x="19325" y="4302"/>
                  </a:cubicBezTo>
                  <a:cubicBezTo>
                    <a:pt x="19288" y="4244"/>
                    <a:pt x="19250" y="4183"/>
                    <a:pt x="19204" y="4128"/>
                  </a:cubicBezTo>
                  <a:cubicBezTo>
                    <a:pt x="19192" y="4114"/>
                    <a:pt x="19173" y="4108"/>
                    <a:pt x="19162" y="4116"/>
                  </a:cubicBezTo>
                  <a:close/>
                  <a:moveTo>
                    <a:pt x="2462" y="4139"/>
                  </a:moveTo>
                  <a:cubicBezTo>
                    <a:pt x="2452" y="4128"/>
                    <a:pt x="2432" y="4132"/>
                    <a:pt x="2417" y="4148"/>
                  </a:cubicBezTo>
                  <a:cubicBezTo>
                    <a:pt x="2404" y="4163"/>
                    <a:pt x="2391" y="4176"/>
                    <a:pt x="2376" y="4196"/>
                  </a:cubicBezTo>
                  <a:cubicBezTo>
                    <a:pt x="2336" y="4172"/>
                    <a:pt x="2285" y="4210"/>
                    <a:pt x="2237" y="4266"/>
                  </a:cubicBezTo>
                  <a:cubicBezTo>
                    <a:pt x="2189" y="4323"/>
                    <a:pt x="2145" y="4399"/>
                    <a:pt x="2116" y="4450"/>
                  </a:cubicBezTo>
                  <a:cubicBezTo>
                    <a:pt x="2161" y="4410"/>
                    <a:pt x="2242" y="4424"/>
                    <a:pt x="2243" y="4476"/>
                  </a:cubicBezTo>
                  <a:cubicBezTo>
                    <a:pt x="2320" y="4339"/>
                    <a:pt x="2406" y="4298"/>
                    <a:pt x="2417" y="4231"/>
                  </a:cubicBezTo>
                  <a:cubicBezTo>
                    <a:pt x="2430" y="4215"/>
                    <a:pt x="2443" y="4201"/>
                    <a:pt x="2456" y="4187"/>
                  </a:cubicBezTo>
                  <a:cubicBezTo>
                    <a:pt x="2457" y="4185"/>
                    <a:pt x="2458" y="4185"/>
                    <a:pt x="2459" y="4184"/>
                  </a:cubicBezTo>
                  <a:cubicBezTo>
                    <a:pt x="2470" y="4169"/>
                    <a:pt x="2471" y="4150"/>
                    <a:pt x="2462" y="4139"/>
                  </a:cubicBezTo>
                  <a:close/>
                  <a:moveTo>
                    <a:pt x="2902" y="4172"/>
                  </a:moveTo>
                  <a:lnTo>
                    <a:pt x="2855" y="4231"/>
                  </a:lnTo>
                  <a:lnTo>
                    <a:pt x="2899" y="4266"/>
                  </a:lnTo>
                  <a:lnTo>
                    <a:pt x="2949" y="4204"/>
                  </a:lnTo>
                  <a:lnTo>
                    <a:pt x="2902" y="4172"/>
                  </a:lnTo>
                  <a:close/>
                  <a:moveTo>
                    <a:pt x="18693" y="4231"/>
                  </a:moveTo>
                  <a:cubicBezTo>
                    <a:pt x="18791" y="4415"/>
                    <a:pt x="18844" y="4283"/>
                    <a:pt x="18693" y="4231"/>
                  </a:cubicBezTo>
                  <a:close/>
                  <a:moveTo>
                    <a:pt x="4022" y="4243"/>
                  </a:moveTo>
                  <a:cubicBezTo>
                    <a:pt x="4030" y="4255"/>
                    <a:pt x="4027" y="4272"/>
                    <a:pt x="4022" y="4287"/>
                  </a:cubicBezTo>
                  <a:cubicBezTo>
                    <a:pt x="4002" y="4295"/>
                    <a:pt x="3985" y="4308"/>
                    <a:pt x="3969" y="4320"/>
                  </a:cubicBezTo>
                  <a:cubicBezTo>
                    <a:pt x="3960" y="4326"/>
                    <a:pt x="3952" y="4330"/>
                    <a:pt x="3945" y="4334"/>
                  </a:cubicBezTo>
                  <a:cubicBezTo>
                    <a:pt x="3938" y="4334"/>
                    <a:pt x="3931" y="4328"/>
                    <a:pt x="3924" y="4320"/>
                  </a:cubicBezTo>
                  <a:cubicBezTo>
                    <a:pt x="3931" y="4314"/>
                    <a:pt x="3938" y="4308"/>
                    <a:pt x="3945" y="4302"/>
                  </a:cubicBezTo>
                  <a:cubicBezTo>
                    <a:pt x="3958" y="4291"/>
                    <a:pt x="3975" y="4280"/>
                    <a:pt x="3989" y="4266"/>
                  </a:cubicBezTo>
                  <a:cubicBezTo>
                    <a:pt x="4000" y="4267"/>
                    <a:pt x="4010" y="4260"/>
                    <a:pt x="4022" y="4243"/>
                  </a:cubicBezTo>
                  <a:close/>
                  <a:moveTo>
                    <a:pt x="5346" y="4275"/>
                  </a:moveTo>
                  <a:cubicBezTo>
                    <a:pt x="5364" y="4275"/>
                    <a:pt x="5382" y="4284"/>
                    <a:pt x="5396" y="4302"/>
                  </a:cubicBezTo>
                  <a:cubicBezTo>
                    <a:pt x="5341" y="4322"/>
                    <a:pt x="5282" y="4362"/>
                    <a:pt x="5230" y="4358"/>
                  </a:cubicBezTo>
                  <a:cubicBezTo>
                    <a:pt x="5228" y="4338"/>
                    <a:pt x="5291" y="4275"/>
                    <a:pt x="5346" y="4275"/>
                  </a:cubicBezTo>
                  <a:close/>
                  <a:moveTo>
                    <a:pt x="2589" y="4290"/>
                  </a:moveTo>
                  <a:lnTo>
                    <a:pt x="2571" y="4302"/>
                  </a:lnTo>
                  <a:cubicBezTo>
                    <a:pt x="2556" y="4313"/>
                    <a:pt x="2542" y="4324"/>
                    <a:pt x="2524" y="4346"/>
                  </a:cubicBezTo>
                  <a:cubicBezTo>
                    <a:pt x="2510" y="4363"/>
                    <a:pt x="2507" y="4386"/>
                    <a:pt x="2518" y="4396"/>
                  </a:cubicBezTo>
                  <a:cubicBezTo>
                    <a:pt x="2529" y="4407"/>
                    <a:pt x="2548" y="4401"/>
                    <a:pt x="2562" y="4385"/>
                  </a:cubicBezTo>
                  <a:cubicBezTo>
                    <a:pt x="2572" y="4373"/>
                    <a:pt x="2582" y="4364"/>
                    <a:pt x="2595" y="4355"/>
                  </a:cubicBezTo>
                  <a:cubicBezTo>
                    <a:pt x="2601" y="4350"/>
                    <a:pt x="2606" y="4346"/>
                    <a:pt x="2612" y="4340"/>
                  </a:cubicBezTo>
                  <a:cubicBezTo>
                    <a:pt x="2616" y="4337"/>
                    <a:pt x="2618" y="4335"/>
                    <a:pt x="2621" y="4331"/>
                  </a:cubicBezTo>
                  <a:cubicBezTo>
                    <a:pt x="2631" y="4319"/>
                    <a:pt x="2635" y="4301"/>
                    <a:pt x="2630" y="4290"/>
                  </a:cubicBezTo>
                  <a:cubicBezTo>
                    <a:pt x="2623" y="4276"/>
                    <a:pt x="2605" y="4277"/>
                    <a:pt x="2589" y="4290"/>
                  </a:cubicBezTo>
                  <a:close/>
                  <a:moveTo>
                    <a:pt x="3567" y="4293"/>
                  </a:moveTo>
                  <a:cubicBezTo>
                    <a:pt x="3542" y="4319"/>
                    <a:pt x="3537" y="4342"/>
                    <a:pt x="3531" y="4364"/>
                  </a:cubicBezTo>
                  <a:cubicBezTo>
                    <a:pt x="3522" y="4357"/>
                    <a:pt x="3499" y="4367"/>
                    <a:pt x="3514" y="4385"/>
                  </a:cubicBezTo>
                  <a:cubicBezTo>
                    <a:pt x="3531" y="4372"/>
                    <a:pt x="3545" y="4370"/>
                    <a:pt x="3561" y="4388"/>
                  </a:cubicBezTo>
                  <a:cubicBezTo>
                    <a:pt x="3579" y="4363"/>
                    <a:pt x="3615" y="4337"/>
                    <a:pt x="3599" y="4320"/>
                  </a:cubicBezTo>
                  <a:cubicBezTo>
                    <a:pt x="3575" y="4340"/>
                    <a:pt x="3570" y="4316"/>
                    <a:pt x="3567" y="4293"/>
                  </a:cubicBezTo>
                  <a:close/>
                  <a:moveTo>
                    <a:pt x="2840" y="4326"/>
                  </a:moveTo>
                  <a:cubicBezTo>
                    <a:pt x="2766" y="4291"/>
                    <a:pt x="2687" y="4448"/>
                    <a:pt x="2612" y="4491"/>
                  </a:cubicBezTo>
                  <a:cubicBezTo>
                    <a:pt x="2649" y="4526"/>
                    <a:pt x="2687" y="4477"/>
                    <a:pt x="2725" y="4512"/>
                  </a:cubicBezTo>
                  <a:cubicBezTo>
                    <a:pt x="2766" y="4448"/>
                    <a:pt x="2838" y="4375"/>
                    <a:pt x="2840" y="4326"/>
                  </a:cubicBezTo>
                  <a:close/>
                  <a:moveTo>
                    <a:pt x="4057" y="4331"/>
                  </a:moveTo>
                  <a:lnTo>
                    <a:pt x="4057" y="4334"/>
                  </a:lnTo>
                  <a:cubicBezTo>
                    <a:pt x="4070" y="4401"/>
                    <a:pt x="4079" y="4507"/>
                    <a:pt x="4057" y="4603"/>
                  </a:cubicBezTo>
                  <a:cubicBezTo>
                    <a:pt x="4035" y="4700"/>
                    <a:pt x="3979" y="4786"/>
                    <a:pt x="3850" y="4819"/>
                  </a:cubicBezTo>
                  <a:cubicBezTo>
                    <a:pt x="3838" y="4803"/>
                    <a:pt x="3844" y="4783"/>
                    <a:pt x="3850" y="4763"/>
                  </a:cubicBezTo>
                  <a:cubicBezTo>
                    <a:pt x="3856" y="4759"/>
                    <a:pt x="3862" y="4755"/>
                    <a:pt x="3868" y="4751"/>
                  </a:cubicBezTo>
                  <a:cubicBezTo>
                    <a:pt x="3872" y="4749"/>
                    <a:pt x="3874" y="4746"/>
                    <a:pt x="3877" y="4742"/>
                  </a:cubicBezTo>
                  <a:cubicBezTo>
                    <a:pt x="3884" y="4733"/>
                    <a:pt x="3886" y="4722"/>
                    <a:pt x="3883" y="4713"/>
                  </a:cubicBezTo>
                  <a:cubicBezTo>
                    <a:pt x="3878" y="4699"/>
                    <a:pt x="3865" y="4695"/>
                    <a:pt x="3850" y="4704"/>
                  </a:cubicBezTo>
                  <a:cubicBezTo>
                    <a:pt x="3841" y="4709"/>
                    <a:pt x="3832" y="4713"/>
                    <a:pt x="3824" y="4719"/>
                  </a:cubicBezTo>
                  <a:lnTo>
                    <a:pt x="3824" y="4716"/>
                  </a:lnTo>
                  <a:cubicBezTo>
                    <a:pt x="3777" y="4629"/>
                    <a:pt x="3716" y="4784"/>
                    <a:pt x="3661" y="4837"/>
                  </a:cubicBezTo>
                  <a:cubicBezTo>
                    <a:pt x="3572" y="4921"/>
                    <a:pt x="3463" y="4999"/>
                    <a:pt x="3395" y="5082"/>
                  </a:cubicBezTo>
                  <a:cubicBezTo>
                    <a:pt x="3373" y="5049"/>
                    <a:pt x="3463" y="4960"/>
                    <a:pt x="3487" y="4955"/>
                  </a:cubicBezTo>
                  <a:cubicBezTo>
                    <a:pt x="3482" y="4905"/>
                    <a:pt x="3467" y="4943"/>
                    <a:pt x="3431" y="4914"/>
                  </a:cubicBezTo>
                  <a:cubicBezTo>
                    <a:pt x="3495" y="4859"/>
                    <a:pt x="3544" y="4783"/>
                    <a:pt x="3593" y="4707"/>
                  </a:cubicBezTo>
                  <a:cubicBezTo>
                    <a:pt x="3642" y="4630"/>
                    <a:pt x="3691" y="4554"/>
                    <a:pt x="3747" y="4509"/>
                  </a:cubicBezTo>
                  <a:cubicBezTo>
                    <a:pt x="3733" y="4495"/>
                    <a:pt x="3705" y="4518"/>
                    <a:pt x="3720" y="4488"/>
                  </a:cubicBezTo>
                  <a:lnTo>
                    <a:pt x="3715" y="4482"/>
                  </a:lnTo>
                  <a:cubicBezTo>
                    <a:pt x="3768" y="4463"/>
                    <a:pt x="3807" y="4421"/>
                    <a:pt x="3842" y="4385"/>
                  </a:cubicBezTo>
                  <a:cubicBezTo>
                    <a:pt x="3851" y="4375"/>
                    <a:pt x="3859" y="4364"/>
                    <a:pt x="3868" y="4355"/>
                  </a:cubicBezTo>
                  <a:cubicBezTo>
                    <a:pt x="3869" y="4355"/>
                    <a:pt x="3870" y="4355"/>
                    <a:pt x="3871" y="4355"/>
                  </a:cubicBezTo>
                  <a:cubicBezTo>
                    <a:pt x="3886" y="4377"/>
                    <a:pt x="3905" y="4401"/>
                    <a:pt x="3945" y="4394"/>
                  </a:cubicBezTo>
                  <a:lnTo>
                    <a:pt x="3957" y="4391"/>
                  </a:lnTo>
                  <a:cubicBezTo>
                    <a:pt x="3971" y="4383"/>
                    <a:pt x="3983" y="4373"/>
                    <a:pt x="3995" y="4364"/>
                  </a:cubicBezTo>
                  <a:cubicBezTo>
                    <a:pt x="4012" y="4351"/>
                    <a:pt x="4028" y="4339"/>
                    <a:pt x="4042" y="4337"/>
                  </a:cubicBezTo>
                  <a:cubicBezTo>
                    <a:pt x="4048" y="4337"/>
                    <a:pt x="4053" y="4335"/>
                    <a:pt x="4057" y="4331"/>
                  </a:cubicBezTo>
                  <a:close/>
                  <a:moveTo>
                    <a:pt x="3425" y="4346"/>
                  </a:moveTo>
                  <a:cubicBezTo>
                    <a:pt x="3395" y="4364"/>
                    <a:pt x="3367" y="4400"/>
                    <a:pt x="3348" y="4447"/>
                  </a:cubicBezTo>
                  <a:cubicBezTo>
                    <a:pt x="3345" y="4454"/>
                    <a:pt x="3348" y="4461"/>
                    <a:pt x="3354" y="4461"/>
                  </a:cubicBezTo>
                  <a:cubicBezTo>
                    <a:pt x="3359" y="4461"/>
                    <a:pt x="3365" y="4457"/>
                    <a:pt x="3369" y="4453"/>
                  </a:cubicBezTo>
                  <a:cubicBezTo>
                    <a:pt x="3370" y="4451"/>
                    <a:pt x="3371" y="4449"/>
                    <a:pt x="3372" y="4447"/>
                  </a:cubicBezTo>
                  <a:cubicBezTo>
                    <a:pt x="3388" y="4408"/>
                    <a:pt x="3412" y="4380"/>
                    <a:pt x="3434" y="4367"/>
                  </a:cubicBezTo>
                  <a:cubicBezTo>
                    <a:pt x="3441" y="4363"/>
                    <a:pt x="3444" y="4355"/>
                    <a:pt x="3443" y="4349"/>
                  </a:cubicBezTo>
                  <a:cubicBezTo>
                    <a:pt x="3441" y="4343"/>
                    <a:pt x="3432" y="4342"/>
                    <a:pt x="3425" y="4346"/>
                  </a:cubicBezTo>
                  <a:close/>
                  <a:moveTo>
                    <a:pt x="18852" y="4373"/>
                  </a:moveTo>
                  <a:cubicBezTo>
                    <a:pt x="18757" y="4373"/>
                    <a:pt x="18879" y="4497"/>
                    <a:pt x="18911" y="4459"/>
                  </a:cubicBezTo>
                  <a:cubicBezTo>
                    <a:pt x="18878" y="4427"/>
                    <a:pt x="18902" y="4407"/>
                    <a:pt x="18852" y="4373"/>
                  </a:cubicBezTo>
                  <a:close/>
                  <a:moveTo>
                    <a:pt x="17753" y="4382"/>
                  </a:moveTo>
                  <a:cubicBezTo>
                    <a:pt x="17776" y="4411"/>
                    <a:pt x="17811" y="4435"/>
                    <a:pt x="17848" y="4461"/>
                  </a:cubicBezTo>
                  <a:cubicBezTo>
                    <a:pt x="17900" y="4500"/>
                    <a:pt x="17959" y="4545"/>
                    <a:pt x="17989" y="4618"/>
                  </a:cubicBezTo>
                  <a:cubicBezTo>
                    <a:pt x="17984" y="4626"/>
                    <a:pt x="17977" y="4629"/>
                    <a:pt x="17972" y="4633"/>
                  </a:cubicBezTo>
                  <a:cubicBezTo>
                    <a:pt x="17970" y="4624"/>
                    <a:pt x="17969" y="4618"/>
                    <a:pt x="17969" y="4609"/>
                  </a:cubicBezTo>
                  <a:cubicBezTo>
                    <a:pt x="17899" y="4555"/>
                    <a:pt x="17827" y="4485"/>
                    <a:pt x="17756" y="4420"/>
                  </a:cubicBezTo>
                  <a:lnTo>
                    <a:pt x="17753" y="4417"/>
                  </a:lnTo>
                  <a:cubicBezTo>
                    <a:pt x="17754" y="4407"/>
                    <a:pt x="17753" y="4394"/>
                    <a:pt x="17753" y="4382"/>
                  </a:cubicBezTo>
                  <a:close/>
                  <a:moveTo>
                    <a:pt x="2994" y="4399"/>
                  </a:moveTo>
                  <a:cubicBezTo>
                    <a:pt x="2965" y="4454"/>
                    <a:pt x="2868" y="4533"/>
                    <a:pt x="2887" y="4571"/>
                  </a:cubicBezTo>
                  <a:cubicBezTo>
                    <a:pt x="2931" y="4552"/>
                    <a:pt x="2981" y="4450"/>
                    <a:pt x="2994" y="4399"/>
                  </a:cubicBezTo>
                  <a:close/>
                  <a:moveTo>
                    <a:pt x="18598" y="4429"/>
                  </a:moveTo>
                  <a:cubicBezTo>
                    <a:pt x="18584" y="4422"/>
                    <a:pt x="18574" y="4429"/>
                    <a:pt x="18571" y="4441"/>
                  </a:cubicBezTo>
                  <a:cubicBezTo>
                    <a:pt x="18569" y="4453"/>
                    <a:pt x="18576" y="4467"/>
                    <a:pt x="18589" y="4473"/>
                  </a:cubicBezTo>
                  <a:cubicBezTo>
                    <a:pt x="18614" y="4485"/>
                    <a:pt x="18625" y="4511"/>
                    <a:pt x="18639" y="4550"/>
                  </a:cubicBezTo>
                  <a:cubicBezTo>
                    <a:pt x="18648" y="4573"/>
                    <a:pt x="18657" y="4596"/>
                    <a:pt x="18672" y="4618"/>
                  </a:cubicBezTo>
                  <a:cubicBezTo>
                    <a:pt x="18673" y="4620"/>
                    <a:pt x="18674" y="4620"/>
                    <a:pt x="18675" y="4621"/>
                  </a:cubicBezTo>
                  <a:cubicBezTo>
                    <a:pt x="18683" y="4631"/>
                    <a:pt x="18695" y="4635"/>
                    <a:pt x="18704" y="4630"/>
                  </a:cubicBezTo>
                  <a:cubicBezTo>
                    <a:pt x="18715" y="4624"/>
                    <a:pt x="18716" y="4610"/>
                    <a:pt x="18707" y="4597"/>
                  </a:cubicBezTo>
                  <a:cubicBezTo>
                    <a:pt x="18698" y="4583"/>
                    <a:pt x="18691" y="4564"/>
                    <a:pt x="18684" y="4544"/>
                  </a:cubicBezTo>
                  <a:cubicBezTo>
                    <a:pt x="18669" y="4505"/>
                    <a:pt x="18650" y="4454"/>
                    <a:pt x="18598" y="4429"/>
                  </a:cubicBezTo>
                  <a:close/>
                  <a:moveTo>
                    <a:pt x="3954" y="4453"/>
                  </a:moveTo>
                  <a:cubicBezTo>
                    <a:pt x="3952" y="4452"/>
                    <a:pt x="3952" y="4460"/>
                    <a:pt x="3954" y="4479"/>
                  </a:cubicBezTo>
                  <a:cubicBezTo>
                    <a:pt x="3972" y="4499"/>
                    <a:pt x="3929" y="4528"/>
                    <a:pt x="3907" y="4556"/>
                  </a:cubicBezTo>
                  <a:cubicBezTo>
                    <a:pt x="3926" y="4615"/>
                    <a:pt x="4024" y="4500"/>
                    <a:pt x="3998" y="4485"/>
                  </a:cubicBezTo>
                  <a:cubicBezTo>
                    <a:pt x="3983" y="4519"/>
                    <a:pt x="3961" y="4454"/>
                    <a:pt x="3954" y="4453"/>
                  </a:cubicBezTo>
                  <a:close/>
                  <a:moveTo>
                    <a:pt x="2864" y="4494"/>
                  </a:moveTo>
                  <a:cubicBezTo>
                    <a:pt x="2831" y="4531"/>
                    <a:pt x="2799" y="4504"/>
                    <a:pt x="2766" y="4541"/>
                  </a:cubicBezTo>
                  <a:cubicBezTo>
                    <a:pt x="2795" y="4570"/>
                    <a:pt x="2796" y="4599"/>
                    <a:pt x="2831" y="4642"/>
                  </a:cubicBezTo>
                  <a:cubicBezTo>
                    <a:pt x="2836" y="4648"/>
                    <a:pt x="2842" y="4655"/>
                    <a:pt x="2849" y="4662"/>
                  </a:cubicBezTo>
                  <a:cubicBezTo>
                    <a:pt x="2906" y="4589"/>
                    <a:pt x="2874" y="4545"/>
                    <a:pt x="2864" y="4494"/>
                  </a:cubicBezTo>
                  <a:close/>
                  <a:moveTo>
                    <a:pt x="2831" y="4642"/>
                  </a:moveTo>
                  <a:cubicBezTo>
                    <a:pt x="2825" y="4635"/>
                    <a:pt x="2813" y="4635"/>
                    <a:pt x="2804" y="4645"/>
                  </a:cubicBezTo>
                  <a:cubicBezTo>
                    <a:pt x="2795" y="4655"/>
                    <a:pt x="2790" y="4670"/>
                    <a:pt x="2796" y="4677"/>
                  </a:cubicBezTo>
                  <a:lnTo>
                    <a:pt x="2801" y="4686"/>
                  </a:lnTo>
                  <a:cubicBezTo>
                    <a:pt x="2801" y="4695"/>
                    <a:pt x="2795" y="4707"/>
                    <a:pt x="2778" y="4727"/>
                  </a:cubicBezTo>
                  <a:cubicBezTo>
                    <a:pt x="2766" y="4742"/>
                    <a:pt x="2753" y="4755"/>
                    <a:pt x="2745" y="4772"/>
                  </a:cubicBezTo>
                  <a:cubicBezTo>
                    <a:pt x="2739" y="4784"/>
                    <a:pt x="2742" y="4796"/>
                    <a:pt x="2751" y="4798"/>
                  </a:cubicBezTo>
                  <a:cubicBezTo>
                    <a:pt x="2760" y="4801"/>
                    <a:pt x="2772" y="4793"/>
                    <a:pt x="2778" y="4781"/>
                  </a:cubicBezTo>
                  <a:cubicBezTo>
                    <a:pt x="2782" y="4772"/>
                    <a:pt x="2793" y="4759"/>
                    <a:pt x="2801" y="4748"/>
                  </a:cubicBezTo>
                  <a:cubicBezTo>
                    <a:pt x="2808" y="4741"/>
                    <a:pt x="2813" y="4733"/>
                    <a:pt x="2819" y="4724"/>
                  </a:cubicBezTo>
                  <a:cubicBezTo>
                    <a:pt x="2833" y="4705"/>
                    <a:pt x="2844" y="4683"/>
                    <a:pt x="2840" y="4659"/>
                  </a:cubicBezTo>
                  <a:lnTo>
                    <a:pt x="2831" y="4642"/>
                  </a:lnTo>
                  <a:close/>
                  <a:moveTo>
                    <a:pt x="3239" y="4568"/>
                  </a:moveTo>
                  <a:cubicBezTo>
                    <a:pt x="3227" y="4568"/>
                    <a:pt x="3214" y="4580"/>
                    <a:pt x="3209" y="4594"/>
                  </a:cubicBezTo>
                  <a:cubicBezTo>
                    <a:pt x="3202" y="4617"/>
                    <a:pt x="3186" y="4639"/>
                    <a:pt x="3168" y="4662"/>
                  </a:cubicBezTo>
                  <a:cubicBezTo>
                    <a:pt x="3145" y="4693"/>
                    <a:pt x="3118" y="4727"/>
                    <a:pt x="3109" y="4769"/>
                  </a:cubicBezTo>
                  <a:cubicBezTo>
                    <a:pt x="3105" y="4783"/>
                    <a:pt x="3114" y="4791"/>
                    <a:pt x="3126" y="4789"/>
                  </a:cubicBezTo>
                  <a:cubicBezTo>
                    <a:pt x="3134" y="4788"/>
                    <a:pt x="3142" y="4785"/>
                    <a:pt x="3147" y="4778"/>
                  </a:cubicBezTo>
                  <a:cubicBezTo>
                    <a:pt x="3150" y="4773"/>
                    <a:pt x="3155" y="4768"/>
                    <a:pt x="3156" y="4763"/>
                  </a:cubicBezTo>
                  <a:cubicBezTo>
                    <a:pt x="3161" y="4737"/>
                    <a:pt x="3177" y="4713"/>
                    <a:pt x="3197" y="4686"/>
                  </a:cubicBezTo>
                  <a:cubicBezTo>
                    <a:pt x="3218" y="4659"/>
                    <a:pt x="3242" y="4630"/>
                    <a:pt x="3254" y="4594"/>
                  </a:cubicBezTo>
                  <a:cubicBezTo>
                    <a:pt x="3258" y="4580"/>
                    <a:pt x="3251" y="4567"/>
                    <a:pt x="3239" y="4568"/>
                  </a:cubicBezTo>
                  <a:close/>
                  <a:moveTo>
                    <a:pt x="2137" y="4583"/>
                  </a:moveTo>
                  <a:cubicBezTo>
                    <a:pt x="2120" y="4618"/>
                    <a:pt x="2021" y="4681"/>
                    <a:pt x="2066" y="4698"/>
                  </a:cubicBezTo>
                  <a:cubicBezTo>
                    <a:pt x="2081" y="4662"/>
                    <a:pt x="2180" y="4600"/>
                    <a:pt x="2137" y="4583"/>
                  </a:cubicBezTo>
                  <a:close/>
                  <a:moveTo>
                    <a:pt x="18970" y="4583"/>
                  </a:moveTo>
                  <a:cubicBezTo>
                    <a:pt x="18959" y="4585"/>
                    <a:pt x="18956" y="4604"/>
                    <a:pt x="18961" y="4624"/>
                  </a:cubicBezTo>
                  <a:cubicBezTo>
                    <a:pt x="18963" y="4629"/>
                    <a:pt x="18965" y="4635"/>
                    <a:pt x="18967" y="4639"/>
                  </a:cubicBezTo>
                  <a:cubicBezTo>
                    <a:pt x="18974" y="4651"/>
                    <a:pt x="18983" y="4659"/>
                    <a:pt x="18991" y="4656"/>
                  </a:cubicBezTo>
                  <a:cubicBezTo>
                    <a:pt x="19005" y="4653"/>
                    <a:pt x="19015" y="4659"/>
                    <a:pt x="19024" y="4668"/>
                  </a:cubicBezTo>
                  <a:cubicBezTo>
                    <a:pt x="19035" y="4681"/>
                    <a:pt x="19048" y="4678"/>
                    <a:pt x="19053" y="4662"/>
                  </a:cubicBezTo>
                  <a:cubicBezTo>
                    <a:pt x="19057" y="4647"/>
                    <a:pt x="19050" y="4621"/>
                    <a:pt x="19038" y="4609"/>
                  </a:cubicBezTo>
                  <a:cubicBezTo>
                    <a:pt x="19016" y="4585"/>
                    <a:pt x="18994" y="4576"/>
                    <a:pt x="18970" y="4583"/>
                  </a:cubicBezTo>
                  <a:close/>
                  <a:moveTo>
                    <a:pt x="4509" y="4591"/>
                  </a:moveTo>
                  <a:cubicBezTo>
                    <a:pt x="4479" y="4626"/>
                    <a:pt x="4447" y="4658"/>
                    <a:pt x="4418" y="4686"/>
                  </a:cubicBezTo>
                  <a:cubicBezTo>
                    <a:pt x="4417" y="4684"/>
                    <a:pt x="4416" y="4685"/>
                    <a:pt x="4415" y="4683"/>
                  </a:cubicBezTo>
                  <a:cubicBezTo>
                    <a:pt x="4445" y="4648"/>
                    <a:pt x="4479" y="4607"/>
                    <a:pt x="4509" y="4591"/>
                  </a:cubicBezTo>
                  <a:close/>
                  <a:moveTo>
                    <a:pt x="19195" y="4591"/>
                  </a:moveTo>
                  <a:cubicBezTo>
                    <a:pt x="19225" y="4626"/>
                    <a:pt x="19201" y="4649"/>
                    <a:pt x="19224" y="4683"/>
                  </a:cubicBezTo>
                  <a:lnTo>
                    <a:pt x="19289" y="4645"/>
                  </a:lnTo>
                  <a:cubicBezTo>
                    <a:pt x="19257" y="4620"/>
                    <a:pt x="19224" y="4580"/>
                    <a:pt x="19195" y="4591"/>
                  </a:cubicBezTo>
                  <a:close/>
                  <a:moveTo>
                    <a:pt x="4557" y="4665"/>
                  </a:moveTo>
                  <a:cubicBezTo>
                    <a:pt x="4553" y="4676"/>
                    <a:pt x="4547" y="4686"/>
                    <a:pt x="4539" y="4698"/>
                  </a:cubicBezTo>
                  <a:cubicBezTo>
                    <a:pt x="4539" y="4688"/>
                    <a:pt x="4546" y="4674"/>
                    <a:pt x="4557" y="4665"/>
                  </a:cubicBezTo>
                  <a:close/>
                  <a:moveTo>
                    <a:pt x="1945" y="4674"/>
                  </a:moveTo>
                  <a:cubicBezTo>
                    <a:pt x="1898" y="4708"/>
                    <a:pt x="1807" y="4744"/>
                    <a:pt x="1806" y="4831"/>
                  </a:cubicBezTo>
                  <a:cubicBezTo>
                    <a:pt x="1865" y="4884"/>
                    <a:pt x="1968" y="4737"/>
                    <a:pt x="1945" y="4674"/>
                  </a:cubicBezTo>
                  <a:close/>
                  <a:moveTo>
                    <a:pt x="4802" y="4730"/>
                  </a:moveTo>
                  <a:cubicBezTo>
                    <a:pt x="4831" y="4720"/>
                    <a:pt x="4861" y="4726"/>
                    <a:pt x="4888" y="4751"/>
                  </a:cubicBezTo>
                  <a:cubicBezTo>
                    <a:pt x="4859" y="4832"/>
                    <a:pt x="4777" y="4882"/>
                    <a:pt x="4716" y="4813"/>
                  </a:cubicBezTo>
                  <a:cubicBezTo>
                    <a:pt x="4746" y="4770"/>
                    <a:pt x="4773" y="4741"/>
                    <a:pt x="4802" y="4730"/>
                  </a:cubicBezTo>
                  <a:close/>
                  <a:moveTo>
                    <a:pt x="18805" y="4736"/>
                  </a:moveTo>
                  <a:cubicBezTo>
                    <a:pt x="18798" y="4741"/>
                    <a:pt x="18800" y="4749"/>
                    <a:pt x="18808" y="4754"/>
                  </a:cubicBezTo>
                  <a:cubicBezTo>
                    <a:pt x="18829" y="4769"/>
                    <a:pt x="18844" y="4790"/>
                    <a:pt x="18858" y="4816"/>
                  </a:cubicBezTo>
                  <a:cubicBezTo>
                    <a:pt x="18859" y="4818"/>
                    <a:pt x="18861" y="4820"/>
                    <a:pt x="18864" y="4822"/>
                  </a:cubicBezTo>
                  <a:cubicBezTo>
                    <a:pt x="18870" y="4826"/>
                    <a:pt x="18875" y="4831"/>
                    <a:pt x="18882" y="4831"/>
                  </a:cubicBezTo>
                  <a:cubicBezTo>
                    <a:pt x="18892" y="4830"/>
                    <a:pt x="18898" y="4823"/>
                    <a:pt x="18894" y="4816"/>
                  </a:cubicBezTo>
                  <a:cubicBezTo>
                    <a:pt x="18881" y="4792"/>
                    <a:pt x="18868" y="4761"/>
                    <a:pt x="18834" y="4739"/>
                  </a:cubicBezTo>
                  <a:cubicBezTo>
                    <a:pt x="18826" y="4734"/>
                    <a:pt x="18812" y="4732"/>
                    <a:pt x="18805" y="4736"/>
                  </a:cubicBezTo>
                  <a:close/>
                  <a:moveTo>
                    <a:pt x="17428" y="4775"/>
                  </a:moveTo>
                  <a:cubicBezTo>
                    <a:pt x="17446" y="4794"/>
                    <a:pt x="17462" y="4813"/>
                    <a:pt x="17478" y="4834"/>
                  </a:cubicBezTo>
                  <a:cubicBezTo>
                    <a:pt x="17494" y="4853"/>
                    <a:pt x="17508" y="4871"/>
                    <a:pt x="17522" y="4890"/>
                  </a:cubicBezTo>
                  <a:cubicBezTo>
                    <a:pt x="17524" y="4909"/>
                    <a:pt x="17529" y="4930"/>
                    <a:pt x="17537" y="4952"/>
                  </a:cubicBezTo>
                  <a:cubicBezTo>
                    <a:pt x="17558" y="4952"/>
                    <a:pt x="17572" y="4963"/>
                    <a:pt x="17585" y="4979"/>
                  </a:cubicBezTo>
                  <a:cubicBezTo>
                    <a:pt x="17588" y="4983"/>
                    <a:pt x="17591" y="4987"/>
                    <a:pt x="17593" y="4990"/>
                  </a:cubicBezTo>
                  <a:cubicBezTo>
                    <a:pt x="17603" y="5004"/>
                    <a:pt x="17612" y="5019"/>
                    <a:pt x="17620" y="5035"/>
                  </a:cubicBezTo>
                  <a:cubicBezTo>
                    <a:pt x="17609" y="5042"/>
                    <a:pt x="17598" y="5054"/>
                    <a:pt x="17590" y="5067"/>
                  </a:cubicBezTo>
                  <a:lnTo>
                    <a:pt x="17587" y="5061"/>
                  </a:lnTo>
                  <a:cubicBezTo>
                    <a:pt x="17555" y="5018"/>
                    <a:pt x="17505" y="4962"/>
                    <a:pt x="17455" y="4905"/>
                  </a:cubicBezTo>
                  <a:cubicBezTo>
                    <a:pt x="17441" y="4864"/>
                    <a:pt x="17431" y="4823"/>
                    <a:pt x="17428" y="4775"/>
                  </a:cubicBezTo>
                  <a:close/>
                  <a:moveTo>
                    <a:pt x="19369" y="4804"/>
                  </a:moveTo>
                  <a:cubicBezTo>
                    <a:pt x="19357" y="4804"/>
                    <a:pt x="19351" y="4817"/>
                    <a:pt x="19354" y="4831"/>
                  </a:cubicBezTo>
                  <a:cubicBezTo>
                    <a:pt x="19374" y="4900"/>
                    <a:pt x="19418" y="4949"/>
                    <a:pt x="19461" y="4999"/>
                  </a:cubicBezTo>
                  <a:cubicBezTo>
                    <a:pt x="19499" y="5043"/>
                    <a:pt x="19534" y="5086"/>
                    <a:pt x="19549" y="5138"/>
                  </a:cubicBezTo>
                  <a:cubicBezTo>
                    <a:pt x="19551" y="5142"/>
                    <a:pt x="19553" y="5144"/>
                    <a:pt x="19555" y="5147"/>
                  </a:cubicBezTo>
                  <a:cubicBezTo>
                    <a:pt x="19562" y="5155"/>
                    <a:pt x="19570" y="5162"/>
                    <a:pt x="19579" y="5162"/>
                  </a:cubicBezTo>
                  <a:cubicBezTo>
                    <a:pt x="19591" y="5161"/>
                    <a:pt x="19598" y="5149"/>
                    <a:pt x="19594" y="5135"/>
                  </a:cubicBezTo>
                  <a:cubicBezTo>
                    <a:pt x="19574" y="5068"/>
                    <a:pt x="19529" y="5018"/>
                    <a:pt x="19487" y="4970"/>
                  </a:cubicBezTo>
                  <a:cubicBezTo>
                    <a:pt x="19448" y="4925"/>
                    <a:pt x="19414" y="4883"/>
                    <a:pt x="19399" y="4831"/>
                  </a:cubicBezTo>
                  <a:cubicBezTo>
                    <a:pt x="19395" y="4817"/>
                    <a:pt x="19382" y="4805"/>
                    <a:pt x="19369" y="4804"/>
                  </a:cubicBezTo>
                  <a:close/>
                  <a:moveTo>
                    <a:pt x="2642" y="4810"/>
                  </a:moveTo>
                  <a:cubicBezTo>
                    <a:pt x="2615" y="4874"/>
                    <a:pt x="2586" y="4847"/>
                    <a:pt x="2559" y="4899"/>
                  </a:cubicBezTo>
                  <a:cubicBezTo>
                    <a:pt x="2604" y="4918"/>
                    <a:pt x="2683" y="4898"/>
                    <a:pt x="2683" y="4840"/>
                  </a:cubicBezTo>
                  <a:lnTo>
                    <a:pt x="2642" y="4810"/>
                  </a:lnTo>
                  <a:close/>
                  <a:moveTo>
                    <a:pt x="4314" y="4819"/>
                  </a:moveTo>
                  <a:cubicBezTo>
                    <a:pt x="4267" y="4896"/>
                    <a:pt x="4266" y="4964"/>
                    <a:pt x="4214" y="5044"/>
                  </a:cubicBezTo>
                  <a:cubicBezTo>
                    <a:pt x="4182" y="5065"/>
                    <a:pt x="4151" y="5088"/>
                    <a:pt x="4122" y="5114"/>
                  </a:cubicBezTo>
                  <a:cubicBezTo>
                    <a:pt x="4114" y="5117"/>
                    <a:pt x="4105" y="5118"/>
                    <a:pt x="4096" y="5120"/>
                  </a:cubicBezTo>
                  <a:cubicBezTo>
                    <a:pt x="4095" y="5127"/>
                    <a:pt x="4092" y="5135"/>
                    <a:pt x="4090" y="5144"/>
                  </a:cubicBezTo>
                  <a:cubicBezTo>
                    <a:pt x="4035" y="5199"/>
                    <a:pt x="3986" y="5261"/>
                    <a:pt x="3939" y="5324"/>
                  </a:cubicBezTo>
                  <a:cubicBezTo>
                    <a:pt x="3926" y="5342"/>
                    <a:pt x="3913" y="5360"/>
                    <a:pt x="3901" y="5377"/>
                  </a:cubicBezTo>
                  <a:cubicBezTo>
                    <a:pt x="3885" y="5378"/>
                    <a:pt x="3871" y="5372"/>
                    <a:pt x="3856" y="5360"/>
                  </a:cubicBezTo>
                  <a:cubicBezTo>
                    <a:pt x="3872" y="5330"/>
                    <a:pt x="3893" y="5301"/>
                    <a:pt x="3910" y="5271"/>
                  </a:cubicBezTo>
                  <a:cubicBezTo>
                    <a:pt x="3952" y="5235"/>
                    <a:pt x="4010" y="5200"/>
                    <a:pt x="4057" y="5144"/>
                  </a:cubicBezTo>
                  <a:cubicBezTo>
                    <a:pt x="4079" y="5118"/>
                    <a:pt x="4065" y="5082"/>
                    <a:pt x="4081" y="5058"/>
                  </a:cubicBezTo>
                  <a:cubicBezTo>
                    <a:pt x="4126" y="4989"/>
                    <a:pt x="4179" y="4926"/>
                    <a:pt x="4229" y="4881"/>
                  </a:cubicBezTo>
                  <a:cubicBezTo>
                    <a:pt x="4230" y="4883"/>
                    <a:pt x="4230" y="4885"/>
                    <a:pt x="4232" y="4887"/>
                  </a:cubicBezTo>
                  <a:cubicBezTo>
                    <a:pt x="4240" y="4877"/>
                    <a:pt x="4250" y="4868"/>
                    <a:pt x="4258" y="4857"/>
                  </a:cubicBezTo>
                  <a:cubicBezTo>
                    <a:pt x="4278" y="4843"/>
                    <a:pt x="4296" y="4828"/>
                    <a:pt x="4314" y="4819"/>
                  </a:cubicBezTo>
                  <a:close/>
                  <a:moveTo>
                    <a:pt x="18908" y="4890"/>
                  </a:moveTo>
                  <a:cubicBezTo>
                    <a:pt x="18927" y="5086"/>
                    <a:pt x="19112" y="4922"/>
                    <a:pt x="18908" y="4890"/>
                  </a:cubicBezTo>
                  <a:close/>
                  <a:moveTo>
                    <a:pt x="18554" y="4946"/>
                  </a:moveTo>
                  <a:cubicBezTo>
                    <a:pt x="18614" y="4995"/>
                    <a:pt x="18591" y="5058"/>
                    <a:pt x="18648" y="5035"/>
                  </a:cubicBezTo>
                  <a:cubicBezTo>
                    <a:pt x="18635" y="5004"/>
                    <a:pt x="18633" y="4976"/>
                    <a:pt x="18619" y="4946"/>
                  </a:cubicBezTo>
                  <a:cubicBezTo>
                    <a:pt x="18598" y="4972"/>
                    <a:pt x="18576" y="4946"/>
                    <a:pt x="18554" y="4946"/>
                  </a:cubicBezTo>
                  <a:close/>
                  <a:moveTo>
                    <a:pt x="2290" y="4952"/>
                  </a:moveTo>
                  <a:cubicBezTo>
                    <a:pt x="2069" y="5073"/>
                    <a:pt x="2324" y="5083"/>
                    <a:pt x="2290" y="4952"/>
                  </a:cubicBezTo>
                  <a:close/>
                  <a:moveTo>
                    <a:pt x="3986" y="4955"/>
                  </a:moveTo>
                  <a:cubicBezTo>
                    <a:pt x="3989" y="5001"/>
                    <a:pt x="3949" y="5085"/>
                    <a:pt x="3895" y="5046"/>
                  </a:cubicBezTo>
                  <a:cubicBezTo>
                    <a:pt x="3892" y="4988"/>
                    <a:pt x="3950" y="4968"/>
                    <a:pt x="3986" y="4955"/>
                  </a:cubicBezTo>
                  <a:close/>
                  <a:moveTo>
                    <a:pt x="19733" y="4979"/>
                  </a:moveTo>
                  <a:cubicBezTo>
                    <a:pt x="19741" y="5024"/>
                    <a:pt x="19777" y="5153"/>
                    <a:pt x="19842" y="5135"/>
                  </a:cubicBezTo>
                  <a:cubicBezTo>
                    <a:pt x="19805" y="5079"/>
                    <a:pt x="19811" y="4963"/>
                    <a:pt x="19733" y="4979"/>
                  </a:cubicBezTo>
                  <a:close/>
                  <a:moveTo>
                    <a:pt x="1732" y="4984"/>
                  </a:moveTo>
                  <a:cubicBezTo>
                    <a:pt x="1714" y="4983"/>
                    <a:pt x="1692" y="4996"/>
                    <a:pt x="1685" y="5014"/>
                  </a:cubicBezTo>
                  <a:cubicBezTo>
                    <a:pt x="1675" y="5035"/>
                    <a:pt x="1665" y="5053"/>
                    <a:pt x="1658" y="5082"/>
                  </a:cubicBezTo>
                  <a:cubicBezTo>
                    <a:pt x="1653" y="5099"/>
                    <a:pt x="1666" y="5113"/>
                    <a:pt x="1685" y="5111"/>
                  </a:cubicBezTo>
                  <a:cubicBezTo>
                    <a:pt x="1698" y="5110"/>
                    <a:pt x="1711" y="5101"/>
                    <a:pt x="1720" y="5091"/>
                  </a:cubicBezTo>
                  <a:cubicBezTo>
                    <a:pt x="1724" y="5087"/>
                    <a:pt x="1728" y="5081"/>
                    <a:pt x="1729" y="5076"/>
                  </a:cubicBezTo>
                  <a:cubicBezTo>
                    <a:pt x="1735" y="5052"/>
                    <a:pt x="1741" y="5036"/>
                    <a:pt x="1750" y="5017"/>
                  </a:cubicBezTo>
                  <a:cubicBezTo>
                    <a:pt x="1757" y="4999"/>
                    <a:pt x="1750" y="4986"/>
                    <a:pt x="1732" y="4984"/>
                  </a:cubicBezTo>
                  <a:close/>
                  <a:moveTo>
                    <a:pt x="2066" y="4987"/>
                  </a:moveTo>
                  <a:cubicBezTo>
                    <a:pt x="2054" y="4979"/>
                    <a:pt x="2033" y="4987"/>
                    <a:pt x="2021" y="5005"/>
                  </a:cubicBezTo>
                  <a:cubicBezTo>
                    <a:pt x="1950" y="5113"/>
                    <a:pt x="1888" y="5204"/>
                    <a:pt x="1829" y="5289"/>
                  </a:cubicBezTo>
                  <a:cubicBezTo>
                    <a:pt x="1792" y="5267"/>
                    <a:pt x="1823" y="5237"/>
                    <a:pt x="1773" y="5256"/>
                  </a:cubicBezTo>
                  <a:cubicBezTo>
                    <a:pt x="1720" y="5343"/>
                    <a:pt x="1769" y="5437"/>
                    <a:pt x="1817" y="5425"/>
                  </a:cubicBezTo>
                  <a:lnTo>
                    <a:pt x="1865" y="5339"/>
                  </a:lnTo>
                  <a:lnTo>
                    <a:pt x="1862" y="5339"/>
                  </a:lnTo>
                  <a:cubicBezTo>
                    <a:pt x="1924" y="5249"/>
                    <a:pt x="1990" y="5152"/>
                    <a:pt x="2066" y="5038"/>
                  </a:cubicBezTo>
                  <a:lnTo>
                    <a:pt x="2066" y="5035"/>
                  </a:lnTo>
                  <a:cubicBezTo>
                    <a:pt x="2077" y="5017"/>
                    <a:pt x="2077" y="4996"/>
                    <a:pt x="2066" y="4987"/>
                  </a:cubicBezTo>
                  <a:close/>
                  <a:moveTo>
                    <a:pt x="19032" y="4987"/>
                  </a:moveTo>
                  <a:cubicBezTo>
                    <a:pt x="18950" y="5011"/>
                    <a:pt x="18951" y="5045"/>
                    <a:pt x="18991" y="5082"/>
                  </a:cubicBezTo>
                  <a:cubicBezTo>
                    <a:pt x="19074" y="5058"/>
                    <a:pt x="19072" y="5025"/>
                    <a:pt x="19032" y="4987"/>
                  </a:cubicBezTo>
                  <a:close/>
                  <a:moveTo>
                    <a:pt x="18574" y="5014"/>
                  </a:moveTo>
                  <a:cubicBezTo>
                    <a:pt x="18489" y="5037"/>
                    <a:pt x="18567" y="5131"/>
                    <a:pt x="18631" y="5103"/>
                  </a:cubicBezTo>
                  <a:cubicBezTo>
                    <a:pt x="18627" y="5043"/>
                    <a:pt x="18578" y="5073"/>
                    <a:pt x="18574" y="5014"/>
                  </a:cubicBezTo>
                  <a:close/>
                  <a:moveTo>
                    <a:pt x="3632" y="5026"/>
                  </a:moveTo>
                  <a:cubicBezTo>
                    <a:pt x="3639" y="5032"/>
                    <a:pt x="3648" y="5036"/>
                    <a:pt x="3655" y="5038"/>
                  </a:cubicBezTo>
                  <a:cubicBezTo>
                    <a:pt x="3653" y="5047"/>
                    <a:pt x="3646" y="5057"/>
                    <a:pt x="3638" y="5067"/>
                  </a:cubicBezTo>
                  <a:cubicBezTo>
                    <a:pt x="3631" y="5055"/>
                    <a:pt x="3627" y="5042"/>
                    <a:pt x="3632" y="5026"/>
                  </a:cubicBezTo>
                  <a:close/>
                  <a:moveTo>
                    <a:pt x="17641" y="5073"/>
                  </a:moveTo>
                  <a:cubicBezTo>
                    <a:pt x="17645" y="5080"/>
                    <a:pt x="17650" y="5086"/>
                    <a:pt x="17655" y="5091"/>
                  </a:cubicBezTo>
                  <a:cubicBezTo>
                    <a:pt x="17660" y="5087"/>
                    <a:pt x="17663" y="5080"/>
                    <a:pt x="17667" y="5073"/>
                  </a:cubicBezTo>
                  <a:cubicBezTo>
                    <a:pt x="17715" y="5089"/>
                    <a:pt x="17726" y="5109"/>
                    <a:pt x="17782" y="5123"/>
                  </a:cubicBezTo>
                  <a:cubicBezTo>
                    <a:pt x="17786" y="5135"/>
                    <a:pt x="17792" y="5147"/>
                    <a:pt x="17797" y="5159"/>
                  </a:cubicBezTo>
                  <a:cubicBezTo>
                    <a:pt x="17801" y="5187"/>
                    <a:pt x="17805" y="5214"/>
                    <a:pt x="17821" y="5244"/>
                  </a:cubicBezTo>
                  <a:lnTo>
                    <a:pt x="17824" y="5239"/>
                  </a:lnTo>
                  <a:cubicBezTo>
                    <a:pt x="17827" y="5253"/>
                    <a:pt x="17828" y="5268"/>
                    <a:pt x="17830" y="5283"/>
                  </a:cubicBezTo>
                  <a:cubicBezTo>
                    <a:pt x="17834" y="5312"/>
                    <a:pt x="17840" y="5339"/>
                    <a:pt x="17848" y="5369"/>
                  </a:cubicBezTo>
                  <a:cubicBezTo>
                    <a:pt x="17824" y="5343"/>
                    <a:pt x="17802" y="5345"/>
                    <a:pt x="17780" y="5369"/>
                  </a:cubicBezTo>
                  <a:cubicBezTo>
                    <a:pt x="17770" y="5308"/>
                    <a:pt x="17733" y="5254"/>
                    <a:pt x="17697" y="5203"/>
                  </a:cubicBezTo>
                  <a:cubicBezTo>
                    <a:pt x="17708" y="5175"/>
                    <a:pt x="17697" y="5142"/>
                    <a:pt x="17694" y="5111"/>
                  </a:cubicBezTo>
                  <a:cubicBezTo>
                    <a:pt x="17676" y="5127"/>
                    <a:pt x="17671" y="5143"/>
                    <a:pt x="17670" y="5162"/>
                  </a:cubicBezTo>
                  <a:cubicBezTo>
                    <a:pt x="17652" y="5135"/>
                    <a:pt x="17637" y="5111"/>
                    <a:pt x="17629" y="5085"/>
                  </a:cubicBezTo>
                  <a:cubicBezTo>
                    <a:pt x="17632" y="5081"/>
                    <a:pt x="17636" y="5076"/>
                    <a:pt x="17641" y="5073"/>
                  </a:cubicBezTo>
                  <a:close/>
                  <a:moveTo>
                    <a:pt x="18232" y="5079"/>
                  </a:moveTo>
                  <a:lnTo>
                    <a:pt x="18300" y="5159"/>
                  </a:lnTo>
                  <a:cubicBezTo>
                    <a:pt x="18301" y="5161"/>
                    <a:pt x="18301" y="5165"/>
                    <a:pt x="18303" y="5168"/>
                  </a:cubicBezTo>
                  <a:cubicBezTo>
                    <a:pt x="18273" y="5172"/>
                    <a:pt x="18253" y="5183"/>
                    <a:pt x="18238" y="5203"/>
                  </a:cubicBezTo>
                  <a:cubicBezTo>
                    <a:pt x="18234" y="5198"/>
                    <a:pt x="18231" y="5195"/>
                    <a:pt x="18229" y="5188"/>
                  </a:cubicBezTo>
                  <a:lnTo>
                    <a:pt x="18235" y="5185"/>
                  </a:lnTo>
                  <a:cubicBezTo>
                    <a:pt x="18259" y="5155"/>
                    <a:pt x="18179" y="5104"/>
                    <a:pt x="18232" y="5079"/>
                  </a:cubicBezTo>
                  <a:close/>
                  <a:moveTo>
                    <a:pt x="2553" y="5111"/>
                  </a:moveTo>
                  <a:cubicBezTo>
                    <a:pt x="2544" y="5102"/>
                    <a:pt x="2527" y="5107"/>
                    <a:pt x="2515" y="5123"/>
                  </a:cubicBezTo>
                  <a:cubicBezTo>
                    <a:pt x="2488" y="5158"/>
                    <a:pt x="2470" y="5194"/>
                    <a:pt x="2453" y="5230"/>
                  </a:cubicBezTo>
                  <a:cubicBezTo>
                    <a:pt x="2438" y="5259"/>
                    <a:pt x="2426" y="5288"/>
                    <a:pt x="2408" y="5312"/>
                  </a:cubicBezTo>
                  <a:cubicBezTo>
                    <a:pt x="2397" y="5328"/>
                    <a:pt x="2395" y="5348"/>
                    <a:pt x="2406" y="5357"/>
                  </a:cubicBezTo>
                  <a:cubicBezTo>
                    <a:pt x="2415" y="5366"/>
                    <a:pt x="2432" y="5358"/>
                    <a:pt x="2444" y="5342"/>
                  </a:cubicBezTo>
                  <a:cubicBezTo>
                    <a:pt x="2450" y="5334"/>
                    <a:pt x="2454" y="5326"/>
                    <a:pt x="2459" y="5318"/>
                  </a:cubicBezTo>
                  <a:cubicBezTo>
                    <a:pt x="2473" y="5294"/>
                    <a:pt x="2485" y="5269"/>
                    <a:pt x="2497" y="5244"/>
                  </a:cubicBezTo>
                  <a:cubicBezTo>
                    <a:pt x="2512" y="5213"/>
                    <a:pt x="2527" y="5184"/>
                    <a:pt x="2547" y="5159"/>
                  </a:cubicBezTo>
                  <a:cubicBezTo>
                    <a:pt x="2560" y="5143"/>
                    <a:pt x="2563" y="5121"/>
                    <a:pt x="2553" y="5111"/>
                  </a:cubicBezTo>
                  <a:close/>
                  <a:moveTo>
                    <a:pt x="18415" y="5117"/>
                  </a:moveTo>
                  <a:lnTo>
                    <a:pt x="18418" y="5120"/>
                  </a:lnTo>
                  <a:cubicBezTo>
                    <a:pt x="18419" y="5122"/>
                    <a:pt x="18420" y="5122"/>
                    <a:pt x="18421" y="5123"/>
                  </a:cubicBezTo>
                  <a:cubicBezTo>
                    <a:pt x="18423" y="5127"/>
                    <a:pt x="18427" y="5131"/>
                    <a:pt x="18430" y="5135"/>
                  </a:cubicBezTo>
                  <a:cubicBezTo>
                    <a:pt x="18421" y="5193"/>
                    <a:pt x="18442" y="5256"/>
                    <a:pt x="18430" y="5312"/>
                  </a:cubicBezTo>
                  <a:cubicBezTo>
                    <a:pt x="18404" y="5273"/>
                    <a:pt x="18369" y="5237"/>
                    <a:pt x="18326" y="5191"/>
                  </a:cubicBezTo>
                  <a:cubicBezTo>
                    <a:pt x="18329" y="5192"/>
                    <a:pt x="18333" y="5192"/>
                    <a:pt x="18335" y="5191"/>
                  </a:cubicBezTo>
                  <a:cubicBezTo>
                    <a:pt x="18341" y="5188"/>
                    <a:pt x="18343" y="5178"/>
                    <a:pt x="18338" y="5171"/>
                  </a:cubicBezTo>
                  <a:cubicBezTo>
                    <a:pt x="18330" y="5158"/>
                    <a:pt x="18321" y="5146"/>
                    <a:pt x="18317" y="5138"/>
                  </a:cubicBezTo>
                  <a:lnTo>
                    <a:pt x="18323" y="5138"/>
                  </a:lnTo>
                  <a:cubicBezTo>
                    <a:pt x="18352" y="5093"/>
                    <a:pt x="18386" y="5162"/>
                    <a:pt x="18415" y="5117"/>
                  </a:cubicBezTo>
                  <a:close/>
                  <a:moveTo>
                    <a:pt x="3788" y="5188"/>
                  </a:moveTo>
                  <a:cubicBezTo>
                    <a:pt x="3775" y="5212"/>
                    <a:pt x="3762" y="5233"/>
                    <a:pt x="3750" y="5253"/>
                  </a:cubicBezTo>
                  <a:cubicBezTo>
                    <a:pt x="3743" y="5251"/>
                    <a:pt x="3735" y="5248"/>
                    <a:pt x="3726" y="5241"/>
                  </a:cubicBezTo>
                  <a:cubicBezTo>
                    <a:pt x="3743" y="5223"/>
                    <a:pt x="3746" y="5209"/>
                    <a:pt x="3738" y="5197"/>
                  </a:cubicBezTo>
                  <a:cubicBezTo>
                    <a:pt x="3763" y="5180"/>
                    <a:pt x="3779" y="5180"/>
                    <a:pt x="3788" y="5188"/>
                  </a:cubicBezTo>
                  <a:close/>
                  <a:moveTo>
                    <a:pt x="18131" y="5191"/>
                  </a:moveTo>
                  <a:cubicBezTo>
                    <a:pt x="18107" y="5163"/>
                    <a:pt x="18191" y="5181"/>
                    <a:pt x="18211" y="5209"/>
                  </a:cubicBezTo>
                  <a:cubicBezTo>
                    <a:pt x="18214" y="5215"/>
                    <a:pt x="18219" y="5220"/>
                    <a:pt x="18223" y="5227"/>
                  </a:cubicBezTo>
                  <a:cubicBezTo>
                    <a:pt x="18213" y="5246"/>
                    <a:pt x="18206" y="5270"/>
                    <a:pt x="18199" y="5292"/>
                  </a:cubicBezTo>
                  <a:cubicBezTo>
                    <a:pt x="18172" y="5248"/>
                    <a:pt x="18147" y="5194"/>
                    <a:pt x="18131" y="5191"/>
                  </a:cubicBezTo>
                  <a:close/>
                  <a:moveTo>
                    <a:pt x="3454" y="5206"/>
                  </a:moveTo>
                  <a:cubicBezTo>
                    <a:pt x="3466" y="5215"/>
                    <a:pt x="3471" y="5226"/>
                    <a:pt x="3472" y="5239"/>
                  </a:cubicBezTo>
                  <a:cubicBezTo>
                    <a:pt x="3471" y="5242"/>
                    <a:pt x="3470" y="5244"/>
                    <a:pt x="3469" y="5247"/>
                  </a:cubicBezTo>
                  <a:cubicBezTo>
                    <a:pt x="3465" y="5258"/>
                    <a:pt x="3465" y="5267"/>
                    <a:pt x="3469" y="5274"/>
                  </a:cubicBezTo>
                  <a:cubicBezTo>
                    <a:pt x="3456" y="5320"/>
                    <a:pt x="3421" y="5369"/>
                    <a:pt x="3463" y="5371"/>
                  </a:cubicBezTo>
                  <a:cubicBezTo>
                    <a:pt x="3419" y="5464"/>
                    <a:pt x="3427" y="5329"/>
                    <a:pt x="3398" y="5380"/>
                  </a:cubicBezTo>
                  <a:lnTo>
                    <a:pt x="3395" y="5386"/>
                  </a:lnTo>
                  <a:cubicBezTo>
                    <a:pt x="3391" y="5385"/>
                    <a:pt x="3388" y="5384"/>
                    <a:pt x="3384" y="5383"/>
                  </a:cubicBezTo>
                  <a:cubicBezTo>
                    <a:pt x="3380" y="5383"/>
                    <a:pt x="3375" y="5381"/>
                    <a:pt x="3372" y="5380"/>
                  </a:cubicBezTo>
                  <a:cubicBezTo>
                    <a:pt x="3381" y="5348"/>
                    <a:pt x="3420" y="5273"/>
                    <a:pt x="3454" y="5206"/>
                  </a:cubicBezTo>
                  <a:close/>
                  <a:moveTo>
                    <a:pt x="4376" y="5265"/>
                  </a:moveTo>
                  <a:cubicBezTo>
                    <a:pt x="4317" y="5391"/>
                    <a:pt x="4230" y="5421"/>
                    <a:pt x="4146" y="5569"/>
                  </a:cubicBezTo>
                  <a:cubicBezTo>
                    <a:pt x="4184" y="5433"/>
                    <a:pt x="4238" y="5296"/>
                    <a:pt x="4376" y="5265"/>
                  </a:cubicBezTo>
                  <a:close/>
                  <a:moveTo>
                    <a:pt x="2772" y="5304"/>
                  </a:moveTo>
                  <a:cubicBezTo>
                    <a:pt x="2734" y="5293"/>
                    <a:pt x="2606" y="5442"/>
                    <a:pt x="2766" y="5380"/>
                  </a:cubicBezTo>
                  <a:cubicBezTo>
                    <a:pt x="2788" y="5327"/>
                    <a:pt x="2785" y="5307"/>
                    <a:pt x="2772" y="5304"/>
                  </a:cubicBezTo>
                  <a:close/>
                  <a:moveTo>
                    <a:pt x="18303" y="5324"/>
                  </a:moveTo>
                  <a:cubicBezTo>
                    <a:pt x="18305" y="5329"/>
                    <a:pt x="18306" y="5334"/>
                    <a:pt x="18308" y="5339"/>
                  </a:cubicBezTo>
                  <a:cubicBezTo>
                    <a:pt x="18298" y="5348"/>
                    <a:pt x="18289" y="5353"/>
                    <a:pt x="18279" y="5354"/>
                  </a:cubicBezTo>
                  <a:cubicBezTo>
                    <a:pt x="18284" y="5344"/>
                    <a:pt x="18291" y="5335"/>
                    <a:pt x="18303" y="5324"/>
                  </a:cubicBezTo>
                  <a:close/>
                  <a:moveTo>
                    <a:pt x="17957" y="5369"/>
                  </a:moveTo>
                  <a:cubicBezTo>
                    <a:pt x="17993" y="5396"/>
                    <a:pt x="18028" y="5407"/>
                    <a:pt x="18063" y="5425"/>
                  </a:cubicBezTo>
                  <a:cubicBezTo>
                    <a:pt x="18058" y="5450"/>
                    <a:pt x="18036" y="5449"/>
                    <a:pt x="18031" y="5490"/>
                  </a:cubicBezTo>
                  <a:cubicBezTo>
                    <a:pt x="18029" y="5491"/>
                    <a:pt x="18026" y="5491"/>
                    <a:pt x="18025" y="5493"/>
                  </a:cubicBezTo>
                  <a:cubicBezTo>
                    <a:pt x="18003" y="5448"/>
                    <a:pt x="17983" y="5403"/>
                    <a:pt x="17957" y="5369"/>
                  </a:cubicBezTo>
                  <a:close/>
                  <a:moveTo>
                    <a:pt x="19582" y="5371"/>
                  </a:moveTo>
                  <a:cubicBezTo>
                    <a:pt x="19512" y="5403"/>
                    <a:pt x="19540" y="5469"/>
                    <a:pt x="19576" y="5540"/>
                  </a:cubicBezTo>
                  <a:cubicBezTo>
                    <a:pt x="19530" y="5564"/>
                    <a:pt x="19525" y="5604"/>
                    <a:pt x="19552" y="5655"/>
                  </a:cubicBezTo>
                  <a:cubicBezTo>
                    <a:pt x="19549" y="5655"/>
                    <a:pt x="19546" y="5654"/>
                    <a:pt x="19544" y="5655"/>
                  </a:cubicBezTo>
                  <a:lnTo>
                    <a:pt x="19529" y="5667"/>
                  </a:lnTo>
                  <a:cubicBezTo>
                    <a:pt x="19523" y="5662"/>
                    <a:pt x="19515" y="5654"/>
                    <a:pt x="19508" y="5646"/>
                  </a:cubicBezTo>
                  <a:cubicBezTo>
                    <a:pt x="19490" y="5626"/>
                    <a:pt x="19461" y="5595"/>
                    <a:pt x="19425" y="5599"/>
                  </a:cubicBezTo>
                  <a:cubicBezTo>
                    <a:pt x="19350" y="5530"/>
                    <a:pt x="19296" y="5464"/>
                    <a:pt x="19260" y="5392"/>
                  </a:cubicBezTo>
                  <a:cubicBezTo>
                    <a:pt x="19253" y="5378"/>
                    <a:pt x="19239" y="5370"/>
                    <a:pt x="19227" y="5374"/>
                  </a:cubicBezTo>
                  <a:cubicBezTo>
                    <a:pt x="19216" y="5379"/>
                    <a:pt x="19211" y="5395"/>
                    <a:pt x="19219" y="5410"/>
                  </a:cubicBezTo>
                  <a:cubicBezTo>
                    <a:pt x="19232" y="5437"/>
                    <a:pt x="19248" y="5461"/>
                    <a:pt x="19266" y="5487"/>
                  </a:cubicBezTo>
                  <a:cubicBezTo>
                    <a:pt x="19302" y="5538"/>
                    <a:pt x="19348" y="5589"/>
                    <a:pt x="19405" y="5640"/>
                  </a:cubicBezTo>
                  <a:cubicBezTo>
                    <a:pt x="19405" y="5672"/>
                    <a:pt x="19415" y="5703"/>
                    <a:pt x="19425" y="5726"/>
                  </a:cubicBezTo>
                  <a:cubicBezTo>
                    <a:pt x="19426" y="5728"/>
                    <a:pt x="19428" y="5730"/>
                    <a:pt x="19428" y="5732"/>
                  </a:cubicBezTo>
                  <a:cubicBezTo>
                    <a:pt x="19436" y="5743"/>
                    <a:pt x="19448" y="5750"/>
                    <a:pt x="19458" y="5747"/>
                  </a:cubicBezTo>
                  <a:cubicBezTo>
                    <a:pt x="19469" y="5743"/>
                    <a:pt x="19473" y="5728"/>
                    <a:pt x="19467" y="5714"/>
                  </a:cubicBezTo>
                  <a:cubicBezTo>
                    <a:pt x="19461" y="5703"/>
                    <a:pt x="19454" y="5681"/>
                    <a:pt x="19452" y="5661"/>
                  </a:cubicBezTo>
                  <a:cubicBezTo>
                    <a:pt x="19457" y="5663"/>
                    <a:pt x="19462" y="5670"/>
                    <a:pt x="19476" y="5685"/>
                  </a:cubicBezTo>
                  <a:cubicBezTo>
                    <a:pt x="19492" y="5703"/>
                    <a:pt x="19512" y="5725"/>
                    <a:pt x="19538" y="5732"/>
                  </a:cubicBezTo>
                  <a:lnTo>
                    <a:pt x="19549" y="5735"/>
                  </a:lnTo>
                  <a:lnTo>
                    <a:pt x="19558" y="5729"/>
                  </a:lnTo>
                  <a:cubicBezTo>
                    <a:pt x="19565" y="5724"/>
                    <a:pt x="19574" y="5719"/>
                    <a:pt x="19582" y="5714"/>
                  </a:cubicBezTo>
                  <a:cubicBezTo>
                    <a:pt x="19584" y="5713"/>
                    <a:pt x="19583" y="5711"/>
                    <a:pt x="19585" y="5708"/>
                  </a:cubicBezTo>
                  <a:cubicBezTo>
                    <a:pt x="19657" y="5711"/>
                    <a:pt x="19698" y="5794"/>
                    <a:pt x="19742" y="5894"/>
                  </a:cubicBezTo>
                  <a:cubicBezTo>
                    <a:pt x="19800" y="5880"/>
                    <a:pt x="19789" y="5836"/>
                    <a:pt x="19804" y="5803"/>
                  </a:cubicBezTo>
                  <a:cubicBezTo>
                    <a:pt x="19745" y="5743"/>
                    <a:pt x="19738" y="5671"/>
                    <a:pt x="19721" y="5596"/>
                  </a:cubicBezTo>
                  <a:cubicBezTo>
                    <a:pt x="19704" y="5521"/>
                    <a:pt x="19678" y="5444"/>
                    <a:pt x="19582" y="5371"/>
                  </a:cubicBezTo>
                  <a:close/>
                  <a:moveTo>
                    <a:pt x="3345" y="5398"/>
                  </a:moveTo>
                  <a:cubicBezTo>
                    <a:pt x="3346" y="5402"/>
                    <a:pt x="3347" y="5405"/>
                    <a:pt x="3351" y="5407"/>
                  </a:cubicBezTo>
                  <a:cubicBezTo>
                    <a:pt x="3358" y="5409"/>
                    <a:pt x="3366" y="5412"/>
                    <a:pt x="3372" y="5413"/>
                  </a:cubicBezTo>
                  <a:cubicBezTo>
                    <a:pt x="3373" y="5413"/>
                    <a:pt x="3373" y="5412"/>
                    <a:pt x="3375" y="5413"/>
                  </a:cubicBezTo>
                  <a:lnTo>
                    <a:pt x="3375" y="5416"/>
                  </a:lnTo>
                  <a:cubicBezTo>
                    <a:pt x="3295" y="5551"/>
                    <a:pt x="3277" y="5573"/>
                    <a:pt x="3206" y="5646"/>
                  </a:cubicBezTo>
                  <a:cubicBezTo>
                    <a:pt x="3213" y="5516"/>
                    <a:pt x="3307" y="5512"/>
                    <a:pt x="3345" y="5398"/>
                  </a:cubicBezTo>
                  <a:close/>
                  <a:moveTo>
                    <a:pt x="1537" y="5416"/>
                  </a:moveTo>
                  <a:cubicBezTo>
                    <a:pt x="1524" y="5409"/>
                    <a:pt x="1505" y="5417"/>
                    <a:pt x="1495" y="5436"/>
                  </a:cubicBezTo>
                  <a:cubicBezTo>
                    <a:pt x="1404" y="5608"/>
                    <a:pt x="1322" y="5760"/>
                    <a:pt x="1244" y="5897"/>
                  </a:cubicBezTo>
                  <a:cubicBezTo>
                    <a:pt x="1234" y="5916"/>
                    <a:pt x="1235" y="5939"/>
                    <a:pt x="1247" y="5948"/>
                  </a:cubicBezTo>
                  <a:cubicBezTo>
                    <a:pt x="1259" y="5956"/>
                    <a:pt x="1278" y="5946"/>
                    <a:pt x="1289" y="5927"/>
                  </a:cubicBezTo>
                  <a:cubicBezTo>
                    <a:pt x="1367" y="5787"/>
                    <a:pt x="1450" y="5636"/>
                    <a:pt x="1543" y="5463"/>
                  </a:cubicBezTo>
                  <a:cubicBezTo>
                    <a:pt x="1553" y="5444"/>
                    <a:pt x="1550" y="5423"/>
                    <a:pt x="1537" y="5416"/>
                  </a:cubicBezTo>
                  <a:close/>
                  <a:moveTo>
                    <a:pt x="2645" y="5463"/>
                  </a:moveTo>
                  <a:cubicBezTo>
                    <a:pt x="2630" y="5477"/>
                    <a:pt x="2615" y="5494"/>
                    <a:pt x="2603" y="5525"/>
                  </a:cubicBezTo>
                  <a:lnTo>
                    <a:pt x="2601" y="5519"/>
                  </a:lnTo>
                  <a:cubicBezTo>
                    <a:pt x="2528" y="5568"/>
                    <a:pt x="2475" y="5715"/>
                    <a:pt x="2441" y="5797"/>
                  </a:cubicBezTo>
                  <a:lnTo>
                    <a:pt x="2512" y="5838"/>
                  </a:lnTo>
                  <a:cubicBezTo>
                    <a:pt x="2543" y="5712"/>
                    <a:pt x="2660" y="5589"/>
                    <a:pt x="2642" y="5519"/>
                  </a:cubicBezTo>
                  <a:cubicBezTo>
                    <a:pt x="2648" y="5509"/>
                    <a:pt x="2653" y="5502"/>
                    <a:pt x="2660" y="5496"/>
                  </a:cubicBezTo>
                  <a:cubicBezTo>
                    <a:pt x="2669" y="5487"/>
                    <a:pt x="2676" y="5472"/>
                    <a:pt x="2671" y="5463"/>
                  </a:cubicBezTo>
                  <a:cubicBezTo>
                    <a:pt x="2667" y="5454"/>
                    <a:pt x="2655" y="5454"/>
                    <a:pt x="2645" y="5463"/>
                  </a:cubicBezTo>
                  <a:close/>
                  <a:moveTo>
                    <a:pt x="18066" y="5510"/>
                  </a:moveTo>
                  <a:lnTo>
                    <a:pt x="18069" y="5519"/>
                  </a:lnTo>
                  <a:cubicBezTo>
                    <a:pt x="18118" y="5589"/>
                    <a:pt x="18180" y="5642"/>
                    <a:pt x="18238" y="5696"/>
                  </a:cubicBezTo>
                  <a:cubicBezTo>
                    <a:pt x="18236" y="5705"/>
                    <a:pt x="18229" y="5712"/>
                    <a:pt x="18220" y="5720"/>
                  </a:cubicBezTo>
                  <a:cubicBezTo>
                    <a:pt x="18147" y="5705"/>
                    <a:pt x="18103" y="5648"/>
                    <a:pt x="18066" y="5578"/>
                  </a:cubicBezTo>
                  <a:cubicBezTo>
                    <a:pt x="18058" y="5563"/>
                    <a:pt x="18050" y="5547"/>
                    <a:pt x="18043" y="5531"/>
                  </a:cubicBezTo>
                  <a:cubicBezTo>
                    <a:pt x="18051" y="5526"/>
                    <a:pt x="18060" y="5518"/>
                    <a:pt x="18066" y="5510"/>
                  </a:cubicBezTo>
                  <a:close/>
                  <a:moveTo>
                    <a:pt x="19818" y="5561"/>
                  </a:moveTo>
                  <a:cubicBezTo>
                    <a:pt x="19805" y="5560"/>
                    <a:pt x="19797" y="5570"/>
                    <a:pt x="19801" y="5581"/>
                  </a:cubicBezTo>
                  <a:cubicBezTo>
                    <a:pt x="19811" y="5615"/>
                    <a:pt x="19828" y="5642"/>
                    <a:pt x="19854" y="5676"/>
                  </a:cubicBezTo>
                  <a:cubicBezTo>
                    <a:pt x="19863" y="5687"/>
                    <a:pt x="19876" y="5692"/>
                    <a:pt x="19886" y="5688"/>
                  </a:cubicBezTo>
                  <a:cubicBezTo>
                    <a:pt x="19897" y="5683"/>
                    <a:pt x="19898" y="5672"/>
                    <a:pt x="19889" y="5661"/>
                  </a:cubicBezTo>
                  <a:cubicBezTo>
                    <a:pt x="19868" y="5633"/>
                    <a:pt x="19856" y="5609"/>
                    <a:pt x="19848" y="5581"/>
                  </a:cubicBezTo>
                  <a:cubicBezTo>
                    <a:pt x="19844" y="5569"/>
                    <a:pt x="19831" y="5561"/>
                    <a:pt x="19818" y="5561"/>
                  </a:cubicBezTo>
                  <a:close/>
                  <a:moveTo>
                    <a:pt x="2447" y="5590"/>
                  </a:moveTo>
                  <a:cubicBezTo>
                    <a:pt x="2428" y="5591"/>
                    <a:pt x="2401" y="5596"/>
                    <a:pt x="2376" y="5637"/>
                  </a:cubicBezTo>
                  <a:cubicBezTo>
                    <a:pt x="2367" y="5651"/>
                    <a:pt x="2366" y="5669"/>
                    <a:pt x="2373" y="5679"/>
                  </a:cubicBezTo>
                  <a:cubicBezTo>
                    <a:pt x="2380" y="5688"/>
                    <a:pt x="2392" y="5687"/>
                    <a:pt x="2400" y="5673"/>
                  </a:cubicBezTo>
                  <a:cubicBezTo>
                    <a:pt x="2408" y="5658"/>
                    <a:pt x="2421" y="5654"/>
                    <a:pt x="2441" y="5652"/>
                  </a:cubicBezTo>
                  <a:cubicBezTo>
                    <a:pt x="2448" y="5651"/>
                    <a:pt x="2455" y="5644"/>
                    <a:pt x="2459" y="5634"/>
                  </a:cubicBezTo>
                  <a:cubicBezTo>
                    <a:pt x="2460" y="5630"/>
                    <a:pt x="2461" y="5625"/>
                    <a:pt x="2462" y="5620"/>
                  </a:cubicBezTo>
                  <a:cubicBezTo>
                    <a:pt x="2464" y="5602"/>
                    <a:pt x="2457" y="5589"/>
                    <a:pt x="2447" y="5590"/>
                  </a:cubicBezTo>
                  <a:close/>
                  <a:moveTo>
                    <a:pt x="19910" y="5753"/>
                  </a:moveTo>
                  <a:cubicBezTo>
                    <a:pt x="19954" y="5790"/>
                    <a:pt x="19927" y="5808"/>
                    <a:pt x="19966" y="5844"/>
                  </a:cubicBezTo>
                  <a:cubicBezTo>
                    <a:pt x="20064" y="5853"/>
                    <a:pt x="19946" y="5730"/>
                    <a:pt x="19910" y="5753"/>
                  </a:cubicBezTo>
                  <a:close/>
                  <a:moveTo>
                    <a:pt x="19263" y="5770"/>
                  </a:moveTo>
                  <a:cubicBezTo>
                    <a:pt x="19251" y="5777"/>
                    <a:pt x="19249" y="5793"/>
                    <a:pt x="19260" y="5806"/>
                  </a:cubicBezTo>
                  <a:lnTo>
                    <a:pt x="19295" y="5847"/>
                  </a:lnTo>
                  <a:cubicBezTo>
                    <a:pt x="19306" y="5860"/>
                    <a:pt x="19324" y="5865"/>
                    <a:pt x="19337" y="5859"/>
                  </a:cubicBezTo>
                  <a:cubicBezTo>
                    <a:pt x="19349" y="5853"/>
                    <a:pt x="19353" y="5836"/>
                    <a:pt x="19343" y="5824"/>
                  </a:cubicBezTo>
                  <a:lnTo>
                    <a:pt x="19304" y="5782"/>
                  </a:lnTo>
                  <a:cubicBezTo>
                    <a:pt x="19294" y="5769"/>
                    <a:pt x="19275" y="5764"/>
                    <a:pt x="19263" y="5770"/>
                  </a:cubicBezTo>
                  <a:close/>
                  <a:moveTo>
                    <a:pt x="17957" y="5800"/>
                  </a:moveTo>
                  <a:cubicBezTo>
                    <a:pt x="17957" y="5807"/>
                    <a:pt x="17955" y="5813"/>
                    <a:pt x="17954" y="5821"/>
                  </a:cubicBezTo>
                  <a:cubicBezTo>
                    <a:pt x="17945" y="5823"/>
                    <a:pt x="17933" y="5824"/>
                    <a:pt x="17924" y="5829"/>
                  </a:cubicBezTo>
                  <a:cubicBezTo>
                    <a:pt x="17914" y="5799"/>
                    <a:pt x="17939" y="5804"/>
                    <a:pt x="17957" y="5800"/>
                  </a:cubicBezTo>
                  <a:close/>
                  <a:moveTo>
                    <a:pt x="18267" y="5812"/>
                  </a:moveTo>
                  <a:cubicBezTo>
                    <a:pt x="18268" y="5819"/>
                    <a:pt x="18273" y="5829"/>
                    <a:pt x="18279" y="5838"/>
                  </a:cubicBezTo>
                  <a:cubicBezTo>
                    <a:pt x="18271" y="5837"/>
                    <a:pt x="18260" y="5839"/>
                    <a:pt x="18252" y="5841"/>
                  </a:cubicBezTo>
                  <a:cubicBezTo>
                    <a:pt x="18252" y="5830"/>
                    <a:pt x="18255" y="5820"/>
                    <a:pt x="18267" y="5812"/>
                  </a:cubicBezTo>
                  <a:close/>
                  <a:moveTo>
                    <a:pt x="20253" y="5812"/>
                  </a:moveTo>
                  <a:cubicBezTo>
                    <a:pt x="20286" y="5849"/>
                    <a:pt x="20290" y="5876"/>
                    <a:pt x="20294" y="5903"/>
                  </a:cubicBezTo>
                  <a:cubicBezTo>
                    <a:pt x="20393" y="5884"/>
                    <a:pt x="20338" y="5790"/>
                    <a:pt x="20253" y="5812"/>
                  </a:cubicBezTo>
                  <a:close/>
                  <a:moveTo>
                    <a:pt x="18781" y="5815"/>
                  </a:moveTo>
                  <a:cubicBezTo>
                    <a:pt x="18784" y="5833"/>
                    <a:pt x="18788" y="5853"/>
                    <a:pt x="18805" y="5877"/>
                  </a:cubicBezTo>
                  <a:cubicBezTo>
                    <a:pt x="18758" y="5867"/>
                    <a:pt x="18787" y="5891"/>
                    <a:pt x="18749" y="5915"/>
                  </a:cubicBezTo>
                  <a:cubicBezTo>
                    <a:pt x="18706" y="5866"/>
                    <a:pt x="18740" y="5839"/>
                    <a:pt x="18781" y="5815"/>
                  </a:cubicBezTo>
                  <a:close/>
                  <a:moveTo>
                    <a:pt x="18288" y="5853"/>
                  </a:moveTo>
                  <a:cubicBezTo>
                    <a:pt x="18313" y="5890"/>
                    <a:pt x="18354" y="5928"/>
                    <a:pt x="18362" y="5939"/>
                  </a:cubicBezTo>
                  <a:cubicBezTo>
                    <a:pt x="18377" y="5994"/>
                    <a:pt x="18296" y="5922"/>
                    <a:pt x="18273" y="5930"/>
                  </a:cubicBezTo>
                  <a:cubicBezTo>
                    <a:pt x="18278" y="5919"/>
                    <a:pt x="18275" y="5908"/>
                    <a:pt x="18270" y="5894"/>
                  </a:cubicBezTo>
                  <a:cubicBezTo>
                    <a:pt x="18280" y="5882"/>
                    <a:pt x="18287" y="5868"/>
                    <a:pt x="18288" y="5853"/>
                  </a:cubicBezTo>
                  <a:close/>
                  <a:moveTo>
                    <a:pt x="19171" y="5889"/>
                  </a:moveTo>
                  <a:cubicBezTo>
                    <a:pt x="19097" y="5907"/>
                    <a:pt x="19117" y="5941"/>
                    <a:pt x="19180" y="5986"/>
                  </a:cubicBezTo>
                  <a:cubicBezTo>
                    <a:pt x="19254" y="5968"/>
                    <a:pt x="19202" y="5927"/>
                    <a:pt x="19171" y="5889"/>
                  </a:cubicBezTo>
                  <a:close/>
                  <a:moveTo>
                    <a:pt x="3824" y="5906"/>
                  </a:moveTo>
                  <a:cubicBezTo>
                    <a:pt x="3826" y="5909"/>
                    <a:pt x="3825" y="5911"/>
                    <a:pt x="3827" y="5915"/>
                  </a:cubicBezTo>
                  <a:lnTo>
                    <a:pt x="3806" y="5951"/>
                  </a:lnTo>
                  <a:cubicBezTo>
                    <a:pt x="3805" y="5949"/>
                    <a:pt x="3804" y="5948"/>
                    <a:pt x="3803" y="5948"/>
                  </a:cubicBezTo>
                  <a:cubicBezTo>
                    <a:pt x="3810" y="5934"/>
                    <a:pt x="3818" y="5920"/>
                    <a:pt x="3824" y="5906"/>
                  </a:cubicBezTo>
                  <a:close/>
                  <a:moveTo>
                    <a:pt x="1844" y="5909"/>
                  </a:moveTo>
                  <a:cubicBezTo>
                    <a:pt x="1829" y="5952"/>
                    <a:pt x="1726" y="6032"/>
                    <a:pt x="1773" y="6051"/>
                  </a:cubicBezTo>
                  <a:cubicBezTo>
                    <a:pt x="1787" y="6008"/>
                    <a:pt x="1891" y="5929"/>
                    <a:pt x="1844" y="5909"/>
                  </a:cubicBezTo>
                  <a:close/>
                  <a:moveTo>
                    <a:pt x="1448" y="5962"/>
                  </a:moveTo>
                  <a:cubicBezTo>
                    <a:pt x="1393" y="5987"/>
                    <a:pt x="1336" y="6084"/>
                    <a:pt x="1342" y="6143"/>
                  </a:cubicBezTo>
                  <a:lnTo>
                    <a:pt x="1345" y="6143"/>
                  </a:lnTo>
                  <a:cubicBezTo>
                    <a:pt x="1310" y="6185"/>
                    <a:pt x="1306" y="6232"/>
                    <a:pt x="1303" y="6270"/>
                  </a:cubicBezTo>
                  <a:cubicBezTo>
                    <a:pt x="1302" y="6289"/>
                    <a:pt x="1302" y="6308"/>
                    <a:pt x="1297" y="6326"/>
                  </a:cubicBezTo>
                  <a:lnTo>
                    <a:pt x="1292" y="6329"/>
                  </a:lnTo>
                  <a:cubicBezTo>
                    <a:pt x="1284" y="6335"/>
                    <a:pt x="1275" y="6342"/>
                    <a:pt x="1268" y="6355"/>
                  </a:cubicBezTo>
                  <a:cubicBezTo>
                    <a:pt x="1261" y="6367"/>
                    <a:pt x="1261" y="6380"/>
                    <a:pt x="1268" y="6385"/>
                  </a:cubicBezTo>
                  <a:cubicBezTo>
                    <a:pt x="1275" y="6390"/>
                    <a:pt x="1288" y="6388"/>
                    <a:pt x="1294" y="6376"/>
                  </a:cubicBezTo>
                  <a:cubicBezTo>
                    <a:pt x="1296" y="6374"/>
                    <a:pt x="1300" y="6370"/>
                    <a:pt x="1303" y="6367"/>
                  </a:cubicBezTo>
                  <a:cubicBezTo>
                    <a:pt x="1309" y="6363"/>
                    <a:pt x="1315" y="6356"/>
                    <a:pt x="1321" y="6349"/>
                  </a:cubicBezTo>
                  <a:lnTo>
                    <a:pt x="1324" y="6346"/>
                  </a:lnTo>
                  <a:lnTo>
                    <a:pt x="1327" y="6341"/>
                  </a:lnTo>
                  <a:cubicBezTo>
                    <a:pt x="1336" y="6313"/>
                    <a:pt x="1337" y="6286"/>
                    <a:pt x="1339" y="6261"/>
                  </a:cubicBezTo>
                  <a:cubicBezTo>
                    <a:pt x="1341" y="6229"/>
                    <a:pt x="1345" y="6205"/>
                    <a:pt x="1359" y="6181"/>
                  </a:cubicBezTo>
                  <a:lnTo>
                    <a:pt x="1362" y="6178"/>
                  </a:lnTo>
                  <a:cubicBezTo>
                    <a:pt x="1363" y="6177"/>
                    <a:pt x="1362" y="6176"/>
                    <a:pt x="1362" y="6175"/>
                  </a:cubicBezTo>
                  <a:cubicBezTo>
                    <a:pt x="1416" y="6161"/>
                    <a:pt x="1455" y="6049"/>
                    <a:pt x="1498" y="5965"/>
                  </a:cubicBezTo>
                  <a:cubicBezTo>
                    <a:pt x="1483" y="5953"/>
                    <a:pt x="1466" y="5954"/>
                    <a:pt x="1448" y="5962"/>
                  </a:cubicBezTo>
                  <a:close/>
                  <a:moveTo>
                    <a:pt x="2349" y="6010"/>
                  </a:moveTo>
                  <a:cubicBezTo>
                    <a:pt x="2303" y="6051"/>
                    <a:pt x="2235" y="6097"/>
                    <a:pt x="2338" y="6104"/>
                  </a:cubicBezTo>
                  <a:cubicBezTo>
                    <a:pt x="2394" y="6061"/>
                    <a:pt x="2386" y="6032"/>
                    <a:pt x="2349" y="6010"/>
                  </a:cubicBezTo>
                  <a:close/>
                  <a:moveTo>
                    <a:pt x="19691" y="6013"/>
                  </a:moveTo>
                  <a:lnTo>
                    <a:pt x="19638" y="6042"/>
                  </a:lnTo>
                  <a:lnTo>
                    <a:pt x="19680" y="6107"/>
                  </a:lnTo>
                  <a:lnTo>
                    <a:pt x="19733" y="6078"/>
                  </a:lnTo>
                  <a:lnTo>
                    <a:pt x="19691" y="6013"/>
                  </a:lnTo>
                  <a:close/>
                  <a:moveTo>
                    <a:pt x="3756" y="6016"/>
                  </a:moveTo>
                  <a:cubicBezTo>
                    <a:pt x="3759" y="6022"/>
                    <a:pt x="3758" y="6033"/>
                    <a:pt x="3753" y="6042"/>
                  </a:cubicBezTo>
                  <a:cubicBezTo>
                    <a:pt x="3751" y="6037"/>
                    <a:pt x="3749" y="6033"/>
                    <a:pt x="3747" y="6027"/>
                  </a:cubicBezTo>
                  <a:cubicBezTo>
                    <a:pt x="3750" y="6025"/>
                    <a:pt x="3753" y="6019"/>
                    <a:pt x="3756" y="6016"/>
                  </a:cubicBezTo>
                  <a:close/>
                  <a:moveTo>
                    <a:pt x="3723" y="6030"/>
                  </a:moveTo>
                  <a:cubicBezTo>
                    <a:pt x="3726" y="6042"/>
                    <a:pt x="3730" y="6053"/>
                    <a:pt x="3735" y="6063"/>
                  </a:cubicBezTo>
                  <a:cubicBezTo>
                    <a:pt x="3723" y="6071"/>
                    <a:pt x="3710" y="6073"/>
                    <a:pt x="3703" y="6054"/>
                  </a:cubicBezTo>
                  <a:cubicBezTo>
                    <a:pt x="3704" y="6051"/>
                    <a:pt x="3704" y="6047"/>
                    <a:pt x="3706" y="6045"/>
                  </a:cubicBezTo>
                  <a:cubicBezTo>
                    <a:pt x="3711" y="6045"/>
                    <a:pt x="3716" y="6042"/>
                    <a:pt x="3720" y="6036"/>
                  </a:cubicBezTo>
                  <a:lnTo>
                    <a:pt x="3723" y="6030"/>
                  </a:lnTo>
                  <a:close/>
                  <a:moveTo>
                    <a:pt x="1744" y="6051"/>
                  </a:moveTo>
                  <a:lnTo>
                    <a:pt x="1693" y="6128"/>
                  </a:lnTo>
                  <a:lnTo>
                    <a:pt x="1741" y="6146"/>
                  </a:lnTo>
                  <a:lnTo>
                    <a:pt x="1788" y="6066"/>
                  </a:lnTo>
                  <a:lnTo>
                    <a:pt x="1744" y="6051"/>
                  </a:lnTo>
                  <a:close/>
                  <a:moveTo>
                    <a:pt x="3351" y="6089"/>
                  </a:moveTo>
                  <a:cubicBezTo>
                    <a:pt x="3365" y="6093"/>
                    <a:pt x="3375" y="6106"/>
                    <a:pt x="3378" y="6125"/>
                  </a:cubicBezTo>
                  <a:cubicBezTo>
                    <a:pt x="3361" y="6138"/>
                    <a:pt x="3344" y="6141"/>
                    <a:pt x="3324" y="6137"/>
                  </a:cubicBezTo>
                  <a:cubicBezTo>
                    <a:pt x="3333" y="6121"/>
                    <a:pt x="3342" y="6105"/>
                    <a:pt x="3351" y="6089"/>
                  </a:cubicBezTo>
                  <a:close/>
                  <a:moveTo>
                    <a:pt x="2757" y="6101"/>
                  </a:moveTo>
                  <a:cubicBezTo>
                    <a:pt x="2767" y="6099"/>
                    <a:pt x="2777" y="6103"/>
                    <a:pt x="2790" y="6119"/>
                  </a:cubicBezTo>
                  <a:cubicBezTo>
                    <a:pt x="2772" y="6178"/>
                    <a:pt x="2739" y="6142"/>
                    <a:pt x="2719" y="6181"/>
                  </a:cubicBezTo>
                  <a:cubicBezTo>
                    <a:pt x="2723" y="6221"/>
                    <a:pt x="2766" y="6212"/>
                    <a:pt x="2825" y="6237"/>
                  </a:cubicBezTo>
                  <a:cubicBezTo>
                    <a:pt x="2799" y="6276"/>
                    <a:pt x="2790" y="6307"/>
                    <a:pt x="2790" y="6335"/>
                  </a:cubicBezTo>
                  <a:cubicBezTo>
                    <a:pt x="2769" y="6357"/>
                    <a:pt x="2757" y="6384"/>
                    <a:pt x="2745" y="6408"/>
                  </a:cubicBezTo>
                  <a:cubicBezTo>
                    <a:pt x="2738" y="6425"/>
                    <a:pt x="2731" y="6440"/>
                    <a:pt x="2722" y="6453"/>
                  </a:cubicBezTo>
                  <a:cubicBezTo>
                    <a:pt x="2701" y="6450"/>
                    <a:pt x="2681" y="6451"/>
                    <a:pt x="2660" y="6450"/>
                  </a:cubicBezTo>
                  <a:cubicBezTo>
                    <a:pt x="2675" y="6393"/>
                    <a:pt x="2735" y="6275"/>
                    <a:pt x="2683" y="6213"/>
                  </a:cubicBezTo>
                  <a:cubicBezTo>
                    <a:pt x="2707" y="6175"/>
                    <a:pt x="2727" y="6107"/>
                    <a:pt x="2757" y="6101"/>
                  </a:cubicBezTo>
                  <a:close/>
                  <a:moveTo>
                    <a:pt x="2258" y="6208"/>
                  </a:moveTo>
                  <a:cubicBezTo>
                    <a:pt x="2240" y="6207"/>
                    <a:pt x="2218" y="6213"/>
                    <a:pt x="2210" y="6222"/>
                  </a:cubicBezTo>
                  <a:cubicBezTo>
                    <a:pt x="2196" y="6241"/>
                    <a:pt x="2193" y="6257"/>
                    <a:pt x="2190" y="6273"/>
                  </a:cubicBezTo>
                  <a:lnTo>
                    <a:pt x="2187" y="6287"/>
                  </a:lnTo>
                  <a:cubicBezTo>
                    <a:pt x="2184" y="6296"/>
                    <a:pt x="2197" y="6301"/>
                    <a:pt x="2216" y="6299"/>
                  </a:cubicBezTo>
                  <a:cubicBezTo>
                    <a:pt x="2230" y="6298"/>
                    <a:pt x="2243" y="6296"/>
                    <a:pt x="2252" y="6290"/>
                  </a:cubicBezTo>
                  <a:cubicBezTo>
                    <a:pt x="2255" y="6288"/>
                    <a:pt x="2258" y="6285"/>
                    <a:pt x="2258" y="6281"/>
                  </a:cubicBezTo>
                  <a:lnTo>
                    <a:pt x="2261" y="6267"/>
                  </a:lnTo>
                  <a:cubicBezTo>
                    <a:pt x="2263" y="6253"/>
                    <a:pt x="2268" y="6240"/>
                    <a:pt x="2278" y="6225"/>
                  </a:cubicBezTo>
                  <a:cubicBezTo>
                    <a:pt x="2285" y="6216"/>
                    <a:pt x="2277" y="6208"/>
                    <a:pt x="2258" y="6208"/>
                  </a:cubicBezTo>
                  <a:close/>
                  <a:moveTo>
                    <a:pt x="1903" y="6225"/>
                  </a:moveTo>
                  <a:cubicBezTo>
                    <a:pt x="1856" y="6281"/>
                    <a:pt x="1844" y="6323"/>
                    <a:pt x="1865" y="6352"/>
                  </a:cubicBezTo>
                  <a:cubicBezTo>
                    <a:pt x="1928" y="6329"/>
                    <a:pt x="1998" y="6234"/>
                    <a:pt x="1903" y="6225"/>
                  </a:cubicBezTo>
                  <a:close/>
                  <a:moveTo>
                    <a:pt x="19414" y="6290"/>
                  </a:moveTo>
                  <a:cubicBezTo>
                    <a:pt x="19394" y="6285"/>
                    <a:pt x="19374" y="6288"/>
                    <a:pt x="19352" y="6308"/>
                  </a:cubicBezTo>
                  <a:cubicBezTo>
                    <a:pt x="19401" y="6357"/>
                    <a:pt x="19375" y="6347"/>
                    <a:pt x="19414" y="6417"/>
                  </a:cubicBezTo>
                  <a:cubicBezTo>
                    <a:pt x="19437" y="6385"/>
                    <a:pt x="19488" y="6364"/>
                    <a:pt x="19470" y="6314"/>
                  </a:cubicBezTo>
                  <a:cubicBezTo>
                    <a:pt x="19451" y="6308"/>
                    <a:pt x="19433" y="6295"/>
                    <a:pt x="19414" y="6290"/>
                  </a:cubicBezTo>
                  <a:close/>
                  <a:moveTo>
                    <a:pt x="1049" y="6367"/>
                  </a:moveTo>
                  <a:cubicBezTo>
                    <a:pt x="1042" y="6362"/>
                    <a:pt x="1032" y="6365"/>
                    <a:pt x="1026" y="6376"/>
                  </a:cubicBezTo>
                  <a:cubicBezTo>
                    <a:pt x="1015" y="6396"/>
                    <a:pt x="1004" y="6412"/>
                    <a:pt x="993" y="6429"/>
                  </a:cubicBezTo>
                  <a:cubicBezTo>
                    <a:pt x="992" y="6432"/>
                    <a:pt x="989" y="6435"/>
                    <a:pt x="987" y="6438"/>
                  </a:cubicBezTo>
                  <a:cubicBezTo>
                    <a:pt x="944" y="6440"/>
                    <a:pt x="915" y="6499"/>
                    <a:pt x="872" y="6500"/>
                  </a:cubicBezTo>
                  <a:cubicBezTo>
                    <a:pt x="846" y="6568"/>
                    <a:pt x="868" y="6600"/>
                    <a:pt x="884" y="6639"/>
                  </a:cubicBezTo>
                  <a:cubicBezTo>
                    <a:pt x="868" y="6688"/>
                    <a:pt x="844" y="6736"/>
                    <a:pt x="819" y="6787"/>
                  </a:cubicBezTo>
                  <a:cubicBezTo>
                    <a:pt x="806" y="6811"/>
                    <a:pt x="795" y="6838"/>
                    <a:pt x="783" y="6863"/>
                  </a:cubicBezTo>
                  <a:cubicBezTo>
                    <a:pt x="689" y="6916"/>
                    <a:pt x="630" y="7064"/>
                    <a:pt x="689" y="7153"/>
                  </a:cubicBezTo>
                  <a:cubicBezTo>
                    <a:pt x="763" y="7106"/>
                    <a:pt x="813" y="7177"/>
                    <a:pt x="845" y="7070"/>
                  </a:cubicBezTo>
                  <a:cubicBezTo>
                    <a:pt x="794" y="7079"/>
                    <a:pt x="816" y="6971"/>
                    <a:pt x="813" y="6896"/>
                  </a:cubicBezTo>
                  <a:lnTo>
                    <a:pt x="804" y="6896"/>
                  </a:lnTo>
                  <a:cubicBezTo>
                    <a:pt x="816" y="6866"/>
                    <a:pt x="830" y="6838"/>
                    <a:pt x="845" y="6807"/>
                  </a:cubicBezTo>
                  <a:cubicBezTo>
                    <a:pt x="867" y="6765"/>
                    <a:pt x="890" y="6722"/>
                    <a:pt x="907" y="6677"/>
                  </a:cubicBezTo>
                  <a:cubicBezTo>
                    <a:pt x="914" y="6661"/>
                    <a:pt x="918" y="6644"/>
                    <a:pt x="922" y="6627"/>
                  </a:cubicBezTo>
                  <a:lnTo>
                    <a:pt x="928" y="6636"/>
                  </a:lnTo>
                  <a:cubicBezTo>
                    <a:pt x="955" y="6582"/>
                    <a:pt x="989" y="6555"/>
                    <a:pt x="1011" y="6473"/>
                  </a:cubicBezTo>
                  <a:lnTo>
                    <a:pt x="1002" y="6473"/>
                  </a:lnTo>
                  <a:cubicBezTo>
                    <a:pt x="1007" y="6465"/>
                    <a:pt x="1012" y="6460"/>
                    <a:pt x="1017" y="6453"/>
                  </a:cubicBezTo>
                  <a:cubicBezTo>
                    <a:pt x="1028" y="6435"/>
                    <a:pt x="1037" y="6419"/>
                    <a:pt x="1049" y="6397"/>
                  </a:cubicBezTo>
                  <a:cubicBezTo>
                    <a:pt x="1050" y="6396"/>
                    <a:pt x="1052" y="6395"/>
                    <a:pt x="1052" y="6394"/>
                  </a:cubicBezTo>
                  <a:cubicBezTo>
                    <a:pt x="1056" y="6383"/>
                    <a:pt x="1055" y="6372"/>
                    <a:pt x="1049" y="6367"/>
                  </a:cubicBezTo>
                  <a:close/>
                  <a:moveTo>
                    <a:pt x="2816" y="6388"/>
                  </a:moveTo>
                  <a:cubicBezTo>
                    <a:pt x="2820" y="6398"/>
                    <a:pt x="2818" y="6410"/>
                    <a:pt x="2807" y="6426"/>
                  </a:cubicBezTo>
                  <a:cubicBezTo>
                    <a:pt x="2841" y="6433"/>
                    <a:pt x="2859" y="6358"/>
                    <a:pt x="2899" y="6400"/>
                  </a:cubicBezTo>
                  <a:cubicBezTo>
                    <a:pt x="2830" y="6465"/>
                    <a:pt x="2802" y="6574"/>
                    <a:pt x="2766" y="6668"/>
                  </a:cubicBezTo>
                  <a:cubicBezTo>
                    <a:pt x="2763" y="6677"/>
                    <a:pt x="2761" y="6684"/>
                    <a:pt x="2757" y="6692"/>
                  </a:cubicBezTo>
                  <a:cubicBezTo>
                    <a:pt x="2752" y="6696"/>
                    <a:pt x="2745" y="6702"/>
                    <a:pt x="2739" y="6704"/>
                  </a:cubicBezTo>
                  <a:cubicBezTo>
                    <a:pt x="2730" y="6728"/>
                    <a:pt x="2723" y="6747"/>
                    <a:pt x="2719" y="6763"/>
                  </a:cubicBezTo>
                  <a:cubicBezTo>
                    <a:pt x="2686" y="6810"/>
                    <a:pt x="2642" y="6844"/>
                    <a:pt x="2571" y="6849"/>
                  </a:cubicBezTo>
                  <a:lnTo>
                    <a:pt x="2568" y="6849"/>
                  </a:lnTo>
                  <a:cubicBezTo>
                    <a:pt x="2585" y="6778"/>
                    <a:pt x="2622" y="6717"/>
                    <a:pt x="2663" y="6654"/>
                  </a:cubicBezTo>
                  <a:cubicBezTo>
                    <a:pt x="2689" y="6613"/>
                    <a:pt x="2715" y="6571"/>
                    <a:pt x="2736" y="6527"/>
                  </a:cubicBezTo>
                  <a:cubicBezTo>
                    <a:pt x="2739" y="6521"/>
                    <a:pt x="2743" y="6515"/>
                    <a:pt x="2745" y="6509"/>
                  </a:cubicBezTo>
                  <a:cubicBezTo>
                    <a:pt x="2768" y="6485"/>
                    <a:pt x="2781" y="6457"/>
                    <a:pt x="2793" y="6432"/>
                  </a:cubicBezTo>
                  <a:cubicBezTo>
                    <a:pt x="2800" y="6416"/>
                    <a:pt x="2807" y="6400"/>
                    <a:pt x="2816" y="6388"/>
                  </a:cubicBezTo>
                  <a:close/>
                  <a:moveTo>
                    <a:pt x="19898" y="6403"/>
                  </a:moveTo>
                  <a:cubicBezTo>
                    <a:pt x="19839" y="6429"/>
                    <a:pt x="19845" y="6485"/>
                    <a:pt x="19812" y="6524"/>
                  </a:cubicBezTo>
                  <a:cubicBezTo>
                    <a:pt x="19872" y="6568"/>
                    <a:pt x="19927" y="6634"/>
                    <a:pt x="19984" y="6692"/>
                  </a:cubicBezTo>
                  <a:cubicBezTo>
                    <a:pt x="19990" y="6705"/>
                    <a:pt x="19994" y="6719"/>
                    <a:pt x="19999" y="6733"/>
                  </a:cubicBezTo>
                  <a:cubicBezTo>
                    <a:pt x="20003" y="6746"/>
                    <a:pt x="20008" y="6760"/>
                    <a:pt x="20013" y="6772"/>
                  </a:cubicBezTo>
                  <a:cubicBezTo>
                    <a:pt x="20018" y="6781"/>
                    <a:pt x="20027" y="6786"/>
                    <a:pt x="20034" y="6784"/>
                  </a:cubicBezTo>
                  <a:cubicBezTo>
                    <a:pt x="20041" y="6781"/>
                    <a:pt x="20044" y="6770"/>
                    <a:pt x="20040" y="6760"/>
                  </a:cubicBezTo>
                  <a:cubicBezTo>
                    <a:pt x="20035" y="6749"/>
                    <a:pt x="20032" y="6738"/>
                    <a:pt x="20028" y="6728"/>
                  </a:cubicBezTo>
                  <a:cubicBezTo>
                    <a:pt x="20022" y="6709"/>
                    <a:pt x="20015" y="6691"/>
                    <a:pt x="20005" y="6671"/>
                  </a:cubicBezTo>
                  <a:lnTo>
                    <a:pt x="20016" y="6671"/>
                  </a:lnTo>
                  <a:cubicBezTo>
                    <a:pt x="20004" y="6599"/>
                    <a:pt x="19966" y="6453"/>
                    <a:pt x="19898" y="6403"/>
                  </a:cubicBezTo>
                  <a:close/>
                  <a:moveTo>
                    <a:pt x="1557" y="6450"/>
                  </a:moveTo>
                  <a:cubicBezTo>
                    <a:pt x="1548" y="6486"/>
                    <a:pt x="1432" y="6560"/>
                    <a:pt x="1498" y="6571"/>
                  </a:cubicBezTo>
                  <a:cubicBezTo>
                    <a:pt x="1570" y="6548"/>
                    <a:pt x="1591" y="6482"/>
                    <a:pt x="1557" y="6450"/>
                  </a:cubicBezTo>
                  <a:close/>
                  <a:moveTo>
                    <a:pt x="2645" y="6506"/>
                  </a:moveTo>
                  <a:cubicBezTo>
                    <a:pt x="2662" y="6507"/>
                    <a:pt x="2677" y="6507"/>
                    <a:pt x="2692" y="6509"/>
                  </a:cubicBezTo>
                  <a:cubicBezTo>
                    <a:pt x="2673" y="6547"/>
                    <a:pt x="2649" y="6585"/>
                    <a:pt x="2624" y="6624"/>
                  </a:cubicBezTo>
                  <a:cubicBezTo>
                    <a:pt x="2585" y="6686"/>
                    <a:pt x="2544" y="6752"/>
                    <a:pt x="2524" y="6828"/>
                  </a:cubicBezTo>
                  <a:cubicBezTo>
                    <a:pt x="2507" y="6855"/>
                    <a:pt x="2485" y="6848"/>
                    <a:pt x="2468" y="6872"/>
                  </a:cubicBezTo>
                  <a:cubicBezTo>
                    <a:pt x="2418" y="6809"/>
                    <a:pt x="2549" y="6695"/>
                    <a:pt x="2598" y="6666"/>
                  </a:cubicBezTo>
                  <a:cubicBezTo>
                    <a:pt x="2564" y="6621"/>
                    <a:pt x="2570" y="6563"/>
                    <a:pt x="2645" y="6506"/>
                  </a:cubicBezTo>
                  <a:close/>
                  <a:moveTo>
                    <a:pt x="20947" y="6512"/>
                  </a:moveTo>
                  <a:cubicBezTo>
                    <a:pt x="20888" y="6543"/>
                    <a:pt x="20942" y="6610"/>
                    <a:pt x="20983" y="6660"/>
                  </a:cubicBezTo>
                  <a:cubicBezTo>
                    <a:pt x="21056" y="6653"/>
                    <a:pt x="20991" y="6535"/>
                    <a:pt x="20947" y="6512"/>
                  </a:cubicBezTo>
                  <a:close/>
                  <a:moveTo>
                    <a:pt x="2343" y="6598"/>
                  </a:moveTo>
                  <a:cubicBezTo>
                    <a:pt x="2322" y="6628"/>
                    <a:pt x="2328" y="6720"/>
                    <a:pt x="2320" y="6796"/>
                  </a:cubicBezTo>
                  <a:cubicBezTo>
                    <a:pt x="2312" y="6871"/>
                    <a:pt x="2291" y="6933"/>
                    <a:pt x="2208" y="6911"/>
                  </a:cubicBezTo>
                  <a:cubicBezTo>
                    <a:pt x="2226" y="6840"/>
                    <a:pt x="2265" y="6860"/>
                    <a:pt x="2252" y="6807"/>
                  </a:cubicBezTo>
                  <a:cubicBezTo>
                    <a:pt x="2199" y="6817"/>
                    <a:pt x="2182" y="6830"/>
                    <a:pt x="2175" y="6899"/>
                  </a:cubicBezTo>
                  <a:cubicBezTo>
                    <a:pt x="2168" y="6886"/>
                    <a:pt x="2167" y="6876"/>
                    <a:pt x="2166" y="6863"/>
                  </a:cubicBezTo>
                  <a:cubicBezTo>
                    <a:pt x="2169" y="6865"/>
                    <a:pt x="2171" y="6863"/>
                    <a:pt x="2175" y="6863"/>
                  </a:cubicBezTo>
                  <a:cubicBezTo>
                    <a:pt x="2188" y="6834"/>
                    <a:pt x="2191" y="6814"/>
                    <a:pt x="2184" y="6798"/>
                  </a:cubicBezTo>
                  <a:cubicBezTo>
                    <a:pt x="2205" y="6758"/>
                    <a:pt x="2236" y="6712"/>
                    <a:pt x="2243" y="6654"/>
                  </a:cubicBezTo>
                  <a:cubicBezTo>
                    <a:pt x="2281" y="6656"/>
                    <a:pt x="2315" y="6636"/>
                    <a:pt x="2343" y="6598"/>
                  </a:cubicBezTo>
                  <a:close/>
                  <a:moveTo>
                    <a:pt x="20539" y="6601"/>
                  </a:moveTo>
                  <a:cubicBezTo>
                    <a:pt x="20526" y="6605"/>
                    <a:pt x="20522" y="6621"/>
                    <a:pt x="20531" y="6636"/>
                  </a:cubicBezTo>
                  <a:cubicBezTo>
                    <a:pt x="20533" y="6641"/>
                    <a:pt x="20536" y="6650"/>
                    <a:pt x="20539" y="6660"/>
                  </a:cubicBezTo>
                  <a:cubicBezTo>
                    <a:pt x="20547" y="6679"/>
                    <a:pt x="20556" y="6701"/>
                    <a:pt x="20569" y="6725"/>
                  </a:cubicBezTo>
                  <a:cubicBezTo>
                    <a:pt x="20575" y="6739"/>
                    <a:pt x="20594" y="6750"/>
                    <a:pt x="20607" y="6745"/>
                  </a:cubicBezTo>
                  <a:cubicBezTo>
                    <a:pt x="20620" y="6740"/>
                    <a:pt x="20625" y="6725"/>
                    <a:pt x="20616" y="6710"/>
                  </a:cubicBezTo>
                  <a:cubicBezTo>
                    <a:pt x="20606" y="6691"/>
                    <a:pt x="20596" y="6668"/>
                    <a:pt x="20590" y="6651"/>
                  </a:cubicBezTo>
                  <a:cubicBezTo>
                    <a:pt x="20584" y="6637"/>
                    <a:pt x="20582" y="6626"/>
                    <a:pt x="20578" y="6618"/>
                  </a:cubicBezTo>
                  <a:cubicBezTo>
                    <a:pt x="20569" y="6604"/>
                    <a:pt x="20553" y="6596"/>
                    <a:pt x="20539" y="6601"/>
                  </a:cubicBezTo>
                  <a:close/>
                  <a:moveTo>
                    <a:pt x="3032" y="6633"/>
                  </a:moveTo>
                  <a:cubicBezTo>
                    <a:pt x="3049" y="6687"/>
                    <a:pt x="3010" y="6767"/>
                    <a:pt x="2964" y="6813"/>
                  </a:cubicBezTo>
                  <a:cubicBezTo>
                    <a:pt x="2911" y="6765"/>
                    <a:pt x="3005" y="6689"/>
                    <a:pt x="3032" y="6633"/>
                  </a:cubicBezTo>
                  <a:close/>
                  <a:moveTo>
                    <a:pt x="19532" y="6663"/>
                  </a:moveTo>
                  <a:cubicBezTo>
                    <a:pt x="19523" y="6694"/>
                    <a:pt x="19490" y="6721"/>
                    <a:pt x="19570" y="6775"/>
                  </a:cubicBezTo>
                  <a:cubicBezTo>
                    <a:pt x="19650" y="6770"/>
                    <a:pt x="19606" y="6659"/>
                    <a:pt x="19532" y="6663"/>
                  </a:cubicBezTo>
                  <a:close/>
                  <a:moveTo>
                    <a:pt x="19984" y="6816"/>
                  </a:moveTo>
                  <a:cubicBezTo>
                    <a:pt x="19916" y="6824"/>
                    <a:pt x="19886" y="6914"/>
                    <a:pt x="19972" y="6917"/>
                  </a:cubicBezTo>
                  <a:cubicBezTo>
                    <a:pt x="19950" y="6875"/>
                    <a:pt x="20065" y="6874"/>
                    <a:pt x="19984" y="6816"/>
                  </a:cubicBezTo>
                  <a:close/>
                  <a:moveTo>
                    <a:pt x="3218" y="6858"/>
                  </a:moveTo>
                  <a:cubicBezTo>
                    <a:pt x="3253" y="6860"/>
                    <a:pt x="3250" y="6880"/>
                    <a:pt x="3259" y="6896"/>
                  </a:cubicBezTo>
                  <a:cubicBezTo>
                    <a:pt x="3239" y="6960"/>
                    <a:pt x="3201" y="7046"/>
                    <a:pt x="3159" y="7138"/>
                  </a:cubicBezTo>
                  <a:cubicBezTo>
                    <a:pt x="3149" y="7159"/>
                    <a:pt x="3139" y="7180"/>
                    <a:pt x="3129" y="7200"/>
                  </a:cubicBezTo>
                  <a:cubicBezTo>
                    <a:pt x="3117" y="7185"/>
                    <a:pt x="3107" y="7165"/>
                    <a:pt x="3106" y="7141"/>
                  </a:cubicBezTo>
                  <a:cubicBezTo>
                    <a:pt x="3106" y="7145"/>
                    <a:pt x="3132" y="7016"/>
                    <a:pt x="3138" y="6988"/>
                  </a:cubicBezTo>
                  <a:cubicBezTo>
                    <a:pt x="3232" y="7038"/>
                    <a:pt x="3168" y="6917"/>
                    <a:pt x="3218" y="6858"/>
                  </a:cubicBezTo>
                  <a:close/>
                  <a:moveTo>
                    <a:pt x="20253" y="6858"/>
                  </a:moveTo>
                  <a:lnTo>
                    <a:pt x="20241" y="6872"/>
                  </a:lnTo>
                  <a:lnTo>
                    <a:pt x="20241" y="6878"/>
                  </a:lnTo>
                  <a:cubicBezTo>
                    <a:pt x="20247" y="6895"/>
                    <a:pt x="20251" y="6914"/>
                    <a:pt x="20256" y="6931"/>
                  </a:cubicBezTo>
                  <a:cubicBezTo>
                    <a:pt x="20265" y="6968"/>
                    <a:pt x="20276" y="7004"/>
                    <a:pt x="20294" y="7041"/>
                  </a:cubicBezTo>
                  <a:cubicBezTo>
                    <a:pt x="20299" y="7051"/>
                    <a:pt x="20305" y="7062"/>
                    <a:pt x="20312" y="7073"/>
                  </a:cubicBezTo>
                  <a:cubicBezTo>
                    <a:pt x="20316" y="7080"/>
                    <a:pt x="20324" y="7083"/>
                    <a:pt x="20330" y="7079"/>
                  </a:cubicBezTo>
                  <a:cubicBezTo>
                    <a:pt x="20335" y="7076"/>
                    <a:pt x="20337" y="7068"/>
                    <a:pt x="20333" y="7061"/>
                  </a:cubicBezTo>
                  <a:cubicBezTo>
                    <a:pt x="20306" y="7019"/>
                    <a:pt x="20294" y="6974"/>
                    <a:pt x="20282" y="6928"/>
                  </a:cubicBezTo>
                  <a:cubicBezTo>
                    <a:pt x="20278" y="6913"/>
                    <a:pt x="20272" y="6900"/>
                    <a:pt x="20268" y="6884"/>
                  </a:cubicBezTo>
                  <a:lnTo>
                    <a:pt x="20273" y="6878"/>
                  </a:lnTo>
                  <a:cubicBezTo>
                    <a:pt x="20277" y="6873"/>
                    <a:pt x="20277" y="6863"/>
                    <a:pt x="20270" y="6858"/>
                  </a:cubicBezTo>
                  <a:cubicBezTo>
                    <a:pt x="20265" y="6852"/>
                    <a:pt x="20257" y="6853"/>
                    <a:pt x="20253" y="6858"/>
                  </a:cubicBezTo>
                  <a:close/>
                  <a:moveTo>
                    <a:pt x="1699" y="6875"/>
                  </a:moveTo>
                  <a:cubicBezTo>
                    <a:pt x="1705" y="6863"/>
                    <a:pt x="1696" y="6870"/>
                    <a:pt x="1655" y="6917"/>
                  </a:cubicBezTo>
                  <a:cubicBezTo>
                    <a:pt x="1574" y="7050"/>
                    <a:pt x="1615" y="7003"/>
                    <a:pt x="1655" y="6946"/>
                  </a:cubicBezTo>
                  <a:cubicBezTo>
                    <a:pt x="1676" y="6918"/>
                    <a:pt x="1694" y="6887"/>
                    <a:pt x="1699" y="6875"/>
                  </a:cubicBezTo>
                  <a:close/>
                  <a:moveTo>
                    <a:pt x="19254" y="6887"/>
                  </a:moveTo>
                  <a:cubicBezTo>
                    <a:pt x="19268" y="6885"/>
                    <a:pt x="19278" y="6894"/>
                    <a:pt x="19287" y="6917"/>
                  </a:cubicBezTo>
                  <a:lnTo>
                    <a:pt x="19289" y="6914"/>
                  </a:lnTo>
                  <a:cubicBezTo>
                    <a:pt x="19293" y="6924"/>
                    <a:pt x="19296" y="6935"/>
                    <a:pt x="19298" y="6946"/>
                  </a:cubicBezTo>
                  <a:cubicBezTo>
                    <a:pt x="19304" y="6969"/>
                    <a:pt x="19310" y="6993"/>
                    <a:pt x="19322" y="7017"/>
                  </a:cubicBezTo>
                  <a:cubicBezTo>
                    <a:pt x="19325" y="7023"/>
                    <a:pt x="19330" y="7029"/>
                    <a:pt x="19334" y="7035"/>
                  </a:cubicBezTo>
                  <a:lnTo>
                    <a:pt x="19328" y="7035"/>
                  </a:lnTo>
                  <a:cubicBezTo>
                    <a:pt x="19333" y="7061"/>
                    <a:pt x="19327" y="7082"/>
                    <a:pt x="19301" y="7094"/>
                  </a:cubicBezTo>
                  <a:cubicBezTo>
                    <a:pt x="19295" y="7047"/>
                    <a:pt x="19221" y="6949"/>
                    <a:pt x="19254" y="6887"/>
                  </a:cubicBezTo>
                  <a:close/>
                  <a:moveTo>
                    <a:pt x="2408" y="6923"/>
                  </a:moveTo>
                  <a:cubicBezTo>
                    <a:pt x="2450" y="6930"/>
                    <a:pt x="2427" y="6974"/>
                    <a:pt x="2479" y="6976"/>
                  </a:cubicBezTo>
                  <a:cubicBezTo>
                    <a:pt x="2470" y="7015"/>
                    <a:pt x="2461" y="7055"/>
                    <a:pt x="2459" y="7091"/>
                  </a:cubicBezTo>
                  <a:cubicBezTo>
                    <a:pt x="2458" y="7091"/>
                    <a:pt x="2457" y="7091"/>
                    <a:pt x="2456" y="7091"/>
                  </a:cubicBezTo>
                  <a:cubicBezTo>
                    <a:pt x="2445" y="7091"/>
                    <a:pt x="2437" y="7101"/>
                    <a:pt x="2435" y="7115"/>
                  </a:cubicBezTo>
                  <a:cubicBezTo>
                    <a:pt x="2433" y="7128"/>
                    <a:pt x="2440" y="7139"/>
                    <a:pt x="2450" y="7138"/>
                  </a:cubicBezTo>
                  <a:cubicBezTo>
                    <a:pt x="2452" y="7138"/>
                    <a:pt x="2453" y="7138"/>
                    <a:pt x="2456" y="7138"/>
                  </a:cubicBezTo>
                  <a:cubicBezTo>
                    <a:pt x="2457" y="7138"/>
                    <a:pt x="2458" y="7138"/>
                    <a:pt x="2459" y="7138"/>
                  </a:cubicBezTo>
                  <a:cubicBezTo>
                    <a:pt x="2462" y="7185"/>
                    <a:pt x="2479" y="7224"/>
                    <a:pt x="2518" y="7251"/>
                  </a:cubicBezTo>
                  <a:cubicBezTo>
                    <a:pt x="2502" y="7265"/>
                    <a:pt x="2434" y="7322"/>
                    <a:pt x="2485" y="7286"/>
                  </a:cubicBezTo>
                  <a:cubicBezTo>
                    <a:pt x="2476" y="7361"/>
                    <a:pt x="2398" y="7411"/>
                    <a:pt x="2335" y="7481"/>
                  </a:cubicBezTo>
                  <a:cubicBezTo>
                    <a:pt x="2335" y="7464"/>
                    <a:pt x="2331" y="7448"/>
                    <a:pt x="2323" y="7437"/>
                  </a:cubicBezTo>
                  <a:cubicBezTo>
                    <a:pt x="2301" y="7481"/>
                    <a:pt x="2266" y="7510"/>
                    <a:pt x="2290" y="7540"/>
                  </a:cubicBezTo>
                  <a:cubicBezTo>
                    <a:pt x="2283" y="7552"/>
                    <a:pt x="2275" y="7565"/>
                    <a:pt x="2270" y="7578"/>
                  </a:cubicBezTo>
                  <a:cubicBezTo>
                    <a:pt x="2242" y="7461"/>
                    <a:pt x="2178" y="7366"/>
                    <a:pt x="2196" y="7221"/>
                  </a:cubicBezTo>
                  <a:cubicBezTo>
                    <a:pt x="2292" y="7175"/>
                    <a:pt x="2354" y="6989"/>
                    <a:pt x="2408" y="6923"/>
                  </a:cubicBezTo>
                  <a:close/>
                  <a:moveTo>
                    <a:pt x="19869" y="6926"/>
                  </a:moveTo>
                  <a:cubicBezTo>
                    <a:pt x="19860" y="6931"/>
                    <a:pt x="19859" y="6943"/>
                    <a:pt x="19866" y="6955"/>
                  </a:cubicBezTo>
                  <a:cubicBezTo>
                    <a:pt x="19875" y="6972"/>
                    <a:pt x="19882" y="6993"/>
                    <a:pt x="19889" y="7014"/>
                  </a:cubicBezTo>
                  <a:cubicBezTo>
                    <a:pt x="19895" y="7032"/>
                    <a:pt x="19899" y="7049"/>
                    <a:pt x="19907" y="7067"/>
                  </a:cubicBezTo>
                  <a:cubicBezTo>
                    <a:pt x="19913" y="7080"/>
                    <a:pt x="19922" y="7094"/>
                    <a:pt x="19931" y="7106"/>
                  </a:cubicBezTo>
                  <a:lnTo>
                    <a:pt x="19928" y="7106"/>
                  </a:lnTo>
                  <a:cubicBezTo>
                    <a:pt x="19883" y="7161"/>
                    <a:pt x="19883" y="7018"/>
                    <a:pt x="19839" y="7073"/>
                  </a:cubicBezTo>
                  <a:cubicBezTo>
                    <a:pt x="19869" y="7139"/>
                    <a:pt x="19899" y="7205"/>
                    <a:pt x="19928" y="7271"/>
                  </a:cubicBezTo>
                  <a:cubicBezTo>
                    <a:pt x="19959" y="7203"/>
                    <a:pt x="19963" y="7231"/>
                    <a:pt x="20028" y="7253"/>
                  </a:cubicBezTo>
                  <a:cubicBezTo>
                    <a:pt x="20015" y="7194"/>
                    <a:pt x="20071" y="7172"/>
                    <a:pt x="20037" y="7103"/>
                  </a:cubicBezTo>
                  <a:cubicBezTo>
                    <a:pt x="20005" y="7110"/>
                    <a:pt x="19983" y="7066"/>
                    <a:pt x="19951" y="7070"/>
                  </a:cubicBezTo>
                  <a:cubicBezTo>
                    <a:pt x="19940" y="7052"/>
                    <a:pt x="19933" y="7030"/>
                    <a:pt x="19925" y="7005"/>
                  </a:cubicBezTo>
                  <a:cubicBezTo>
                    <a:pt x="19917" y="6982"/>
                    <a:pt x="19911" y="6957"/>
                    <a:pt x="19898" y="6934"/>
                  </a:cubicBezTo>
                  <a:cubicBezTo>
                    <a:pt x="19892" y="6923"/>
                    <a:pt x="19878" y="6920"/>
                    <a:pt x="19869" y="6926"/>
                  </a:cubicBezTo>
                  <a:close/>
                  <a:moveTo>
                    <a:pt x="18684" y="6943"/>
                  </a:moveTo>
                  <a:lnTo>
                    <a:pt x="18710" y="6993"/>
                  </a:lnTo>
                  <a:lnTo>
                    <a:pt x="18681" y="7008"/>
                  </a:lnTo>
                  <a:lnTo>
                    <a:pt x="18654" y="6958"/>
                  </a:lnTo>
                  <a:lnTo>
                    <a:pt x="18684" y="6943"/>
                  </a:lnTo>
                  <a:close/>
                  <a:moveTo>
                    <a:pt x="2881" y="6958"/>
                  </a:moveTo>
                  <a:cubicBezTo>
                    <a:pt x="2907" y="6975"/>
                    <a:pt x="2902" y="7007"/>
                    <a:pt x="2878" y="7050"/>
                  </a:cubicBezTo>
                  <a:cubicBezTo>
                    <a:pt x="2863" y="7046"/>
                    <a:pt x="2853" y="7041"/>
                    <a:pt x="2849" y="7032"/>
                  </a:cubicBezTo>
                  <a:cubicBezTo>
                    <a:pt x="2848" y="7023"/>
                    <a:pt x="2847" y="7014"/>
                    <a:pt x="2846" y="7005"/>
                  </a:cubicBezTo>
                  <a:cubicBezTo>
                    <a:pt x="2849" y="6987"/>
                    <a:pt x="2863" y="6966"/>
                    <a:pt x="2881" y="6958"/>
                  </a:cubicBezTo>
                  <a:close/>
                  <a:moveTo>
                    <a:pt x="644" y="6999"/>
                  </a:moveTo>
                  <a:cubicBezTo>
                    <a:pt x="628" y="7013"/>
                    <a:pt x="525" y="7080"/>
                    <a:pt x="588" y="7097"/>
                  </a:cubicBezTo>
                  <a:cubicBezTo>
                    <a:pt x="604" y="7083"/>
                    <a:pt x="707" y="7017"/>
                    <a:pt x="644" y="6999"/>
                  </a:cubicBezTo>
                  <a:close/>
                  <a:moveTo>
                    <a:pt x="1856" y="7008"/>
                  </a:moveTo>
                  <a:cubicBezTo>
                    <a:pt x="1857" y="7020"/>
                    <a:pt x="1862" y="7031"/>
                    <a:pt x="1868" y="7041"/>
                  </a:cubicBezTo>
                  <a:cubicBezTo>
                    <a:pt x="1844" y="7093"/>
                    <a:pt x="1823" y="7146"/>
                    <a:pt x="1803" y="7200"/>
                  </a:cubicBezTo>
                  <a:cubicBezTo>
                    <a:pt x="1802" y="7198"/>
                    <a:pt x="1799" y="7196"/>
                    <a:pt x="1797" y="7194"/>
                  </a:cubicBezTo>
                  <a:cubicBezTo>
                    <a:pt x="1794" y="7192"/>
                    <a:pt x="1791" y="7189"/>
                    <a:pt x="1788" y="7186"/>
                  </a:cubicBezTo>
                  <a:cubicBezTo>
                    <a:pt x="1802" y="7127"/>
                    <a:pt x="1829" y="7066"/>
                    <a:pt x="1856" y="7008"/>
                  </a:cubicBezTo>
                  <a:close/>
                  <a:moveTo>
                    <a:pt x="1005" y="7017"/>
                  </a:moveTo>
                  <a:cubicBezTo>
                    <a:pt x="995" y="7015"/>
                    <a:pt x="985" y="7027"/>
                    <a:pt x="981" y="7041"/>
                  </a:cubicBezTo>
                  <a:cubicBezTo>
                    <a:pt x="969" y="7087"/>
                    <a:pt x="951" y="7124"/>
                    <a:pt x="925" y="7156"/>
                  </a:cubicBezTo>
                  <a:lnTo>
                    <a:pt x="925" y="7150"/>
                  </a:lnTo>
                  <a:cubicBezTo>
                    <a:pt x="887" y="7172"/>
                    <a:pt x="846" y="7180"/>
                    <a:pt x="822" y="7251"/>
                  </a:cubicBezTo>
                  <a:cubicBezTo>
                    <a:pt x="834" y="7277"/>
                    <a:pt x="855" y="7296"/>
                    <a:pt x="896" y="7301"/>
                  </a:cubicBezTo>
                  <a:cubicBezTo>
                    <a:pt x="918" y="7277"/>
                    <a:pt x="939" y="7243"/>
                    <a:pt x="952" y="7186"/>
                  </a:cubicBezTo>
                  <a:cubicBezTo>
                    <a:pt x="975" y="7154"/>
                    <a:pt x="994" y="7120"/>
                    <a:pt x="1008" y="7079"/>
                  </a:cubicBezTo>
                  <a:cubicBezTo>
                    <a:pt x="1011" y="7069"/>
                    <a:pt x="1014" y="7058"/>
                    <a:pt x="1017" y="7047"/>
                  </a:cubicBezTo>
                  <a:cubicBezTo>
                    <a:pt x="1021" y="7033"/>
                    <a:pt x="1015" y="7019"/>
                    <a:pt x="1005" y="7017"/>
                  </a:cubicBezTo>
                  <a:close/>
                  <a:moveTo>
                    <a:pt x="2843" y="7109"/>
                  </a:moveTo>
                  <a:cubicBezTo>
                    <a:pt x="2864" y="7128"/>
                    <a:pt x="2861" y="7207"/>
                    <a:pt x="2828" y="7212"/>
                  </a:cubicBezTo>
                  <a:cubicBezTo>
                    <a:pt x="2803" y="7193"/>
                    <a:pt x="2806" y="7172"/>
                    <a:pt x="2810" y="7153"/>
                  </a:cubicBezTo>
                  <a:cubicBezTo>
                    <a:pt x="2812" y="7154"/>
                    <a:pt x="2814" y="7156"/>
                    <a:pt x="2816" y="7156"/>
                  </a:cubicBezTo>
                  <a:cubicBezTo>
                    <a:pt x="2824" y="7158"/>
                    <a:pt x="2830" y="7151"/>
                    <a:pt x="2834" y="7141"/>
                  </a:cubicBezTo>
                  <a:cubicBezTo>
                    <a:pt x="2834" y="7140"/>
                    <a:pt x="2834" y="7139"/>
                    <a:pt x="2834" y="7138"/>
                  </a:cubicBezTo>
                  <a:cubicBezTo>
                    <a:pt x="2837" y="7128"/>
                    <a:pt x="2841" y="7119"/>
                    <a:pt x="2843" y="7109"/>
                  </a:cubicBezTo>
                  <a:close/>
                  <a:moveTo>
                    <a:pt x="20791" y="7118"/>
                  </a:moveTo>
                  <a:cubicBezTo>
                    <a:pt x="20759" y="7125"/>
                    <a:pt x="20735" y="7160"/>
                    <a:pt x="20720" y="7239"/>
                  </a:cubicBezTo>
                  <a:lnTo>
                    <a:pt x="20728" y="7242"/>
                  </a:lnTo>
                  <a:cubicBezTo>
                    <a:pt x="20720" y="7261"/>
                    <a:pt x="20707" y="7297"/>
                    <a:pt x="20717" y="7333"/>
                  </a:cubicBezTo>
                  <a:cubicBezTo>
                    <a:pt x="20717" y="7335"/>
                    <a:pt x="20716" y="7338"/>
                    <a:pt x="20717" y="7339"/>
                  </a:cubicBezTo>
                  <a:cubicBezTo>
                    <a:pt x="20722" y="7354"/>
                    <a:pt x="20735" y="7364"/>
                    <a:pt x="20746" y="7363"/>
                  </a:cubicBezTo>
                  <a:cubicBezTo>
                    <a:pt x="20759" y="7361"/>
                    <a:pt x="20765" y="7344"/>
                    <a:pt x="20761" y="7327"/>
                  </a:cubicBezTo>
                  <a:cubicBezTo>
                    <a:pt x="20760" y="7322"/>
                    <a:pt x="20759" y="7309"/>
                    <a:pt x="20764" y="7295"/>
                  </a:cubicBezTo>
                  <a:lnTo>
                    <a:pt x="20776" y="7292"/>
                  </a:lnTo>
                  <a:cubicBezTo>
                    <a:pt x="20804" y="7311"/>
                    <a:pt x="20823" y="7361"/>
                    <a:pt x="20841" y="7416"/>
                  </a:cubicBezTo>
                  <a:lnTo>
                    <a:pt x="20888" y="7401"/>
                  </a:lnTo>
                  <a:lnTo>
                    <a:pt x="20891" y="7398"/>
                  </a:lnTo>
                  <a:cubicBezTo>
                    <a:pt x="20892" y="7415"/>
                    <a:pt x="20898" y="7432"/>
                    <a:pt x="20900" y="7448"/>
                  </a:cubicBezTo>
                  <a:cubicBezTo>
                    <a:pt x="20903" y="7466"/>
                    <a:pt x="20905" y="7485"/>
                    <a:pt x="20906" y="7502"/>
                  </a:cubicBezTo>
                  <a:cubicBezTo>
                    <a:pt x="20906" y="7504"/>
                    <a:pt x="20905" y="7506"/>
                    <a:pt x="20906" y="7508"/>
                  </a:cubicBezTo>
                  <a:cubicBezTo>
                    <a:pt x="20908" y="7513"/>
                    <a:pt x="20913" y="7518"/>
                    <a:pt x="20918" y="7519"/>
                  </a:cubicBezTo>
                  <a:cubicBezTo>
                    <a:pt x="20924" y="7521"/>
                    <a:pt x="20930" y="7513"/>
                    <a:pt x="20929" y="7505"/>
                  </a:cubicBezTo>
                  <a:cubicBezTo>
                    <a:pt x="20929" y="7486"/>
                    <a:pt x="20923" y="7467"/>
                    <a:pt x="20921" y="7448"/>
                  </a:cubicBezTo>
                  <a:cubicBezTo>
                    <a:pt x="20918" y="7430"/>
                    <a:pt x="20916" y="7416"/>
                    <a:pt x="20915" y="7398"/>
                  </a:cubicBezTo>
                  <a:cubicBezTo>
                    <a:pt x="20914" y="7391"/>
                    <a:pt x="20911" y="7383"/>
                    <a:pt x="20906" y="7381"/>
                  </a:cubicBezTo>
                  <a:cubicBezTo>
                    <a:pt x="20899" y="7304"/>
                    <a:pt x="20941" y="7260"/>
                    <a:pt x="20906" y="7165"/>
                  </a:cubicBezTo>
                  <a:cubicBezTo>
                    <a:pt x="20863" y="7131"/>
                    <a:pt x="20822" y="7110"/>
                    <a:pt x="20791" y="7118"/>
                  </a:cubicBezTo>
                  <a:close/>
                  <a:moveTo>
                    <a:pt x="1767" y="7203"/>
                  </a:moveTo>
                  <a:cubicBezTo>
                    <a:pt x="1771" y="7209"/>
                    <a:pt x="1775" y="7214"/>
                    <a:pt x="1779" y="7218"/>
                  </a:cubicBezTo>
                  <a:cubicBezTo>
                    <a:pt x="1818" y="7293"/>
                    <a:pt x="1706" y="7419"/>
                    <a:pt x="1673" y="7525"/>
                  </a:cubicBezTo>
                  <a:cubicBezTo>
                    <a:pt x="1698" y="7633"/>
                    <a:pt x="1667" y="7733"/>
                    <a:pt x="1625" y="7833"/>
                  </a:cubicBezTo>
                  <a:cubicBezTo>
                    <a:pt x="1584" y="7932"/>
                    <a:pt x="1532" y="8032"/>
                    <a:pt x="1516" y="8137"/>
                  </a:cubicBezTo>
                  <a:cubicBezTo>
                    <a:pt x="1455" y="8165"/>
                    <a:pt x="1434" y="8240"/>
                    <a:pt x="1424" y="8326"/>
                  </a:cubicBezTo>
                  <a:cubicBezTo>
                    <a:pt x="1415" y="8412"/>
                    <a:pt x="1416" y="8510"/>
                    <a:pt x="1395" y="8589"/>
                  </a:cubicBezTo>
                  <a:cubicBezTo>
                    <a:pt x="1390" y="8607"/>
                    <a:pt x="1356" y="8635"/>
                    <a:pt x="1345" y="8675"/>
                  </a:cubicBezTo>
                  <a:cubicBezTo>
                    <a:pt x="1309" y="8803"/>
                    <a:pt x="1275" y="8849"/>
                    <a:pt x="1244" y="8943"/>
                  </a:cubicBezTo>
                  <a:cubicBezTo>
                    <a:pt x="1248" y="9031"/>
                    <a:pt x="1275" y="9095"/>
                    <a:pt x="1277" y="9186"/>
                  </a:cubicBezTo>
                  <a:cubicBezTo>
                    <a:pt x="1271" y="9201"/>
                    <a:pt x="1265" y="9218"/>
                    <a:pt x="1259" y="9233"/>
                  </a:cubicBezTo>
                  <a:cubicBezTo>
                    <a:pt x="1258" y="9233"/>
                    <a:pt x="1257" y="9233"/>
                    <a:pt x="1256" y="9233"/>
                  </a:cubicBezTo>
                  <a:cubicBezTo>
                    <a:pt x="1246" y="9240"/>
                    <a:pt x="1242" y="9254"/>
                    <a:pt x="1244" y="9268"/>
                  </a:cubicBezTo>
                  <a:cubicBezTo>
                    <a:pt x="1216" y="9342"/>
                    <a:pt x="1186" y="9420"/>
                    <a:pt x="1167" y="9499"/>
                  </a:cubicBezTo>
                  <a:cubicBezTo>
                    <a:pt x="1168" y="9426"/>
                    <a:pt x="1144" y="9355"/>
                    <a:pt x="1150" y="9280"/>
                  </a:cubicBezTo>
                  <a:cubicBezTo>
                    <a:pt x="1157" y="9173"/>
                    <a:pt x="1224" y="9054"/>
                    <a:pt x="1197" y="8943"/>
                  </a:cubicBezTo>
                  <a:cubicBezTo>
                    <a:pt x="1198" y="8938"/>
                    <a:pt x="1199" y="8934"/>
                    <a:pt x="1200" y="8929"/>
                  </a:cubicBezTo>
                  <a:cubicBezTo>
                    <a:pt x="1233" y="8917"/>
                    <a:pt x="1231" y="8825"/>
                    <a:pt x="1265" y="8816"/>
                  </a:cubicBezTo>
                  <a:cubicBezTo>
                    <a:pt x="1255" y="8759"/>
                    <a:pt x="1266" y="8680"/>
                    <a:pt x="1268" y="8613"/>
                  </a:cubicBezTo>
                  <a:cubicBezTo>
                    <a:pt x="1324" y="8393"/>
                    <a:pt x="1395" y="8179"/>
                    <a:pt x="1469" y="7971"/>
                  </a:cubicBezTo>
                  <a:cubicBezTo>
                    <a:pt x="1559" y="7717"/>
                    <a:pt x="1662" y="7460"/>
                    <a:pt x="1767" y="7203"/>
                  </a:cubicBezTo>
                  <a:close/>
                  <a:moveTo>
                    <a:pt x="19387" y="7236"/>
                  </a:moveTo>
                  <a:cubicBezTo>
                    <a:pt x="19450" y="7354"/>
                    <a:pt x="19447" y="7450"/>
                    <a:pt x="19425" y="7487"/>
                  </a:cubicBezTo>
                  <a:cubicBezTo>
                    <a:pt x="19387" y="7389"/>
                    <a:pt x="19311" y="7275"/>
                    <a:pt x="19387" y="7236"/>
                  </a:cubicBezTo>
                  <a:close/>
                  <a:moveTo>
                    <a:pt x="1575" y="7277"/>
                  </a:moveTo>
                  <a:lnTo>
                    <a:pt x="1543" y="7354"/>
                  </a:lnTo>
                  <a:lnTo>
                    <a:pt x="1605" y="7372"/>
                  </a:lnTo>
                  <a:lnTo>
                    <a:pt x="1637" y="7295"/>
                  </a:lnTo>
                  <a:lnTo>
                    <a:pt x="1575" y="7277"/>
                  </a:lnTo>
                  <a:close/>
                  <a:moveTo>
                    <a:pt x="18817" y="7307"/>
                  </a:moveTo>
                  <a:cubicBezTo>
                    <a:pt x="18857" y="7316"/>
                    <a:pt x="18864" y="7364"/>
                    <a:pt x="18873" y="7407"/>
                  </a:cubicBezTo>
                  <a:cubicBezTo>
                    <a:pt x="18872" y="7407"/>
                    <a:pt x="18868" y="7408"/>
                    <a:pt x="18867" y="7407"/>
                  </a:cubicBezTo>
                  <a:cubicBezTo>
                    <a:pt x="18853" y="7416"/>
                    <a:pt x="18850" y="7429"/>
                    <a:pt x="18849" y="7446"/>
                  </a:cubicBezTo>
                  <a:cubicBezTo>
                    <a:pt x="18812" y="7418"/>
                    <a:pt x="18807" y="7362"/>
                    <a:pt x="18817" y="7307"/>
                  </a:cubicBezTo>
                  <a:close/>
                  <a:moveTo>
                    <a:pt x="20383" y="7307"/>
                  </a:moveTo>
                  <a:cubicBezTo>
                    <a:pt x="20369" y="7308"/>
                    <a:pt x="20360" y="7319"/>
                    <a:pt x="20365" y="7330"/>
                  </a:cubicBezTo>
                  <a:cubicBezTo>
                    <a:pt x="20374" y="7349"/>
                    <a:pt x="20378" y="7366"/>
                    <a:pt x="20383" y="7386"/>
                  </a:cubicBezTo>
                  <a:cubicBezTo>
                    <a:pt x="20388" y="7412"/>
                    <a:pt x="20396" y="7439"/>
                    <a:pt x="20409" y="7466"/>
                  </a:cubicBezTo>
                  <a:lnTo>
                    <a:pt x="20409" y="7469"/>
                  </a:lnTo>
                  <a:cubicBezTo>
                    <a:pt x="20416" y="7479"/>
                    <a:pt x="20429" y="7486"/>
                    <a:pt x="20442" y="7484"/>
                  </a:cubicBezTo>
                  <a:cubicBezTo>
                    <a:pt x="20455" y="7482"/>
                    <a:pt x="20462" y="7472"/>
                    <a:pt x="20457" y="7460"/>
                  </a:cubicBezTo>
                  <a:cubicBezTo>
                    <a:pt x="20445" y="7438"/>
                    <a:pt x="20442" y="7414"/>
                    <a:pt x="20436" y="7389"/>
                  </a:cubicBezTo>
                  <a:cubicBezTo>
                    <a:pt x="20431" y="7368"/>
                    <a:pt x="20425" y="7346"/>
                    <a:pt x="20415" y="7324"/>
                  </a:cubicBezTo>
                  <a:cubicBezTo>
                    <a:pt x="20410" y="7313"/>
                    <a:pt x="20396" y="7305"/>
                    <a:pt x="20383" y="7307"/>
                  </a:cubicBezTo>
                  <a:close/>
                  <a:moveTo>
                    <a:pt x="1043" y="7318"/>
                  </a:moveTo>
                  <a:cubicBezTo>
                    <a:pt x="1027" y="7405"/>
                    <a:pt x="974" y="7403"/>
                    <a:pt x="955" y="7481"/>
                  </a:cubicBezTo>
                  <a:cubicBezTo>
                    <a:pt x="1013" y="7527"/>
                    <a:pt x="1071" y="7332"/>
                    <a:pt x="1043" y="7318"/>
                  </a:cubicBezTo>
                  <a:close/>
                  <a:moveTo>
                    <a:pt x="2270" y="7321"/>
                  </a:moveTo>
                  <a:cubicBezTo>
                    <a:pt x="2328" y="7339"/>
                    <a:pt x="2239" y="7393"/>
                    <a:pt x="2225" y="7404"/>
                  </a:cubicBezTo>
                  <a:cubicBezTo>
                    <a:pt x="2351" y="7456"/>
                    <a:pt x="2334" y="7271"/>
                    <a:pt x="2270" y="7321"/>
                  </a:cubicBezTo>
                  <a:close/>
                  <a:moveTo>
                    <a:pt x="863" y="7345"/>
                  </a:moveTo>
                  <a:cubicBezTo>
                    <a:pt x="824" y="7397"/>
                    <a:pt x="765" y="7443"/>
                    <a:pt x="715" y="7502"/>
                  </a:cubicBezTo>
                  <a:cubicBezTo>
                    <a:pt x="665" y="7560"/>
                    <a:pt x="624" y="7629"/>
                    <a:pt x="627" y="7726"/>
                  </a:cubicBezTo>
                  <a:cubicBezTo>
                    <a:pt x="676" y="7627"/>
                    <a:pt x="719" y="7744"/>
                    <a:pt x="783" y="7744"/>
                  </a:cubicBezTo>
                  <a:cubicBezTo>
                    <a:pt x="867" y="7647"/>
                    <a:pt x="891" y="7447"/>
                    <a:pt x="863" y="7345"/>
                  </a:cubicBezTo>
                  <a:close/>
                  <a:moveTo>
                    <a:pt x="20064" y="7386"/>
                  </a:moveTo>
                  <a:cubicBezTo>
                    <a:pt x="20044" y="7387"/>
                    <a:pt x="20035" y="7399"/>
                    <a:pt x="20040" y="7410"/>
                  </a:cubicBezTo>
                  <a:cubicBezTo>
                    <a:pt x="20045" y="7421"/>
                    <a:pt x="20049" y="7428"/>
                    <a:pt x="20052" y="7437"/>
                  </a:cubicBezTo>
                  <a:cubicBezTo>
                    <a:pt x="20055" y="7446"/>
                    <a:pt x="20058" y="7454"/>
                    <a:pt x="20064" y="7463"/>
                  </a:cubicBezTo>
                  <a:cubicBezTo>
                    <a:pt x="20064" y="7464"/>
                    <a:pt x="20066" y="7468"/>
                    <a:pt x="20067" y="7469"/>
                  </a:cubicBezTo>
                  <a:cubicBezTo>
                    <a:pt x="20074" y="7478"/>
                    <a:pt x="20091" y="7482"/>
                    <a:pt x="20108" y="7481"/>
                  </a:cubicBezTo>
                  <a:cubicBezTo>
                    <a:pt x="20127" y="7480"/>
                    <a:pt x="20137" y="7471"/>
                    <a:pt x="20132" y="7460"/>
                  </a:cubicBezTo>
                  <a:cubicBezTo>
                    <a:pt x="20127" y="7452"/>
                    <a:pt x="20126" y="7445"/>
                    <a:pt x="20123" y="7437"/>
                  </a:cubicBezTo>
                  <a:cubicBezTo>
                    <a:pt x="20120" y="7427"/>
                    <a:pt x="20113" y="7416"/>
                    <a:pt x="20108" y="7404"/>
                  </a:cubicBezTo>
                  <a:cubicBezTo>
                    <a:pt x="20103" y="7393"/>
                    <a:pt x="20083" y="7385"/>
                    <a:pt x="20064" y="7386"/>
                  </a:cubicBezTo>
                  <a:close/>
                  <a:moveTo>
                    <a:pt x="556" y="7413"/>
                  </a:moveTo>
                  <a:cubicBezTo>
                    <a:pt x="522" y="7498"/>
                    <a:pt x="480" y="7475"/>
                    <a:pt x="470" y="7522"/>
                  </a:cubicBezTo>
                  <a:cubicBezTo>
                    <a:pt x="460" y="7480"/>
                    <a:pt x="426" y="7458"/>
                    <a:pt x="384" y="7443"/>
                  </a:cubicBezTo>
                  <a:cubicBezTo>
                    <a:pt x="283" y="7599"/>
                    <a:pt x="357" y="7644"/>
                    <a:pt x="426" y="7673"/>
                  </a:cubicBezTo>
                  <a:cubicBezTo>
                    <a:pt x="412" y="7768"/>
                    <a:pt x="364" y="7760"/>
                    <a:pt x="346" y="7841"/>
                  </a:cubicBezTo>
                  <a:cubicBezTo>
                    <a:pt x="433" y="7894"/>
                    <a:pt x="519" y="7773"/>
                    <a:pt x="574" y="7658"/>
                  </a:cubicBezTo>
                  <a:cubicBezTo>
                    <a:pt x="540" y="7558"/>
                    <a:pt x="611" y="7489"/>
                    <a:pt x="556" y="7413"/>
                  </a:cubicBezTo>
                  <a:close/>
                  <a:moveTo>
                    <a:pt x="20259" y="7454"/>
                  </a:moveTo>
                  <a:cubicBezTo>
                    <a:pt x="20286" y="7495"/>
                    <a:pt x="20295" y="7581"/>
                    <a:pt x="20353" y="7537"/>
                  </a:cubicBezTo>
                  <a:cubicBezTo>
                    <a:pt x="20333" y="7481"/>
                    <a:pt x="20302" y="7448"/>
                    <a:pt x="20259" y="7454"/>
                  </a:cubicBezTo>
                  <a:close/>
                  <a:moveTo>
                    <a:pt x="975" y="7511"/>
                  </a:moveTo>
                  <a:cubicBezTo>
                    <a:pt x="940" y="7551"/>
                    <a:pt x="872" y="7615"/>
                    <a:pt x="890" y="7670"/>
                  </a:cubicBezTo>
                  <a:cubicBezTo>
                    <a:pt x="934" y="7690"/>
                    <a:pt x="1002" y="7549"/>
                    <a:pt x="975" y="7511"/>
                  </a:cubicBezTo>
                  <a:close/>
                  <a:moveTo>
                    <a:pt x="19165" y="7511"/>
                  </a:moveTo>
                  <a:cubicBezTo>
                    <a:pt x="19164" y="7513"/>
                    <a:pt x="19167" y="7521"/>
                    <a:pt x="19165" y="7522"/>
                  </a:cubicBezTo>
                  <a:cubicBezTo>
                    <a:pt x="19165" y="7519"/>
                    <a:pt x="19163" y="7517"/>
                    <a:pt x="19162" y="7513"/>
                  </a:cubicBezTo>
                  <a:cubicBezTo>
                    <a:pt x="19164" y="7513"/>
                    <a:pt x="19165" y="7511"/>
                    <a:pt x="19165" y="7511"/>
                  </a:cubicBezTo>
                  <a:close/>
                  <a:moveTo>
                    <a:pt x="20672" y="7552"/>
                  </a:moveTo>
                  <a:cubicBezTo>
                    <a:pt x="20693" y="7605"/>
                    <a:pt x="20611" y="7611"/>
                    <a:pt x="20661" y="7676"/>
                  </a:cubicBezTo>
                  <a:cubicBezTo>
                    <a:pt x="20744" y="7665"/>
                    <a:pt x="20778" y="7550"/>
                    <a:pt x="20672" y="7552"/>
                  </a:cubicBezTo>
                  <a:close/>
                  <a:moveTo>
                    <a:pt x="2039" y="7620"/>
                  </a:moveTo>
                  <a:cubicBezTo>
                    <a:pt x="2108" y="7635"/>
                    <a:pt x="2036" y="7709"/>
                    <a:pt x="2063" y="7720"/>
                  </a:cubicBezTo>
                  <a:lnTo>
                    <a:pt x="2066" y="7720"/>
                  </a:lnTo>
                  <a:cubicBezTo>
                    <a:pt x="2060" y="7733"/>
                    <a:pt x="2055" y="7747"/>
                    <a:pt x="2051" y="7759"/>
                  </a:cubicBezTo>
                  <a:lnTo>
                    <a:pt x="2045" y="7773"/>
                  </a:lnTo>
                  <a:cubicBezTo>
                    <a:pt x="2043" y="7778"/>
                    <a:pt x="2042" y="7781"/>
                    <a:pt x="2042" y="7785"/>
                  </a:cubicBezTo>
                  <a:cubicBezTo>
                    <a:pt x="2017" y="7785"/>
                    <a:pt x="2003" y="7808"/>
                    <a:pt x="1971" y="7788"/>
                  </a:cubicBezTo>
                  <a:lnTo>
                    <a:pt x="1971" y="7794"/>
                  </a:lnTo>
                  <a:cubicBezTo>
                    <a:pt x="1965" y="7789"/>
                    <a:pt x="1955" y="7784"/>
                    <a:pt x="1948" y="7779"/>
                  </a:cubicBezTo>
                  <a:cubicBezTo>
                    <a:pt x="1939" y="7772"/>
                    <a:pt x="1937" y="7756"/>
                    <a:pt x="1927" y="7750"/>
                  </a:cubicBezTo>
                  <a:cubicBezTo>
                    <a:pt x="1963" y="7730"/>
                    <a:pt x="1982" y="7668"/>
                    <a:pt x="2039" y="7620"/>
                  </a:cubicBezTo>
                  <a:close/>
                  <a:moveTo>
                    <a:pt x="20915" y="7655"/>
                  </a:moveTo>
                  <a:cubicBezTo>
                    <a:pt x="21010" y="7704"/>
                    <a:pt x="20879" y="7764"/>
                    <a:pt x="21006" y="7768"/>
                  </a:cubicBezTo>
                  <a:cubicBezTo>
                    <a:pt x="21018" y="7751"/>
                    <a:pt x="21009" y="7649"/>
                    <a:pt x="20915" y="7655"/>
                  </a:cubicBezTo>
                  <a:close/>
                  <a:moveTo>
                    <a:pt x="2169" y="7738"/>
                  </a:moveTo>
                  <a:cubicBezTo>
                    <a:pt x="2186" y="7742"/>
                    <a:pt x="2196" y="7761"/>
                    <a:pt x="2181" y="7806"/>
                  </a:cubicBezTo>
                  <a:cubicBezTo>
                    <a:pt x="2132" y="7797"/>
                    <a:pt x="2111" y="7815"/>
                    <a:pt x="2098" y="7782"/>
                  </a:cubicBezTo>
                  <a:lnTo>
                    <a:pt x="2098" y="7779"/>
                  </a:lnTo>
                  <a:cubicBezTo>
                    <a:pt x="2101" y="7771"/>
                    <a:pt x="2104" y="7763"/>
                    <a:pt x="2107" y="7756"/>
                  </a:cubicBezTo>
                  <a:cubicBezTo>
                    <a:pt x="2126" y="7743"/>
                    <a:pt x="2152" y="7734"/>
                    <a:pt x="2169" y="7738"/>
                  </a:cubicBezTo>
                  <a:close/>
                  <a:moveTo>
                    <a:pt x="1776" y="7776"/>
                  </a:moveTo>
                  <a:cubicBezTo>
                    <a:pt x="1809" y="7787"/>
                    <a:pt x="1780" y="7841"/>
                    <a:pt x="1829" y="7838"/>
                  </a:cubicBezTo>
                  <a:cubicBezTo>
                    <a:pt x="1824" y="7871"/>
                    <a:pt x="1818" y="7893"/>
                    <a:pt x="1815" y="7906"/>
                  </a:cubicBezTo>
                  <a:lnTo>
                    <a:pt x="1803" y="7927"/>
                  </a:lnTo>
                  <a:lnTo>
                    <a:pt x="1791" y="7948"/>
                  </a:lnTo>
                  <a:cubicBezTo>
                    <a:pt x="1791" y="7949"/>
                    <a:pt x="1791" y="7950"/>
                    <a:pt x="1791" y="7951"/>
                  </a:cubicBezTo>
                  <a:cubicBezTo>
                    <a:pt x="1773" y="7947"/>
                    <a:pt x="1740" y="7947"/>
                    <a:pt x="1685" y="7966"/>
                  </a:cubicBezTo>
                  <a:cubicBezTo>
                    <a:pt x="1672" y="7871"/>
                    <a:pt x="1740" y="7852"/>
                    <a:pt x="1776" y="7776"/>
                  </a:cubicBezTo>
                  <a:close/>
                  <a:moveTo>
                    <a:pt x="19242" y="7779"/>
                  </a:moveTo>
                  <a:cubicBezTo>
                    <a:pt x="19271" y="7773"/>
                    <a:pt x="19289" y="7798"/>
                    <a:pt x="19301" y="7841"/>
                  </a:cubicBezTo>
                  <a:cubicBezTo>
                    <a:pt x="19282" y="7845"/>
                    <a:pt x="19275" y="7855"/>
                    <a:pt x="19278" y="7871"/>
                  </a:cubicBezTo>
                  <a:cubicBezTo>
                    <a:pt x="19276" y="7871"/>
                    <a:pt x="19273" y="7871"/>
                    <a:pt x="19272" y="7871"/>
                  </a:cubicBezTo>
                  <a:cubicBezTo>
                    <a:pt x="19262" y="7841"/>
                    <a:pt x="19253" y="7811"/>
                    <a:pt x="19242" y="7779"/>
                  </a:cubicBezTo>
                  <a:close/>
                  <a:moveTo>
                    <a:pt x="1111" y="7821"/>
                  </a:moveTo>
                  <a:cubicBezTo>
                    <a:pt x="1101" y="7823"/>
                    <a:pt x="1094" y="7837"/>
                    <a:pt x="1094" y="7850"/>
                  </a:cubicBezTo>
                  <a:cubicBezTo>
                    <a:pt x="1094" y="7886"/>
                    <a:pt x="1077" y="7920"/>
                    <a:pt x="1061" y="7957"/>
                  </a:cubicBezTo>
                  <a:cubicBezTo>
                    <a:pt x="1044" y="7995"/>
                    <a:pt x="1026" y="8036"/>
                    <a:pt x="1023" y="8084"/>
                  </a:cubicBezTo>
                  <a:cubicBezTo>
                    <a:pt x="1022" y="8098"/>
                    <a:pt x="1030" y="8109"/>
                    <a:pt x="1040" y="8107"/>
                  </a:cubicBezTo>
                  <a:cubicBezTo>
                    <a:pt x="1050" y="8106"/>
                    <a:pt x="1060" y="8092"/>
                    <a:pt x="1061" y="8078"/>
                  </a:cubicBezTo>
                  <a:cubicBezTo>
                    <a:pt x="1063" y="8043"/>
                    <a:pt x="1075" y="8011"/>
                    <a:pt x="1091" y="7977"/>
                  </a:cubicBezTo>
                  <a:cubicBezTo>
                    <a:pt x="1102" y="7952"/>
                    <a:pt x="1116" y="7926"/>
                    <a:pt x="1123" y="7898"/>
                  </a:cubicBezTo>
                  <a:cubicBezTo>
                    <a:pt x="1128" y="7880"/>
                    <a:pt x="1129" y="7862"/>
                    <a:pt x="1129" y="7841"/>
                  </a:cubicBezTo>
                  <a:cubicBezTo>
                    <a:pt x="1129" y="7828"/>
                    <a:pt x="1122" y="7818"/>
                    <a:pt x="1111" y="7821"/>
                  </a:cubicBezTo>
                  <a:close/>
                  <a:moveTo>
                    <a:pt x="1924" y="7821"/>
                  </a:moveTo>
                  <a:cubicBezTo>
                    <a:pt x="1925" y="7822"/>
                    <a:pt x="1928" y="7823"/>
                    <a:pt x="1930" y="7824"/>
                  </a:cubicBezTo>
                  <a:cubicBezTo>
                    <a:pt x="1934" y="7826"/>
                    <a:pt x="1938" y="7827"/>
                    <a:pt x="1942" y="7830"/>
                  </a:cubicBezTo>
                  <a:cubicBezTo>
                    <a:pt x="1926" y="7942"/>
                    <a:pt x="1902" y="7961"/>
                    <a:pt x="1868" y="8087"/>
                  </a:cubicBezTo>
                  <a:lnTo>
                    <a:pt x="1871" y="8087"/>
                  </a:lnTo>
                  <a:cubicBezTo>
                    <a:pt x="1865" y="8095"/>
                    <a:pt x="1860" y="8099"/>
                    <a:pt x="1856" y="8104"/>
                  </a:cubicBezTo>
                  <a:cubicBezTo>
                    <a:pt x="1848" y="8113"/>
                    <a:pt x="1848" y="8128"/>
                    <a:pt x="1853" y="8137"/>
                  </a:cubicBezTo>
                  <a:cubicBezTo>
                    <a:pt x="1858" y="8145"/>
                    <a:pt x="1869" y="8145"/>
                    <a:pt x="1877" y="8137"/>
                  </a:cubicBezTo>
                  <a:cubicBezTo>
                    <a:pt x="1882" y="8132"/>
                    <a:pt x="1888" y="8125"/>
                    <a:pt x="1894" y="8116"/>
                  </a:cubicBezTo>
                  <a:cubicBezTo>
                    <a:pt x="1920" y="8148"/>
                    <a:pt x="1967" y="8164"/>
                    <a:pt x="2001" y="8190"/>
                  </a:cubicBezTo>
                  <a:cubicBezTo>
                    <a:pt x="2022" y="8152"/>
                    <a:pt x="2055" y="8141"/>
                    <a:pt x="2089" y="8134"/>
                  </a:cubicBezTo>
                  <a:cubicBezTo>
                    <a:pt x="2089" y="8135"/>
                    <a:pt x="2087" y="8138"/>
                    <a:pt x="2086" y="8140"/>
                  </a:cubicBezTo>
                  <a:lnTo>
                    <a:pt x="2086" y="8146"/>
                  </a:lnTo>
                  <a:cubicBezTo>
                    <a:pt x="2076" y="8201"/>
                    <a:pt x="2057" y="8294"/>
                    <a:pt x="2116" y="8323"/>
                  </a:cubicBezTo>
                  <a:cubicBezTo>
                    <a:pt x="2117" y="8324"/>
                    <a:pt x="2120" y="8323"/>
                    <a:pt x="2122" y="8323"/>
                  </a:cubicBezTo>
                  <a:cubicBezTo>
                    <a:pt x="2110" y="8374"/>
                    <a:pt x="2096" y="8422"/>
                    <a:pt x="2078" y="8462"/>
                  </a:cubicBezTo>
                  <a:cubicBezTo>
                    <a:pt x="2068" y="8453"/>
                    <a:pt x="2062" y="8437"/>
                    <a:pt x="2057" y="8403"/>
                  </a:cubicBezTo>
                  <a:cubicBezTo>
                    <a:pt x="2065" y="8375"/>
                    <a:pt x="2070" y="8347"/>
                    <a:pt x="2083" y="8326"/>
                  </a:cubicBezTo>
                  <a:cubicBezTo>
                    <a:pt x="2085" y="8323"/>
                    <a:pt x="2089" y="8321"/>
                    <a:pt x="2089" y="8317"/>
                  </a:cubicBezTo>
                  <a:cubicBezTo>
                    <a:pt x="2092" y="8307"/>
                    <a:pt x="2087" y="8294"/>
                    <a:pt x="2080" y="8288"/>
                  </a:cubicBezTo>
                  <a:cubicBezTo>
                    <a:pt x="2071" y="8279"/>
                    <a:pt x="2059" y="8284"/>
                    <a:pt x="2051" y="8296"/>
                  </a:cubicBezTo>
                  <a:cubicBezTo>
                    <a:pt x="2033" y="8326"/>
                    <a:pt x="2022" y="8359"/>
                    <a:pt x="2013" y="8391"/>
                  </a:cubicBezTo>
                  <a:cubicBezTo>
                    <a:pt x="2007" y="8410"/>
                    <a:pt x="2002" y="8430"/>
                    <a:pt x="1995" y="8447"/>
                  </a:cubicBezTo>
                  <a:lnTo>
                    <a:pt x="1992" y="8441"/>
                  </a:lnTo>
                  <a:cubicBezTo>
                    <a:pt x="1964" y="8457"/>
                    <a:pt x="1944" y="8490"/>
                    <a:pt x="1921" y="8515"/>
                  </a:cubicBezTo>
                  <a:cubicBezTo>
                    <a:pt x="1914" y="8507"/>
                    <a:pt x="1906" y="8502"/>
                    <a:pt x="1897" y="8497"/>
                  </a:cubicBezTo>
                  <a:cubicBezTo>
                    <a:pt x="1899" y="8480"/>
                    <a:pt x="1898" y="8467"/>
                    <a:pt x="1888" y="8459"/>
                  </a:cubicBezTo>
                  <a:cubicBezTo>
                    <a:pt x="1885" y="8470"/>
                    <a:pt x="1880" y="8481"/>
                    <a:pt x="1877" y="8491"/>
                  </a:cubicBezTo>
                  <a:cubicBezTo>
                    <a:pt x="1853" y="8488"/>
                    <a:pt x="1830" y="8493"/>
                    <a:pt x="1815" y="8497"/>
                  </a:cubicBezTo>
                  <a:cubicBezTo>
                    <a:pt x="1807" y="8499"/>
                    <a:pt x="1802" y="8508"/>
                    <a:pt x="1803" y="8518"/>
                  </a:cubicBezTo>
                  <a:cubicBezTo>
                    <a:pt x="1803" y="8527"/>
                    <a:pt x="1810" y="8535"/>
                    <a:pt x="1817" y="8533"/>
                  </a:cubicBezTo>
                  <a:cubicBezTo>
                    <a:pt x="1835" y="8528"/>
                    <a:pt x="1851" y="8524"/>
                    <a:pt x="1865" y="8524"/>
                  </a:cubicBezTo>
                  <a:cubicBezTo>
                    <a:pt x="1846" y="8570"/>
                    <a:pt x="1833" y="8613"/>
                    <a:pt x="1862" y="8648"/>
                  </a:cubicBezTo>
                  <a:cubicBezTo>
                    <a:pt x="1863" y="8617"/>
                    <a:pt x="1881" y="8571"/>
                    <a:pt x="1891" y="8533"/>
                  </a:cubicBezTo>
                  <a:cubicBezTo>
                    <a:pt x="1896" y="8536"/>
                    <a:pt x="1897" y="8537"/>
                    <a:pt x="1900" y="8542"/>
                  </a:cubicBezTo>
                  <a:cubicBezTo>
                    <a:pt x="1910" y="8618"/>
                    <a:pt x="1930" y="8643"/>
                    <a:pt x="1924" y="8763"/>
                  </a:cubicBezTo>
                  <a:cubicBezTo>
                    <a:pt x="1944" y="8762"/>
                    <a:pt x="1954" y="8746"/>
                    <a:pt x="1965" y="8728"/>
                  </a:cubicBezTo>
                  <a:cubicBezTo>
                    <a:pt x="1982" y="8811"/>
                    <a:pt x="1955" y="8828"/>
                    <a:pt x="1924" y="8849"/>
                  </a:cubicBezTo>
                  <a:cubicBezTo>
                    <a:pt x="1893" y="8870"/>
                    <a:pt x="1858" y="8895"/>
                    <a:pt x="1862" y="9000"/>
                  </a:cubicBezTo>
                  <a:lnTo>
                    <a:pt x="1868" y="8997"/>
                  </a:lnTo>
                  <a:cubicBezTo>
                    <a:pt x="1864" y="9031"/>
                    <a:pt x="1852" y="9066"/>
                    <a:pt x="1838" y="9100"/>
                  </a:cubicBezTo>
                  <a:cubicBezTo>
                    <a:pt x="1818" y="9149"/>
                    <a:pt x="1798" y="9200"/>
                    <a:pt x="1809" y="9260"/>
                  </a:cubicBezTo>
                  <a:lnTo>
                    <a:pt x="1806" y="9260"/>
                  </a:lnTo>
                  <a:cubicBezTo>
                    <a:pt x="1785" y="9270"/>
                    <a:pt x="1777" y="9338"/>
                    <a:pt x="1767" y="9390"/>
                  </a:cubicBezTo>
                  <a:cubicBezTo>
                    <a:pt x="1758" y="9440"/>
                    <a:pt x="1747" y="9478"/>
                    <a:pt x="1717" y="9431"/>
                  </a:cubicBezTo>
                  <a:cubicBezTo>
                    <a:pt x="1729" y="9411"/>
                    <a:pt x="1735" y="9389"/>
                    <a:pt x="1738" y="9366"/>
                  </a:cubicBezTo>
                  <a:cubicBezTo>
                    <a:pt x="1741" y="9341"/>
                    <a:pt x="1741" y="9316"/>
                    <a:pt x="1741" y="9292"/>
                  </a:cubicBezTo>
                  <a:cubicBezTo>
                    <a:pt x="1740" y="9252"/>
                    <a:pt x="1738" y="9215"/>
                    <a:pt x="1755" y="9186"/>
                  </a:cubicBezTo>
                  <a:cubicBezTo>
                    <a:pt x="1762" y="9175"/>
                    <a:pt x="1760" y="9161"/>
                    <a:pt x="1752" y="9153"/>
                  </a:cubicBezTo>
                  <a:cubicBezTo>
                    <a:pt x="1744" y="9146"/>
                    <a:pt x="1732" y="9148"/>
                    <a:pt x="1726" y="9159"/>
                  </a:cubicBezTo>
                  <a:cubicBezTo>
                    <a:pt x="1700" y="9202"/>
                    <a:pt x="1701" y="9251"/>
                    <a:pt x="1702" y="9295"/>
                  </a:cubicBezTo>
                  <a:cubicBezTo>
                    <a:pt x="1704" y="9342"/>
                    <a:pt x="1701" y="9375"/>
                    <a:pt x="1685" y="9401"/>
                  </a:cubicBezTo>
                  <a:cubicBezTo>
                    <a:pt x="1675" y="9383"/>
                    <a:pt x="1589" y="9330"/>
                    <a:pt x="1596" y="9413"/>
                  </a:cubicBezTo>
                  <a:cubicBezTo>
                    <a:pt x="1559" y="9396"/>
                    <a:pt x="1593" y="9331"/>
                    <a:pt x="1628" y="9266"/>
                  </a:cubicBezTo>
                  <a:cubicBezTo>
                    <a:pt x="1663" y="9200"/>
                    <a:pt x="1698" y="9133"/>
                    <a:pt x="1655" y="9103"/>
                  </a:cubicBezTo>
                  <a:cubicBezTo>
                    <a:pt x="1665" y="8990"/>
                    <a:pt x="1686" y="8819"/>
                    <a:pt x="1708" y="8633"/>
                  </a:cubicBezTo>
                  <a:cubicBezTo>
                    <a:pt x="1709" y="8634"/>
                    <a:pt x="1711" y="8635"/>
                    <a:pt x="1711" y="8636"/>
                  </a:cubicBezTo>
                  <a:cubicBezTo>
                    <a:pt x="1723" y="8610"/>
                    <a:pt x="1730" y="8589"/>
                    <a:pt x="1735" y="8568"/>
                  </a:cubicBezTo>
                  <a:cubicBezTo>
                    <a:pt x="1768" y="8571"/>
                    <a:pt x="1773" y="8525"/>
                    <a:pt x="1773" y="8462"/>
                  </a:cubicBezTo>
                  <a:cubicBezTo>
                    <a:pt x="1773" y="8390"/>
                    <a:pt x="1767" y="8294"/>
                    <a:pt x="1779" y="8226"/>
                  </a:cubicBezTo>
                  <a:cubicBezTo>
                    <a:pt x="1800" y="8103"/>
                    <a:pt x="1866" y="8039"/>
                    <a:pt x="1847" y="7963"/>
                  </a:cubicBezTo>
                  <a:cubicBezTo>
                    <a:pt x="1884" y="7945"/>
                    <a:pt x="1892" y="7853"/>
                    <a:pt x="1924" y="7821"/>
                  </a:cubicBezTo>
                  <a:close/>
                  <a:moveTo>
                    <a:pt x="851" y="7865"/>
                  </a:moveTo>
                  <a:cubicBezTo>
                    <a:pt x="841" y="7867"/>
                    <a:pt x="831" y="7881"/>
                    <a:pt x="831" y="7895"/>
                  </a:cubicBezTo>
                  <a:cubicBezTo>
                    <a:pt x="829" y="7927"/>
                    <a:pt x="818" y="7956"/>
                    <a:pt x="804" y="7986"/>
                  </a:cubicBezTo>
                  <a:cubicBezTo>
                    <a:pt x="791" y="8015"/>
                    <a:pt x="778" y="8045"/>
                    <a:pt x="774" y="8081"/>
                  </a:cubicBezTo>
                  <a:lnTo>
                    <a:pt x="769" y="8078"/>
                  </a:lnTo>
                  <a:cubicBezTo>
                    <a:pt x="745" y="8165"/>
                    <a:pt x="648" y="8252"/>
                    <a:pt x="736" y="8302"/>
                  </a:cubicBezTo>
                  <a:cubicBezTo>
                    <a:pt x="799" y="8308"/>
                    <a:pt x="847" y="8122"/>
                    <a:pt x="813" y="8066"/>
                  </a:cubicBezTo>
                  <a:cubicBezTo>
                    <a:pt x="817" y="8047"/>
                    <a:pt x="824" y="8028"/>
                    <a:pt x="834" y="8007"/>
                  </a:cubicBezTo>
                  <a:cubicBezTo>
                    <a:pt x="844" y="7985"/>
                    <a:pt x="856" y="7960"/>
                    <a:pt x="863" y="7933"/>
                  </a:cubicBezTo>
                  <a:cubicBezTo>
                    <a:pt x="867" y="7919"/>
                    <a:pt x="869" y="7905"/>
                    <a:pt x="869" y="7889"/>
                  </a:cubicBezTo>
                  <a:cubicBezTo>
                    <a:pt x="869" y="7875"/>
                    <a:pt x="861" y="7863"/>
                    <a:pt x="851" y="7865"/>
                  </a:cubicBezTo>
                  <a:close/>
                  <a:moveTo>
                    <a:pt x="19901" y="7960"/>
                  </a:moveTo>
                  <a:cubicBezTo>
                    <a:pt x="19938" y="7993"/>
                    <a:pt x="19877" y="8072"/>
                    <a:pt x="19990" y="8078"/>
                  </a:cubicBezTo>
                  <a:cubicBezTo>
                    <a:pt x="20007" y="8060"/>
                    <a:pt x="19985" y="7956"/>
                    <a:pt x="19901" y="7960"/>
                  </a:cubicBezTo>
                  <a:close/>
                  <a:moveTo>
                    <a:pt x="20214" y="7995"/>
                  </a:moveTo>
                  <a:cubicBezTo>
                    <a:pt x="20172" y="8037"/>
                    <a:pt x="20141" y="8105"/>
                    <a:pt x="20259" y="8125"/>
                  </a:cubicBezTo>
                  <a:cubicBezTo>
                    <a:pt x="20247" y="8092"/>
                    <a:pt x="20317" y="8008"/>
                    <a:pt x="20214" y="7995"/>
                  </a:cubicBezTo>
                  <a:close/>
                  <a:moveTo>
                    <a:pt x="20932" y="8004"/>
                  </a:moveTo>
                  <a:cubicBezTo>
                    <a:pt x="20887" y="8088"/>
                    <a:pt x="20832" y="8161"/>
                    <a:pt x="20867" y="8311"/>
                  </a:cubicBezTo>
                  <a:cubicBezTo>
                    <a:pt x="20921" y="8338"/>
                    <a:pt x="20922" y="8281"/>
                    <a:pt x="20974" y="8332"/>
                  </a:cubicBezTo>
                  <a:cubicBezTo>
                    <a:pt x="20950" y="8221"/>
                    <a:pt x="20993" y="8087"/>
                    <a:pt x="20932" y="8004"/>
                  </a:cubicBezTo>
                  <a:close/>
                  <a:moveTo>
                    <a:pt x="19083" y="8007"/>
                  </a:moveTo>
                  <a:cubicBezTo>
                    <a:pt x="19074" y="8103"/>
                    <a:pt x="19147" y="8198"/>
                    <a:pt x="19118" y="8258"/>
                  </a:cubicBezTo>
                  <a:cubicBezTo>
                    <a:pt x="19054" y="8215"/>
                    <a:pt x="19069" y="8141"/>
                    <a:pt x="19035" y="8125"/>
                  </a:cubicBezTo>
                  <a:cubicBezTo>
                    <a:pt x="19052" y="8101"/>
                    <a:pt x="19046" y="8081"/>
                    <a:pt x="19047" y="8060"/>
                  </a:cubicBezTo>
                  <a:cubicBezTo>
                    <a:pt x="19050" y="8052"/>
                    <a:pt x="19051" y="8045"/>
                    <a:pt x="19053" y="8036"/>
                  </a:cubicBezTo>
                  <a:cubicBezTo>
                    <a:pt x="19058" y="8027"/>
                    <a:pt x="19069" y="8017"/>
                    <a:pt x="19083" y="8007"/>
                  </a:cubicBezTo>
                  <a:close/>
                  <a:moveTo>
                    <a:pt x="19307" y="8093"/>
                  </a:moveTo>
                  <a:lnTo>
                    <a:pt x="19319" y="8128"/>
                  </a:lnTo>
                  <a:cubicBezTo>
                    <a:pt x="19316" y="8127"/>
                    <a:pt x="19311" y="8126"/>
                    <a:pt x="19307" y="8128"/>
                  </a:cubicBezTo>
                  <a:cubicBezTo>
                    <a:pt x="19304" y="8130"/>
                    <a:pt x="19301" y="8133"/>
                    <a:pt x="19298" y="8134"/>
                  </a:cubicBezTo>
                  <a:cubicBezTo>
                    <a:pt x="19302" y="8121"/>
                    <a:pt x="19306" y="8106"/>
                    <a:pt x="19307" y="8093"/>
                  </a:cubicBezTo>
                  <a:close/>
                  <a:moveTo>
                    <a:pt x="20631" y="8096"/>
                  </a:moveTo>
                  <a:cubicBezTo>
                    <a:pt x="20590" y="8089"/>
                    <a:pt x="20543" y="8117"/>
                    <a:pt x="20522" y="8169"/>
                  </a:cubicBezTo>
                  <a:cubicBezTo>
                    <a:pt x="20500" y="8222"/>
                    <a:pt x="20504" y="8297"/>
                    <a:pt x="20563" y="8394"/>
                  </a:cubicBezTo>
                  <a:cubicBezTo>
                    <a:pt x="20569" y="8409"/>
                    <a:pt x="20573" y="8425"/>
                    <a:pt x="20575" y="8444"/>
                  </a:cubicBezTo>
                  <a:cubicBezTo>
                    <a:pt x="20578" y="8472"/>
                    <a:pt x="20583" y="8506"/>
                    <a:pt x="20601" y="8533"/>
                  </a:cubicBezTo>
                  <a:cubicBezTo>
                    <a:pt x="20608" y="8542"/>
                    <a:pt x="20619" y="8542"/>
                    <a:pt x="20625" y="8536"/>
                  </a:cubicBezTo>
                  <a:cubicBezTo>
                    <a:pt x="20631" y="8529"/>
                    <a:pt x="20631" y="8515"/>
                    <a:pt x="20625" y="8506"/>
                  </a:cubicBezTo>
                  <a:cubicBezTo>
                    <a:pt x="20614" y="8490"/>
                    <a:pt x="20610" y="8469"/>
                    <a:pt x="20607" y="8444"/>
                  </a:cubicBezTo>
                  <a:cubicBezTo>
                    <a:pt x="20604" y="8418"/>
                    <a:pt x="20599" y="8390"/>
                    <a:pt x="20584" y="8364"/>
                  </a:cubicBezTo>
                  <a:lnTo>
                    <a:pt x="20590" y="8364"/>
                  </a:lnTo>
                  <a:lnTo>
                    <a:pt x="20566" y="8279"/>
                  </a:lnTo>
                  <a:cubicBezTo>
                    <a:pt x="20619" y="8280"/>
                    <a:pt x="20601" y="8284"/>
                    <a:pt x="20646" y="8255"/>
                  </a:cubicBezTo>
                  <a:cubicBezTo>
                    <a:pt x="20642" y="8164"/>
                    <a:pt x="20650" y="8183"/>
                    <a:pt x="20631" y="8096"/>
                  </a:cubicBezTo>
                  <a:close/>
                  <a:moveTo>
                    <a:pt x="1611" y="8113"/>
                  </a:moveTo>
                  <a:cubicBezTo>
                    <a:pt x="1625" y="8117"/>
                    <a:pt x="1626" y="8134"/>
                    <a:pt x="1634" y="8143"/>
                  </a:cubicBezTo>
                  <a:cubicBezTo>
                    <a:pt x="1624" y="8177"/>
                    <a:pt x="1619" y="8187"/>
                    <a:pt x="1617" y="8190"/>
                  </a:cubicBezTo>
                  <a:lnTo>
                    <a:pt x="1611" y="8184"/>
                  </a:lnTo>
                  <a:lnTo>
                    <a:pt x="1605" y="8208"/>
                  </a:lnTo>
                  <a:cubicBezTo>
                    <a:pt x="1567" y="8192"/>
                    <a:pt x="1582" y="8137"/>
                    <a:pt x="1611" y="8113"/>
                  </a:cubicBezTo>
                  <a:close/>
                  <a:moveTo>
                    <a:pt x="2160" y="8119"/>
                  </a:moveTo>
                  <a:cubicBezTo>
                    <a:pt x="2151" y="8164"/>
                    <a:pt x="2143" y="8210"/>
                    <a:pt x="2134" y="8255"/>
                  </a:cubicBezTo>
                  <a:cubicBezTo>
                    <a:pt x="2119" y="8241"/>
                    <a:pt x="2122" y="8207"/>
                    <a:pt x="2134" y="8149"/>
                  </a:cubicBezTo>
                  <a:lnTo>
                    <a:pt x="2134" y="8143"/>
                  </a:lnTo>
                  <a:cubicBezTo>
                    <a:pt x="2135" y="8137"/>
                    <a:pt x="2135" y="8131"/>
                    <a:pt x="2134" y="8125"/>
                  </a:cubicBezTo>
                  <a:cubicBezTo>
                    <a:pt x="2143" y="8124"/>
                    <a:pt x="2152" y="8121"/>
                    <a:pt x="2160" y="8119"/>
                  </a:cubicBezTo>
                  <a:close/>
                  <a:moveTo>
                    <a:pt x="1658" y="8149"/>
                  </a:moveTo>
                  <a:lnTo>
                    <a:pt x="1723" y="8166"/>
                  </a:lnTo>
                  <a:cubicBezTo>
                    <a:pt x="1667" y="8265"/>
                    <a:pt x="1629" y="8443"/>
                    <a:pt x="1581" y="8462"/>
                  </a:cubicBezTo>
                  <a:cubicBezTo>
                    <a:pt x="1585" y="8378"/>
                    <a:pt x="1611" y="8316"/>
                    <a:pt x="1643" y="8193"/>
                  </a:cubicBezTo>
                  <a:lnTo>
                    <a:pt x="1640" y="8193"/>
                  </a:lnTo>
                  <a:cubicBezTo>
                    <a:pt x="1644" y="8184"/>
                    <a:pt x="1651" y="8170"/>
                    <a:pt x="1658" y="8149"/>
                  </a:cubicBezTo>
                  <a:close/>
                  <a:moveTo>
                    <a:pt x="384" y="8152"/>
                  </a:moveTo>
                  <a:cubicBezTo>
                    <a:pt x="342" y="8179"/>
                    <a:pt x="321" y="8275"/>
                    <a:pt x="358" y="8276"/>
                  </a:cubicBezTo>
                  <a:cubicBezTo>
                    <a:pt x="440" y="8231"/>
                    <a:pt x="364" y="8192"/>
                    <a:pt x="435" y="8155"/>
                  </a:cubicBezTo>
                  <a:cubicBezTo>
                    <a:pt x="417" y="8142"/>
                    <a:pt x="399" y="8143"/>
                    <a:pt x="384" y="8152"/>
                  </a:cubicBezTo>
                  <a:close/>
                  <a:moveTo>
                    <a:pt x="19313" y="8172"/>
                  </a:moveTo>
                  <a:cubicBezTo>
                    <a:pt x="19314" y="8172"/>
                    <a:pt x="19315" y="8173"/>
                    <a:pt x="19316" y="8172"/>
                  </a:cubicBezTo>
                  <a:cubicBezTo>
                    <a:pt x="19349" y="8213"/>
                    <a:pt x="19390" y="8233"/>
                    <a:pt x="19419" y="8282"/>
                  </a:cubicBezTo>
                  <a:cubicBezTo>
                    <a:pt x="19420" y="8286"/>
                    <a:pt x="19422" y="8290"/>
                    <a:pt x="19425" y="8293"/>
                  </a:cubicBezTo>
                  <a:cubicBezTo>
                    <a:pt x="19426" y="8295"/>
                    <a:pt x="19428" y="8295"/>
                    <a:pt x="19428" y="8296"/>
                  </a:cubicBezTo>
                  <a:cubicBezTo>
                    <a:pt x="19434" y="8308"/>
                    <a:pt x="19439" y="8320"/>
                    <a:pt x="19443" y="8335"/>
                  </a:cubicBezTo>
                  <a:cubicBezTo>
                    <a:pt x="19444" y="8345"/>
                    <a:pt x="19444" y="8357"/>
                    <a:pt x="19443" y="8370"/>
                  </a:cubicBezTo>
                  <a:cubicBezTo>
                    <a:pt x="19443" y="8373"/>
                    <a:pt x="19443" y="8373"/>
                    <a:pt x="19443" y="8376"/>
                  </a:cubicBezTo>
                  <a:cubicBezTo>
                    <a:pt x="19402" y="8407"/>
                    <a:pt x="19383" y="8495"/>
                    <a:pt x="19437" y="8500"/>
                  </a:cubicBezTo>
                  <a:lnTo>
                    <a:pt x="19440" y="8503"/>
                  </a:lnTo>
                  <a:cubicBezTo>
                    <a:pt x="19435" y="8510"/>
                    <a:pt x="19431" y="8519"/>
                    <a:pt x="19425" y="8527"/>
                  </a:cubicBezTo>
                  <a:cubicBezTo>
                    <a:pt x="19423" y="8531"/>
                    <a:pt x="19420" y="8534"/>
                    <a:pt x="19417" y="8539"/>
                  </a:cubicBezTo>
                  <a:cubicBezTo>
                    <a:pt x="19413" y="8527"/>
                    <a:pt x="19406" y="8519"/>
                    <a:pt x="19396" y="8512"/>
                  </a:cubicBezTo>
                  <a:cubicBezTo>
                    <a:pt x="19381" y="8409"/>
                    <a:pt x="19365" y="8307"/>
                    <a:pt x="19360" y="8223"/>
                  </a:cubicBezTo>
                  <a:cubicBezTo>
                    <a:pt x="19343" y="8200"/>
                    <a:pt x="19315" y="8205"/>
                    <a:pt x="19298" y="8181"/>
                  </a:cubicBezTo>
                  <a:cubicBezTo>
                    <a:pt x="19303" y="8178"/>
                    <a:pt x="19308" y="8175"/>
                    <a:pt x="19313" y="8172"/>
                  </a:cubicBezTo>
                  <a:close/>
                  <a:moveTo>
                    <a:pt x="20808" y="8282"/>
                  </a:moveTo>
                  <a:cubicBezTo>
                    <a:pt x="20771" y="8293"/>
                    <a:pt x="20749" y="8255"/>
                    <a:pt x="20705" y="8285"/>
                  </a:cubicBezTo>
                  <a:cubicBezTo>
                    <a:pt x="20719" y="8335"/>
                    <a:pt x="20733" y="8387"/>
                    <a:pt x="20746" y="8438"/>
                  </a:cubicBezTo>
                  <a:cubicBezTo>
                    <a:pt x="20788" y="8407"/>
                    <a:pt x="20794" y="8394"/>
                    <a:pt x="20832" y="8438"/>
                  </a:cubicBezTo>
                  <a:cubicBezTo>
                    <a:pt x="20799" y="8365"/>
                    <a:pt x="20835" y="8349"/>
                    <a:pt x="20808" y="8282"/>
                  </a:cubicBezTo>
                  <a:close/>
                  <a:moveTo>
                    <a:pt x="19222" y="8285"/>
                  </a:moveTo>
                  <a:cubicBezTo>
                    <a:pt x="19222" y="8286"/>
                    <a:pt x="19224" y="8286"/>
                    <a:pt x="19224" y="8288"/>
                  </a:cubicBezTo>
                  <a:cubicBezTo>
                    <a:pt x="19252" y="8374"/>
                    <a:pt x="19257" y="8454"/>
                    <a:pt x="19189" y="8497"/>
                  </a:cubicBezTo>
                  <a:cubicBezTo>
                    <a:pt x="19187" y="8497"/>
                    <a:pt x="19185" y="8497"/>
                    <a:pt x="19183" y="8497"/>
                  </a:cubicBezTo>
                  <a:cubicBezTo>
                    <a:pt x="19182" y="8493"/>
                    <a:pt x="19181" y="8489"/>
                    <a:pt x="19180" y="8486"/>
                  </a:cubicBezTo>
                  <a:cubicBezTo>
                    <a:pt x="19194" y="8430"/>
                    <a:pt x="19189" y="8363"/>
                    <a:pt x="19183" y="8296"/>
                  </a:cubicBezTo>
                  <a:cubicBezTo>
                    <a:pt x="19197" y="8293"/>
                    <a:pt x="19210" y="8290"/>
                    <a:pt x="19222" y="8285"/>
                  </a:cubicBezTo>
                  <a:close/>
                  <a:moveTo>
                    <a:pt x="2208" y="8423"/>
                  </a:moveTo>
                  <a:cubicBezTo>
                    <a:pt x="2271" y="8464"/>
                    <a:pt x="2273" y="8529"/>
                    <a:pt x="2243" y="8589"/>
                  </a:cubicBezTo>
                  <a:cubicBezTo>
                    <a:pt x="2236" y="8547"/>
                    <a:pt x="2213" y="8524"/>
                    <a:pt x="2199" y="8583"/>
                  </a:cubicBezTo>
                  <a:lnTo>
                    <a:pt x="2231" y="8592"/>
                  </a:lnTo>
                  <a:cubicBezTo>
                    <a:pt x="2230" y="8600"/>
                    <a:pt x="2228" y="8609"/>
                    <a:pt x="2225" y="8618"/>
                  </a:cubicBezTo>
                  <a:cubicBezTo>
                    <a:pt x="2215" y="8634"/>
                    <a:pt x="2203" y="8649"/>
                    <a:pt x="2190" y="8663"/>
                  </a:cubicBezTo>
                  <a:cubicBezTo>
                    <a:pt x="2188" y="8644"/>
                    <a:pt x="2184" y="8619"/>
                    <a:pt x="2181" y="8592"/>
                  </a:cubicBezTo>
                  <a:cubicBezTo>
                    <a:pt x="2193" y="8554"/>
                    <a:pt x="2193" y="8527"/>
                    <a:pt x="2178" y="8512"/>
                  </a:cubicBezTo>
                  <a:cubicBezTo>
                    <a:pt x="2179" y="8504"/>
                    <a:pt x="2179" y="8494"/>
                    <a:pt x="2181" y="8486"/>
                  </a:cubicBezTo>
                  <a:cubicBezTo>
                    <a:pt x="2183" y="8486"/>
                    <a:pt x="2187" y="8486"/>
                    <a:pt x="2190" y="8486"/>
                  </a:cubicBezTo>
                  <a:cubicBezTo>
                    <a:pt x="2197" y="8466"/>
                    <a:pt x="2200" y="8450"/>
                    <a:pt x="2202" y="8435"/>
                  </a:cubicBezTo>
                  <a:cubicBezTo>
                    <a:pt x="2204" y="8432"/>
                    <a:pt x="2205" y="8427"/>
                    <a:pt x="2208" y="8423"/>
                  </a:cubicBezTo>
                  <a:close/>
                  <a:moveTo>
                    <a:pt x="21101" y="8441"/>
                  </a:moveTo>
                  <a:cubicBezTo>
                    <a:pt x="21093" y="8448"/>
                    <a:pt x="21092" y="8465"/>
                    <a:pt x="21098" y="8477"/>
                  </a:cubicBezTo>
                  <a:cubicBezTo>
                    <a:pt x="21123" y="8526"/>
                    <a:pt x="21123" y="8576"/>
                    <a:pt x="21121" y="8630"/>
                  </a:cubicBezTo>
                  <a:cubicBezTo>
                    <a:pt x="21120" y="8671"/>
                    <a:pt x="21117" y="8716"/>
                    <a:pt x="21127" y="8760"/>
                  </a:cubicBezTo>
                  <a:cubicBezTo>
                    <a:pt x="21132" y="8779"/>
                    <a:pt x="21137" y="8798"/>
                    <a:pt x="21145" y="8816"/>
                  </a:cubicBezTo>
                  <a:lnTo>
                    <a:pt x="21142" y="8816"/>
                  </a:lnTo>
                  <a:cubicBezTo>
                    <a:pt x="21122" y="8822"/>
                    <a:pt x="21125" y="8850"/>
                    <a:pt x="21098" y="8849"/>
                  </a:cubicBezTo>
                  <a:cubicBezTo>
                    <a:pt x="21101" y="8789"/>
                    <a:pt x="21012" y="8726"/>
                    <a:pt x="21086" y="8710"/>
                  </a:cubicBezTo>
                  <a:cubicBezTo>
                    <a:pt x="21071" y="8641"/>
                    <a:pt x="21032" y="8630"/>
                    <a:pt x="21006" y="8586"/>
                  </a:cubicBezTo>
                  <a:cubicBezTo>
                    <a:pt x="20955" y="8671"/>
                    <a:pt x="20917" y="8559"/>
                    <a:pt x="20915" y="8559"/>
                  </a:cubicBezTo>
                  <a:cubicBezTo>
                    <a:pt x="20877" y="8555"/>
                    <a:pt x="20860" y="8614"/>
                    <a:pt x="20802" y="8589"/>
                  </a:cubicBezTo>
                  <a:cubicBezTo>
                    <a:pt x="20825" y="8714"/>
                    <a:pt x="20749" y="8807"/>
                    <a:pt x="20826" y="8929"/>
                  </a:cubicBezTo>
                  <a:cubicBezTo>
                    <a:pt x="20910" y="8909"/>
                    <a:pt x="20945" y="8948"/>
                    <a:pt x="20971" y="9006"/>
                  </a:cubicBezTo>
                  <a:cubicBezTo>
                    <a:pt x="20996" y="9063"/>
                    <a:pt x="21013" y="9137"/>
                    <a:pt x="21062" y="9183"/>
                  </a:cubicBezTo>
                  <a:cubicBezTo>
                    <a:pt x="21073" y="9112"/>
                    <a:pt x="21078" y="9036"/>
                    <a:pt x="21089" y="8967"/>
                  </a:cubicBezTo>
                  <a:cubicBezTo>
                    <a:pt x="21099" y="8998"/>
                    <a:pt x="21124" y="9023"/>
                    <a:pt x="21184" y="9020"/>
                  </a:cubicBezTo>
                  <a:cubicBezTo>
                    <a:pt x="21172" y="8948"/>
                    <a:pt x="21217" y="8840"/>
                    <a:pt x="21172" y="8790"/>
                  </a:cubicBezTo>
                  <a:cubicBezTo>
                    <a:pt x="21151" y="8742"/>
                    <a:pt x="21155" y="8693"/>
                    <a:pt x="21157" y="8639"/>
                  </a:cubicBezTo>
                  <a:cubicBezTo>
                    <a:pt x="21159" y="8578"/>
                    <a:pt x="21158" y="8518"/>
                    <a:pt x="21124" y="8453"/>
                  </a:cubicBezTo>
                  <a:cubicBezTo>
                    <a:pt x="21118" y="8441"/>
                    <a:pt x="21109" y="8435"/>
                    <a:pt x="21101" y="8441"/>
                  </a:cubicBezTo>
                  <a:close/>
                  <a:moveTo>
                    <a:pt x="19458" y="8539"/>
                  </a:moveTo>
                  <a:cubicBezTo>
                    <a:pt x="19505" y="8554"/>
                    <a:pt x="19431" y="8584"/>
                    <a:pt x="19437" y="8616"/>
                  </a:cubicBezTo>
                  <a:cubicBezTo>
                    <a:pt x="19433" y="8618"/>
                    <a:pt x="19429" y="8619"/>
                    <a:pt x="19422" y="8618"/>
                  </a:cubicBezTo>
                  <a:lnTo>
                    <a:pt x="19414" y="8589"/>
                  </a:lnTo>
                  <a:lnTo>
                    <a:pt x="19414" y="8583"/>
                  </a:lnTo>
                  <a:cubicBezTo>
                    <a:pt x="19418" y="8584"/>
                    <a:pt x="19422" y="8584"/>
                    <a:pt x="19425" y="8580"/>
                  </a:cubicBezTo>
                  <a:cubicBezTo>
                    <a:pt x="19434" y="8572"/>
                    <a:pt x="19441" y="8560"/>
                    <a:pt x="19449" y="8548"/>
                  </a:cubicBezTo>
                  <a:cubicBezTo>
                    <a:pt x="19451" y="8544"/>
                    <a:pt x="19456" y="8542"/>
                    <a:pt x="19458" y="8539"/>
                  </a:cubicBezTo>
                  <a:close/>
                  <a:moveTo>
                    <a:pt x="2010" y="8595"/>
                  </a:moveTo>
                  <a:cubicBezTo>
                    <a:pt x="2007" y="8603"/>
                    <a:pt x="2004" y="8613"/>
                    <a:pt x="2004" y="8624"/>
                  </a:cubicBezTo>
                  <a:cubicBezTo>
                    <a:pt x="1994" y="8620"/>
                    <a:pt x="1991" y="8610"/>
                    <a:pt x="1992" y="8598"/>
                  </a:cubicBezTo>
                  <a:cubicBezTo>
                    <a:pt x="1998" y="8586"/>
                    <a:pt x="2004" y="8589"/>
                    <a:pt x="2010" y="8595"/>
                  </a:cubicBezTo>
                  <a:close/>
                  <a:moveTo>
                    <a:pt x="20312" y="8601"/>
                  </a:moveTo>
                  <a:cubicBezTo>
                    <a:pt x="20307" y="8606"/>
                    <a:pt x="20304" y="8612"/>
                    <a:pt x="20306" y="8618"/>
                  </a:cubicBezTo>
                  <a:cubicBezTo>
                    <a:pt x="20307" y="8622"/>
                    <a:pt x="20310" y="8625"/>
                    <a:pt x="20312" y="8627"/>
                  </a:cubicBezTo>
                  <a:lnTo>
                    <a:pt x="20327" y="8639"/>
                  </a:lnTo>
                  <a:cubicBezTo>
                    <a:pt x="20340" y="8651"/>
                    <a:pt x="20353" y="8663"/>
                    <a:pt x="20362" y="8678"/>
                  </a:cubicBezTo>
                  <a:cubicBezTo>
                    <a:pt x="20368" y="8687"/>
                    <a:pt x="20382" y="8692"/>
                    <a:pt x="20392" y="8686"/>
                  </a:cubicBezTo>
                  <a:cubicBezTo>
                    <a:pt x="20401" y="8681"/>
                    <a:pt x="20404" y="8670"/>
                    <a:pt x="20398" y="8660"/>
                  </a:cubicBezTo>
                  <a:cubicBezTo>
                    <a:pt x="20384" y="8640"/>
                    <a:pt x="20368" y="8626"/>
                    <a:pt x="20353" y="8613"/>
                  </a:cubicBezTo>
                  <a:lnTo>
                    <a:pt x="20341" y="8601"/>
                  </a:lnTo>
                  <a:cubicBezTo>
                    <a:pt x="20333" y="8593"/>
                    <a:pt x="20320" y="8594"/>
                    <a:pt x="20312" y="8601"/>
                  </a:cubicBezTo>
                  <a:close/>
                  <a:moveTo>
                    <a:pt x="19458" y="8630"/>
                  </a:moveTo>
                  <a:lnTo>
                    <a:pt x="19461" y="8636"/>
                  </a:lnTo>
                  <a:cubicBezTo>
                    <a:pt x="19518" y="8626"/>
                    <a:pt x="19474" y="8687"/>
                    <a:pt x="19508" y="8683"/>
                  </a:cubicBezTo>
                  <a:cubicBezTo>
                    <a:pt x="19503" y="8719"/>
                    <a:pt x="19469" y="8745"/>
                    <a:pt x="19437" y="8725"/>
                  </a:cubicBezTo>
                  <a:cubicBezTo>
                    <a:pt x="19434" y="8718"/>
                    <a:pt x="19429" y="8711"/>
                    <a:pt x="19425" y="8704"/>
                  </a:cubicBezTo>
                  <a:lnTo>
                    <a:pt x="19428" y="8704"/>
                  </a:lnTo>
                  <a:cubicBezTo>
                    <a:pt x="19428" y="8677"/>
                    <a:pt x="19438" y="8668"/>
                    <a:pt x="19417" y="8651"/>
                  </a:cubicBezTo>
                  <a:cubicBezTo>
                    <a:pt x="19416" y="8648"/>
                    <a:pt x="19414" y="8645"/>
                    <a:pt x="19414" y="8642"/>
                  </a:cubicBezTo>
                  <a:cubicBezTo>
                    <a:pt x="19430" y="8646"/>
                    <a:pt x="19444" y="8643"/>
                    <a:pt x="19458" y="8630"/>
                  </a:cubicBezTo>
                  <a:close/>
                  <a:moveTo>
                    <a:pt x="21449" y="8642"/>
                  </a:moveTo>
                  <a:cubicBezTo>
                    <a:pt x="21455" y="8659"/>
                    <a:pt x="21458" y="8676"/>
                    <a:pt x="21423" y="8675"/>
                  </a:cubicBezTo>
                  <a:lnTo>
                    <a:pt x="21447" y="8731"/>
                  </a:lnTo>
                  <a:cubicBezTo>
                    <a:pt x="21560" y="8763"/>
                    <a:pt x="21520" y="8623"/>
                    <a:pt x="21449" y="8642"/>
                  </a:cubicBezTo>
                  <a:close/>
                  <a:moveTo>
                    <a:pt x="19236" y="8698"/>
                  </a:moveTo>
                  <a:cubicBezTo>
                    <a:pt x="19252" y="8700"/>
                    <a:pt x="19263" y="8708"/>
                    <a:pt x="19269" y="8719"/>
                  </a:cubicBezTo>
                  <a:cubicBezTo>
                    <a:pt x="19280" y="8781"/>
                    <a:pt x="19287" y="8839"/>
                    <a:pt x="19295" y="8896"/>
                  </a:cubicBezTo>
                  <a:cubicBezTo>
                    <a:pt x="19294" y="8897"/>
                    <a:pt x="19291" y="8899"/>
                    <a:pt x="19289" y="8899"/>
                  </a:cubicBezTo>
                  <a:cubicBezTo>
                    <a:pt x="19262" y="8854"/>
                    <a:pt x="19218" y="8751"/>
                    <a:pt x="19236" y="8698"/>
                  </a:cubicBezTo>
                  <a:close/>
                  <a:moveTo>
                    <a:pt x="2400" y="8748"/>
                  </a:moveTo>
                  <a:cubicBezTo>
                    <a:pt x="2421" y="8765"/>
                    <a:pt x="2435" y="8791"/>
                    <a:pt x="2438" y="8822"/>
                  </a:cubicBezTo>
                  <a:lnTo>
                    <a:pt x="2438" y="8825"/>
                  </a:lnTo>
                  <a:cubicBezTo>
                    <a:pt x="2410" y="8850"/>
                    <a:pt x="2405" y="8888"/>
                    <a:pt x="2400" y="8917"/>
                  </a:cubicBezTo>
                  <a:cubicBezTo>
                    <a:pt x="2398" y="8927"/>
                    <a:pt x="2396" y="8933"/>
                    <a:pt x="2394" y="8941"/>
                  </a:cubicBezTo>
                  <a:cubicBezTo>
                    <a:pt x="2380" y="8941"/>
                    <a:pt x="2362" y="8937"/>
                    <a:pt x="2358" y="8955"/>
                  </a:cubicBezTo>
                  <a:cubicBezTo>
                    <a:pt x="2307" y="8940"/>
                    <a:pt x="2377" y="8799"/>
                    <a:pt x="2400" y="8748"/>
                  </a:cubicBezTo>
                  <a:close/>
                  <a:moveTo>
                    <a:pt x="845" y="8781"/>
                  </a:moveTo>
                  <a:lnTo>
                    <a:pt x="813" y="8878"/>
                  </a:lnTo>
                  <a:lnTo>
                    <a:pt x="878" y="8884"/>
                  </a:lnTo>
                  <a:lnTo>
                    <a:pt x="907" y="8787"/>
                  </a:lnTo>
                  <a:lnTo>
                    <a:pt x="845" y="8781"/>
                  </a:lnTo>
                  <a:close/>
                  <a:moveTo>
                    <a:pt x="1466" y="8864"/>
                  </a:moveTo>
                  <a:cubicBezTo>
                    <a:pt x="1485" y="8877"/>
                    <a:pt x="1497" y="8899"/>
                    <a:pt x="1490" y="8938"/>
                  </a:cubicBezTo>
                  <a:cubicBezTo>
                    <a:pt x="1452" y="8942"/>
                    <a:pt x="1461" y="8900"/>
                    <a:pt x="1466" y="8864"/>
                  </a:cubicBezTo>
                  <a:close/>
                  <a:moveTo>
                    <a:pt x="20445" y="8876"/>
                  </a:moveTo>
                  <a:cubicBezTo>
                    <a:pt x="20448" y="8900"/>
                    <a:pt x="20417" y="8905"/>
                    <a:pt x="20386" y="8908"/>
                  </a:cubicBezTo>
                  <a:lnTo>
                    <a:pt x="20412" y="8991"/>
                  </a:lnTo>
                  <a:cubicBezTo>
                    <a:pt x="20494" y="9006"/>
                    <a:pt x="20502" y="8890"/>
                    <a:pt x="20445" y="8876"/>
                  </a:cubicBezTo>
                  <a:close/>
                  <a:moveTo>
                    <a:pt x="839" y="8902"/>
                  </a:moveTo>
                  <a:cubicBezTo>
                    <a:pt x="787" y="8950"/>
                    <a:pt x="773" y="9083"/>
                    <a:pt x="896" y="9003"/>
                  </a:cubicBezTo>
                  <a:cubicBezTo>
                    <a:pt x="752" y="9013"/>
                    <a:pt x="982" y="8892"/>
                    <a:pt x="839" y="8902"/>
                  </a:cubicBezTo>
                  <a:close/>
                  <a:moveTo>
                    <a:pt x="1744" y="8902"/>
                  </a:moveTo>
                  <a:cubicBezTo>
                    <a:pt x="1736" y="8898"/>
                    <a:pt x="1727" y="8903"/>
                    <a:pt x="1723" y="8911"/>
                  </a:cubicBezTo>
                  <a:cubicBezTo>
                    <a:pt x="1717" y="8922"/>
                    <a:pt x="1717" y="8936"/>
                    <a:pt x="1723" y="8949"/>
                  </a:cubicBezTo>
                  <a:cubicBezTo>
                    <a:pt x="1734" y="8974"/>
                    <a:pt x="1762" y="8993"/>
                    <a:pt x="1794" y="8997"/>
                  </a:cubicBezTo>
                  <a:cubicBezTo>
                    <a:pt x="1802" y="8998"/>
                    <a:pt x="1810" y="8991"/>
                    <a:pt x="1812" y="8982"/>
                  </a:cubicBezTo>
                  <a:cubicBezTo>
                    <a:pt x="1813" y="8973"/>
                    <a:pt x="1808" y="8966"/>
                    <a:pt x="1800" y="8964"/>
                  </a:cubicBezTo>
                  <a:cubicBezTo>
                    <a:pt x="1774" y="8961"/>
                    <a:pt x="1759" y="8947"/>
                    <a:pt x="1752" y="8935"/>
                  </a:cubicBezTo>
                  <a:cubicBezTo>
                    <a:pt x="1750" y="8929"/>
                    <a:pt x="1750" y="8926"/>
                    <a:pt x="1750" y="8926"/>
                  </a:cubicBezTo>
                  <a:cubicBezTo>
                    <a:pt x="1753" y="8917"/>
                    <a:pt x="1751" y="8906"/>
                    <a:pt x="1744" y="8902"/>
                  </a:cubicBezTo>
                  <a:close/>
                  <a:moveTo>
                    <a:pt x="2104" y="8908"/>
                  </a:moveTo>
                  <a:cubicBezTo>
                    <a:pt x="2040" y="9040"/>
                    <a:pt x="2069" y="9123"/>
                    <a:pt x="2107" y="9215"/>
                  </a:cubicBezTo>
                  <a:cubicBezTo>
                    <a:pt x="2081" y="9303"/>
                    <a:pt x="2016" y="9326"/>
                    <a:pt x="2021" y="9463"/>
                  </a:cubicBezTo>
                  <a:cubicBezTo>
                    <a:pt x="1988" y="9480"/>
                    <a:pt x="1965" y="9477"/>
                    <a:pt x="1948" y="9460"/>
                  </a:cubicBezTo>
                  <a:cubicBezTo>
                    <a:pt x="1951" y="9460"/>
                    <a:pt x="1953" y="9460"/>
                    <a:pt x="1956" y="9458"/>
                  </a:cubicBezTo>
                  <a:cubicBezTo>
                    <a:pt x="1962" y="9453"/>
                    <a:pt x="1964" y="9444"/>
                    <a:pt x="1965" y="9437"/>
                  </a:cubicBezTo>
                  <a:cubicBezTo>
                    <a:pt x="1966" y="9432"/>
                    <a:pt x="1967" y="9427"/>
                    <a:pt x="1965" y="9422"/>
                  </a:cubicBezTo>
                  <a:cubicBezTo>
                    <a:pt x="1945" y="9365"/>
                    <a:pt x="1948" y="9308"/>
                    <a:pt x="1977" y="9251"/>
                  </a:cubicBezTo>
                  <a:cubicBezTo>
                    <a:pt x="1983" y="9239"/>
                    <a:pt x="1982" y="9225"/>
                    <a:pt x="1974" y="9218"/>
                  </a:cubicBezTo>
                  <a:cubicBezTo>
                    <a:pt x="1966" y="9211"/>
                    <a:pt x="1953" y="9215"/>
                    <a:pt x="1948" y="9227"/>
                  </a:cubicBezTo>
                  <a:cubicBezTo>
                    <a:pt x="1914" y="9294"/>
                    <a:pt x="1907" y="9364"/>
                    <a:pt x="1927" y="9431"/>
                  </a:cubicBezTo>
                  <a:cubicBezTo>
                    <a:pt x="1910" y="9390"/>
                    <a:pt x="1909" y="9323"/>
                    <a:pt x="1924" y="9254"/>
                  </a:cubicBezTo>
                  <a:cubicBezTo>
                    <a:pt x="1956" y="9214"/>
                    <a:pt x="1963" y="9168"/>
                    <a:pt x="1968" y="9127"/>
                  </a:cubicBezTo>
                  <a:cubicBezTo>
                    <a:pt x="1970" y="9111"/>
                    <a:pt x="1974" y="9096"/>
                    <a:pt x="1977" y="9082"/>
                  </a:cubicBezTo>
                  <a:cubicBezTo>
                    <a:pt x="2041" y="9063"/>
                    <a:pt x="2017" y="8884"/>
                    <a:pt x="2104" y="8908"/>
                  </a:cubicBezTo>
                  <a:close/>
                  <a:moveTo>
                    <a:pt x="2731" y="8917"/>
                  </a:moveTo>
                  <a:cubicBezTo>
                    <a:pt x="2752" y="8900"/>
                    <a:pt x="2786" y="8900"/>
                    <a:pt x="2822" y="8920"/>
                  </a:cubicBezTo>
                  <a:cubicBezTo>
                    <a:pt x="2819" y="8955"/>
                    <a:pt x="2799" y="8959"/>
                    <a:pt x="2793" y="8988"/>
                  </a:cubicBezTo>
                  <a:cubicBezTo>
                    <a:pt x="2791" y="8988"/>
                    <a:pt x="2790" y="8987"/>
                    <a:pt x="2790" y="8988"/>
                  </a:cubicBezTo>
                  <a:cubicBezTo>
                    <a:pt x="2784" y="8990"/>
                    <a:pt x="2777" y="8991"/>
                    <a:pt x="2772" y="8994"/>
                  </a:cubicBezTo>
                  <a:lnTo>
                    <a:pt x="2772" y="8991"/>
                  </a:lnTo>
                  <a:cubicBezTo>
                    <a:pt x="2763" y="8990"/>
                    <a:pt x="2756" y="8989"/>
                    <a:pt x="2754" y="9000"/>
                  </a:cubicBezTo>
                  <a:cubicBezTo>
                    <a:pt x="2743" y="9002"/>
                    <a:pt x="2728" y="9005"/>
                    <a:pt x="2713" y="9011"/>
                  </a:cubicBezTo>
                  <a:lnTo>
                    <a:pt x="2719" y="9000"/>
                  </a:lnTo>
                  <a:cubicBezTo>
                    <a:pt x="2701" y="8965"/>
                    <a:pt x="2709" y="8934"/>
                    <a:pt x="2731" y="8917"/>
                  </a:cubicBezTo>
                  <a:close/>
                  <a:moveTo>
                    <a:pt x="393" y="8932"/>
                  </a:moveTo>
                  <a:cubicBezTo>
                    <a:pt x="380" y="8932"/>
                    <a:pt x="371" y="8946"/>
                    <a:pt x="370" y="8961"/>
                  </a:cubicBezTo>
                  <a:cubicBezTo>
                    <a:pt x="364" y="9045"/>
                    <a:pt x="349" y="9125"/>
                    <a:pt x="337" y="9203"/>
                  </a:cubicBezTo>
                  <a:cubicBezTo>
                    <a:pt x="331" y="9244"/>
                    <a:pt x="327" y="9286"/>
                    <a:pt x="322" y="9328"/>
                  </a:cubicBezTo>
                  <a:cubicBezTo>
                    <a:pt x="321" y="9343"/>
                    <a:pt x="328" y="9356"/>
                    <a:pt x="340" y="9357"/>
                  </a:cubicBezTo>
                  <a:cubicBezTo>
                    <a:pt x="352" y="9357"/>
                    <a:pt x="365" y="9345"/>
                    <a:pt x="367" y="9331"/>
                  </a:cubicBezTo>
                  <a:cubicBezTo>
                    <a:pt x="371" y="9290"/>
                    <a:pt x="378" y="9249"/>
                    <a:pt x="384" y="9209"/>
                  </a:cubicBezTo>
                  <a:cubicBezTo>
                    <a:pt x="397" y="9129"/>
                    <a:pt x="411" y="9046"/>
                    <a:pt x="417" y="8958"/>
                  </a:cubicBezTo>
                  <a:cubicBezTo>
                    <a:pt x="418" y="8943"/>
                    <a:pt x="406" y="8931"/>
                    <a:pt x="393" y="8932"/>
                  </a:cubicBezTo>
                  <a:close/>
                  <a:moveTo>
                    <a:pt x="1930" y="8997"/>
                  </a:moveTo>
                  <a:cubicBezTo>
                    <a:pt x="1934" y="9004"/>
                    <a:pt x="1931" y="9025"/>
                    <a:pt x="1924" y="9056"/>
                  </a:cubicBezTo>
                  <a:cubicBezTo>
                    <a:pt x="1918" y="9078"/>
                    <a:pt x="1915" y="9100"/>
                    <a:pt x="1912" y="9121"/>
                  </a:cubicBezTo>
                  <a:cubicBezTo>
                    <a:pt x="1911" y="9126"/>
                    <a:pt x="1910" y="9131"/>
                    <a:pt x="1909" y="9136"/>
                  </a:cubicBezTo>
                  <a:lnTo>
                    <a:pt x="1880" y="9130"/>
                  </a:lnTo>
                  <a:lnTo>
                    <a:pt x="1868" y="9201"/>
                  </a:lnTo>
                  <a:lnTo>
                    <a:pt x="1882" y="9203"/>
                  </a:lnTo>
                  <a:lnTo>
                    <a:pt x="1888" y="9203"/>
                  </a:lnTo>
                  <a:cubicBezTo>
                    <a:pt x="1887" y="9205"/>
                    <a:pt x="1887" y="9205"/>
                    <a:pt x="1885" y="9206"/>
                  </a:cubicBezTo>
                  <a:lnTo>
                    <a:pt x="1882" y="9203"/>
                  </a:lnTo>
                  <a:cubicBezTo>
                    <a:pt x="1862" y="9204"/>
                    <a:pt x="1859" y="9237"/>
                    <a:pt x="1856" y="9268"/>
                  </a:cubicBezTo>
                  <a:cubicBezTo>
                    <a:pt x="1843" y="9267"/>
                    <a:pt x="1839" y="9256"/>
                    <a:pt x="1832" y="9248"/>
                  </a:cubicBezTo>
                  <a:cubicBezTo>
                    <a:pt x="1825" y="9201"/>
                    <a:pt x="1841" y="9157"/>
                    <a:pt x="1859" y="9112"/>
                  </a:cubicBezTo>
                  <a:cubicBezTo>
                    <a:pt x="1871" y="9081"/>
                    <a:pt x="1886" y="9049"/>
                    <a:pt x="1891" y="9014"/>
                  </a:cubicBezTo>
                  <a:cubicBezTo>
                    <a:pt x="1892" y="9010"/>
                    <a:pt x="1894" y="9006"/>
                    <a:pt x="1894" y="9003"/>
                  </a:cubicBezTo>
                  <a:lnTo>
                    <a:pt x="1897" y="9006"/>
                  </a:lnTo>
                  <a:cubicBezTo>
                    <a:pt x="1915" y="8992"/>
                    <a:pt x="1926" y="8989"/>
                    <a:pt x="1930" y="8997"/>
                  </a:cubicBezTo>
                  <a:close/>
                  <a:moveTo>
                    <a:pt x="1800" y="9000"/>
                  </a:moveTo>
                  <a:cubicBezTo>
                    <a:pt x="1760" y="9001"/>
                    <a:pt x="1712" y="9035"/>
                    <a:pt x="1773" y="9094"/>
                  </a:cubicBezTo>
                  <a:cubicBezTo>
                    <a:pt x="1871" y="9027"/>
                    <a:pt x="1840" y="8998"/>
                    <a:pt x="1800" y="9000"/>
                  </a:cubicBezTo>
                  <a:close/>
                  <a:moveTo>
                    <a:pt x="2807" y="9006"/>
                  </a:moveTo>
                  <a:lnTo>
                    <a:pt x="2801" y="9017"/>
                  </a:lnTo>
                  <a:cubicBezTo>
                    <a:pt x="2832" y="9072"/>
                    <a:pt x="2830" y="9226"/>
                    <a:pt x="2736" y="9206"/>
                  </a:cubicBezTo>
                  <a:cubicBezTo>
                    <a:pt x="2755" y="9157"/>
                    <a:pt x="2741" y="9134"/>
                    <a:pt x="2695" y="9138"/>
                  </a:cubicBezTo>
                  <a:cubicBezTo>
                    <a:pt x="2702" y="9093"/>
                    <a:pt x="2729" y="9088"/>
                    <a:pt x="2731" y="9032"/>
                  </a:cubicBezTo>
                  <a:cubicBezTo>
                    <a:pt x="2741" y="9029"/>
                    <a:pt x="2751" y="9025"/>
                    <a:pt x="2760" y="9023"/>
                  </a:cubicBezTo>
                  <a:lnTo>
                    <a:pt x="2766" y="9023"/>
                  </a:lnTo>
                  <a:lnTo>
                    <a:pt x="2766" y="9029"/>
                  </a:lnTo>
                  <a:cubicBezTo>
                    <a:pt x="2776" y="9030"/>
                    <a:pt x="2786" y="9029"/>
                    <a:pt x="2787" y="9014"/>
                  </a:cubicBezTo>
                  <a:cubicBezTo>
                    <a:pt x="2789" y="9013"/>
                    <a:pt x="2793" y="9013"/>
                    <a:pt x="2796" y="9011"/>
                  </a:cubicBezTo>
                  <a:cubicBezTo>
                    <a:pt x="2800" y="9010"/>
                    <a:pt x="2803" y="9008"/>
                    <a:pt x="2807" y="9006"/>
                  </a:cubicBezTo>
                  <a:close/>
                  <a:moveTo>
                    <a:pt x="2349" y="9017"/>
                  </a:moveTo>
                  <a:cubicBezTo>
                    <a:pt x="2396" y="9075"/>
                    <a:pt x="2276" y="9090"/>
                    <a:pt x="2349" y="9017"/>
                  </a:cubicBezTo>
                  <a:close/>
                  <a:moveTo>
                    <a:pt x="20681" y="9047"/>
                  </a:moveTo>
                  <a:cubicBezTo>
                    <a:pt x="20716" y="9114"/>
                    <a:pt x="20654" y="9117"/>
                    <a:pt x="20714" y="9153"/>
                  </a:cubicBezTo>
                  <a:cubicBezTo>
                    <a:pt x="20782" y="9152"/>
                    <a:pt x="20788" y="9115"/>
                    <a:pt x="20764" y="9059"/>
                  </a:cubicBezTo>
                  <a:cubicBezTo>
                    <a:pt x="20730" y="9064"/>
                    <a:pt x="20705" y="9056"/>
                    <a:pt x="20681" y="9047"/>
                  </a:cubicBezTo>
                  <a:close/>
                  <a:moveTo>
                    <a:pt x="1407" y="9076"/>
                  </a:moveTo>
                  <a:cubicBezTo>
                    <a:pt x="1413" y="9071"/>
                    <a:pt x="1421" y="9074"/>
                    <a:pt x="1430" y="9091"/>
                  </a:cubicBezTo>
                  <a:cubicBezTo>
                    <a:pt x="1425" y="9081"/>
                    <a:pt x="1403" y="9157"/>
                    <a:pt x="1404" y="9156"/>
                  </a:cubicBezTo>
                  <a:cubicBezTo>
                    <a:pt x="1398" y="9157"/>
                    <a:pt x="1394" y="9153"/>
                    <a:pt x="1392" y="9144"/>
                  </a:cubicBezTo>
                  <a:cubicBezTo>
                    <a:pt x="1400" y="9126"/>
                    <a:pt x="1405" y="9099"/>
                    <a:pt x="1407" y="9076"/>
                  </a:cubicBezTo>
                  <a:close/>
                  <a:moveTo>
                    <a:pt x="65" y="9097"/>
                  </a:moveTo>
                  <a:cubicBezTo>
                    <a:pt x="44" y="9132"/>
                    <a:pt x="-1" y="9142"/>
                    <a:pt x="0" y="9198"/>
                  </a:cubicBezTo>
                  <a:cubicBezTo>
                    <a:pt x="89" y="9245"/>
                    <a:pt x="129" y="9093"/>
                    <a:pt x="65" y="9097"/>
                  </a:cubicBezTo>
                  <a:close/>
                  <a:moveTo>
                    <a:pt x="2290" y="9156"/>
                  </a:moveTo>
                  <a:cubicBezTo>
                    <a:pt x="2293" y="9157"/>
                    <a:pt x="2294" y="9158"/>
                    <a:pt x="2296" y="9159"/>
                  </a:cubicBezTo>
                  <a:cubicBezTo>
                    <a:pt x="2316" y="9221"/>
                    <a:pt x="2262" y="9291"/>
                    <a:pt x="2275" y="9378"/>
                  </a:cubicBezTo>
                  <a:cubicBezTo>
                    <a:pt x="2274" y="9380"/>
                    <a:pt x="2272" y="9381"/>
                    <a:pt x="2270" y="9384"/>
                  </a:cubicBezTo>
                  <a:cubicBezTo>
                    <a:pt x="2265" y="9389"/>
                    <a:pt x="2262" y="9393"/>
                    <a:pt x="2258" y="9398"/>
                  </a:cubicBezTo>
                  <a:cubicBezTo>
                    <a:pt x="2253" y="9405"/>
                    <a:pt x="2251" y="9414"/>
                    <a:pt x="2252" y="9422"/>
                  </a:cubicBezTo>
                  <a:cubicBezTo>
                    <a:pt x="2226" y="9349"/>
                    <a:pt x="2285" y="9266"/>
                    <a:pt x="2290" y="9156"/>
                  </a:cubicBezTo>
                  <a:close/>
                  <a:moveTo>
                    <a:pt x="20028" y="9156"/>
                  </a:moveTo>
                  <a:cubicBezTo>
                    <a:pt x="20043" y="9164"/>
                    <a:pt x="20059" y="9173"/>
                    <a:pt x="20081" y="9168"/>
                  </a:cubicBezTo>
                  <a:cubicBezTo>
                    <a:pt x="20082" y="9231"/>
                    <a:pt x="20069" y="9282"/>
                    <a:pt x="20043" y="9322"/>
                  </a:cubicBezTo>
                  <a:cubicBezTo>
                    <a:pt x="20018" y="9315"/>
                    <a:pt x="20034" y="9201"/>
                    <a:pt x="20028" y="9156"/>
                  </a:cubicBezTo>
                  <a:close/>
                  <a:moveTo>
                    <a:pt x="192" y="9165"/>
                  </a:moveTo>
                  <a:cubicBezTo>
                    <a:pt x="107" y="9237"/>
                    <a:pt x="106" y="9311"/>
                    <a:pt x="225" y="9348"/>
                  </a:cubicBezTo>
                  <a:cubicBezTo>
                    <a:pt x="182" y="9300"/>
                    <a:pt x="265" y="9199"/>
                    <a:pt x="192" y="9165"/>
                  </a:cubicBezTo>
                  <a:close/>
                  <a:moveTo>
                    <a:pt x="20723" y="9177"/>
                  </a:moveTo>
                  <a:cubicBezTo>
                    <a:pt x="20746" y="9278"/>
                    <a:pt x="20577" y="9292"/>
                    <a:pt x="20658" y="9387"/>
                  </a:cubicBezTo>
                  <a:cubicBezTo>
                    <a:pt x="20656" y="9353"/>
                    <a:pt x="20686" y="9380"/>
                    <a:pt x="20696" y="9404"/>
                  </a:cubicBezTo>
                  <a:lnTo>
                    <a:pt x="20705" y="9469"/>
                  </a:lnTo>
                  <a:cubicBezTo>
                    <a:pt x="20753" y="9415"/>
                    <a:pt x="20799" y="9235"/>
                    <a:pt x="20723" y="9177"/>
                  </a:cubicBezTo>
                  <a:close/>
                  <a:moveTo>
                    <a:pt x="1371" y="9248"/>
                  </a:moveTo>
                  <a:cubicBezTo>
                    <a:pt x="1414" y="9281"/>
                    <a:pt x="1358" y="9366"/>
                    <a:pt x="1354" y="9407"/>
                  </a:cubicBezTo>
                  <a:cubicBezTo>
                    <a:pt x="1318" y="9389"/>
                    <a:pt x="1353" y="9265"/>
                    <a:pt x="1371" y="9248"/>
                  </a:cubicBezTo>
                  <a:close/>
                  <a:moveTo>
                    <a:pt x="21113" y="9251"/>
                  </a:moveTo>
                  <a:cubicBezTo>
                    <a:pt x="21061" y="9242"/>
                    <a:pt x="21041" y="9255"/>
                    <a:pt x="21033" y="9271"/>
                  </a:cubicBezTo>
                  <a:cubicBezTo>
                    <a:pt x="21020" y="9268"/>
                    <a:pt x="21011" y="9262"/>
                    <a:pt x="20991" y="9263"/>
                  </a:cubicBezTo>
                  <a:cubicBezTo>
                    <a:pt x="20972" y="9298"/>
                    <a:pt x="21000" y="9359"/>
                    <a:pt x="21051" y="9375"/>
                  </a:cubicBezTo>
                  <a:cubicBezTo>
                    <a:pt x="21059" y="9369"/>
                    <a:pt x="21063" y="9348"/>
                    <a:pt x="21068" y="9331"/>
                  </a:cubicBezTo>
                  <a:cubicBezTo>
                    <a:pt x="21086" y="9345"/>
                    <a:pt x="21098" y="9368"/>
                    <a:pt x="21119" y="9366"/>
                  </a:cubicBezTo>
                  <a:cubicBezTo>
                    <a:pt x="21080" y="9315"/>
                    <a:pt x="21085" y="9279"/>
                    <a:pt x="21113" y="9251"/>
                  </a:cubicBezTo>
                  <a:close/>
                  <a:moveTo>
                    <a:pt x="21195" y="9254"/>
                  </a:moveTo>
                  <a:cubicBezTo>
                    <a:pt x="21174" y="9256"/>
                    <a:pt x="21161" y="9274"/>
                    <a:pt x="21166" y="9292"/>
                  </a:cubicBezTo>
                  <a:cubicBezTo>
                    <a:pt x="21179" y="9342"/>
                    <a:pt x="21172" y="9388"/>
                    <a:pt x="21166" y="9437"/>
                  </a:cubicBezTo>
                  <a:cubicBezTo>
                    <a:pt x="21161" y="9470"/>
                    <a:pt x="21159" y="9503"/>
                    <a:pt x="21160" y="9540"/>
                  </a:cubicBezTo>
                  <a:cubicBezTo>
                    <a:pt x="21160" y="9543"/>
                    <a:pt x="21159" y="9544"/>
                    <a:pt x="21160" y="9546"/>
                  </a:cubicBezTo>
                  <a:cubicBezTo>
                    <a:pt x="21164" y="9562"/>
                    <a:pt x="21179" y="9577"/>
                    <a:pt x="21198" y="9579"/>
                  </a:cubicBezTo>
                  <a:cubicBezTo>
                    <a:pt x="21220" y="9580"/>
                    <a:pt x="21237" y="9565"/>
                    <a:pt x="21237" y="9546"/>
                  </a:cubicBezTo>
                  <a:cubicBezTo>
                    <a:pt x="21237" y="9512"/>
                    <a:pt x="21241" y="9480"/>
                    <a:pt x="21246" y="9449"/>
                  </a:cubicBezTo>
                  <a:cubicBezTo>
                    <a:pt x="21252" y="9397"/>
                    <a:pt x="21260" y="9343"/>
                    <a:pt x="21243" y="9283"/>
                  </a:cubicBezTo>
                  <a:cubicBezTo>
                    <a:pt x="21238" y="9264"/>
                    <a:pt x="21217" y="9251"/>
                    <a:pt x="21195" y="9254"/>
                  </a:cubicBezTo>
                  <a:close/>
                  <a:moveTo>
                    <a:pt x="110" y="9260"/>
                  </a:moveTo>
                  <a:cubicBezTo>
                    <a:pt x="-40" y="9434"/>
                    <a:pt x="286" y="9326"/>
                    <a:pt x="110" y="9260"/>
                  </a:cubicBezTo>
                  <a:close/>
                  <a:moveTo>
                    <a:pt x="19419" y="9271"/>
                  </a:moveTo>
                  <a:cubicBezTo>
                    <a:pt x="19427" y="9282"/>
                    <a:pt x="19431" y="9295"/>
                    <a:pt x="19446" y="9292"/>
                  </a:cubicBezTo>
                  <a:cubicBezTo>
                    <a:pt x="19446" y="9313"/>
                    <a:pt x="19418" y="9312"/>
                    <a:pt x="19422" y="9336"/>
                  </a:cubicBezTo>
                  <a:cubicBezTo>
                    <a:pt x="19380" y="9334"/>
                    <a:pt x="19411" y="9305"/>
                    <a:pt x="19411" y="9277"/>
                  </a:cubicBezTo>
                  <a:cubicBezTo>
                    <a:pt x="19413" y="9275"/>
                    <a:pt x="19417" y="9274"/>
                    <a:pt x="19419" y="9271"/>
                  </a:cubicBezTo>
                  <a:close/>
                  <a:moveTo>
                    <a:pt x="943" y="9336"/>
                  </a:moveTo>
                  <a:cubicBezTo>
                    <a:pt x="920" y="9408"/>
                    <a:pt x="950" y="9425"/>
                    <a:pt x="943" y="9481"/>
                  </a:cubicBezTo>
                  <a:cubicBezTo>
                    <a:pt x="990" y="9483"/>
                    <a:pt x="1019" y="9453"/>
                    <a:pt x="1029" y="9393"/>
                  </a:cubicBezTo>
                  <a:cubicBezTo>
                    <a:pt x="968" y="9407"/>
                    <a:pt x="977" y="9350"/>
                    <a:pt x="943" y="9336"/>
                  </a:cubicBezTo>
                  <a:close/>
                  <a:moveTo>
                    <a:pt x="1593" y="9434"/>
                  </a:moveTo>
                  <a:cubicBezTo>
                    <a:pt x="1587" y="9463"/>
                    <a:pt x="1606" y="9563"/>
                    <a:pt x="1620" y="9508"/>
                  </a:cubicBezTo>
                  <a:cubicBezTo>
                    <a:pt x="1657" y="9515"/>
                    <a:pt x="1591" y="9559"/>
                    <a:pt x="1608" y="9617"/>
                  </a:cubicBezTo>
                  <a:cubicBezTo>
                    <a:pt x="1569" y="9553"/>
                    <a:pt x="1584" y="9667"/>
                    <a:pt x="1519" y="9632"/>
                  </a:cubicBezTo>
                  <a:lnTo>
                    <a:pt x="1522" y="9641"/>
                  </a:lnTo>
                  <a:cubicBezTo>
                    <a:pt x="1512" y="9643"/>
                    <a:pt x="1497" y="9648"/>
                    <a:pt x="1481" y="9658"/>
                  </a:cubicBezTo>
                  <a:lnTo>
                    <a:pt x="1484" y="9653"/>
                  </a:lnTo>
                  <a:cubicBezTo>
                    <a:pt x="1436" y="9605"/>
                    <a:pt x="1520" y="9492"/>
                    <a:pt x="1484" y="9469"/>
                  </a:cubicBezTo>
                  <a:cubicBezTo>
                    <a:pt x="1508" y="9439"/>
                    <a:pt x="1549" y="9431"/>
                    <a:pt x="1593" y="9434"/>
                  </a:cubicBezTo>
                  <a:close/>
                  <a:moveTo>
                    <a:pt x="2258" y="9434"/>
                  </a:moveTo>
                  <a:cubicBezTo>
                    <a:pt x="2261" y="9437"/>
                    <a:pt x="2263" y="9439"/>
                    <a:pt x="2267" y="9440"/>
                  </a:cubicBezTo>
                  <a:cubicBezTo>
                    <a:pt x="2266" y="9443"/>
                    <a:pt x="2267" y="9448"/>
                    <a:pt x="2267" y="9452"/>
                  </a:cubicBezTo>
                  <a:cubicBezTo>
                    <a:pt x="2263" y="9446"/>
                    <a:pt x="2260" y="9439"/>
                    <a:pt x="2258" y="9434"/>
                  </a:cubicBezTo>
                  <a:close/>
                  <a:moveTo>
                    <a:pt x="1327" y="9475"/>
                  </a:moveTo>
                  <a:cubicBezTo>
                    <a:pt x="1367" y="9506"/>
                    <a:pt x="1385" y="9600"/>
                    <a:pt x="1377" y="9688"/>
                  </a:cubicBezTo>
                  <a:cubicBezTo>
                    <a:pt x="1369" y="9776"/>
                    <a:pt x="1338" y="9859"/>
                    <a:pt x="1277" y="9865"/>
                  </a:cubicBezTo>
                  <a:cubicBezTo>
                    <a:pt x="1265" y="9741"/>
                    <a:pt x="1288" y="9655"/>
                    <a:pt x="1309" y="9567"/>
                  </a:cubicBezTo>
                  <a:cubicBezTo>
                    <a:pt x="1310" y="9566"/>
                    <a:pt x="1311" y="9567"/>
                    <a:pt x="1312" y="9567"/>
                  </a:cubicBezTo>
                  <a:cubicBezTo>
                    <a:pt x="1320" y="9563"/>
                    <a:pt x="1326" y="9554"/>
                    <a:pt x="1327" y="9543"/>
                  </a:cubicBezTo>
                  <a:cubicBezTo>
                    <a:pt x="1327" y="9539"/>
                    <a:pt x="1328" y="9533"/>
                    <a:pt x="1327" y="9528"/>
                  </a:cubicBezTo>
                  <a:cubicBezTo>
                    <a:pt x="1326" y="9523"/>
                    <a:pt x="1323" y="9518"/>
                    <a:pt x="1321" y="9514"/>
                  </a:cubicBezTo>
                  <a:cubicBezTo>
                    <a:pt x="1323" y="9501"/>
                    <a:pt x="1325" y="9489"/>
                    <a:pt x="1327" y="9475"/>
                  </a:cubicBezTo>
                  <a:close/>
                  <a:moveTo>
                    <a:pt x="20205" y="9647"/>
                  </a:moveTo>
                  <a:cubicBezTo>
                    <a:pt x="20200" y="9682"/>
                    <a:pt x="20099" y="9672"/>
                    <a:pt x="20158" y="9738"/>
                  </a:cubicBezTo>
                  <a:cubicBezTo>
                    <a:pt x="20250" y="9754"/>
                    <a:pt x="20249" y="9632"/>
                    <a:pt x="20205" y="9647"/>
                  </a:cubicBezTo>
                  <a:close/>
                  <a:moveTo>
                    <a:pt x="2278" y="9661"/>
                  </a:moveTo>
                  <a:cubicBezTo>
                    <a:pt x="2289" y="9818"/>
                    <a:pt x="2311" y="9984"/>
                    <a:pt x="2196" y="10054"/>
                  </a:cubicBezTo>
                  <a:cubicBezTo>
                    <a:pt x="2211" y="10020"/>
                    <a:pt x="2213" y="9983"/>
                    <a:pt x="2213" y="9948"/>
                  </a:cubicBezTo>
                  <a:cubicBezTo>
                    <a:pt x="2222" y="9945"/>
                    <a:pt x="2232" y="9942"/>
                    <a:pt x="2237" y="9939"/>
                  </a:cubicBezTo>
                  <a:cubicBezTo>
                    <a:pt x="2225" y="9933"/>
                    <a:pt x="2220" y="9920"/>
                    <a:pt x="2225" y="9895"/>
                  </a:cubicBezTo>
                  <a:lnTo>
                    <a:pt x="2213" y="9892"/>
                  </a:lnTo>
                  <a:cubicBezTo>
                    <a:pt x="2212" y="9871"/>
                    <a:pt x="2209" y="9852"/>
                    <a:pt x="2208" y="9833"/>
                  </a:cubicBezTo>
                  <a:cubicBezTo>
                    <a:pt x="2203" y="9762"/>
                    <a:pt x="2209" y="9698"/>
                    <a:pt x="2278" y="9661"/>
                  </a:cubicBezTo>
                  <a:close/>
                  <a:moveTo>
                    <a:pt x="1150" y="9670"/>
                  </a:moveTo>
                  <a:cubicBezTo>
                    <a:pt x="1150" y="9709"/>
                    <a:pt x="1153" y="9746"/>
                    <a:pt x="1162" y="9785"/>
                  </a:cubicBezTo>
                  <a:cubicBezTo>
                    <a:pt x="1139" y="9819"/>
                    <a:pt x="1122" y="9856"/>
                    <a:pt x="1108" y="9892"/>
                  </a:cubicBezTo>
                  <a:cubicBezTo>
                    <a:pt x="1119" y="9814"/>
                    <a:pt x="1136" y="9741"/>
                    <a:pt x="1150" y="9670"/>
                  </a:cubicBezTo>
                  <a:close/>
                  <a:moveTo>
                    <a:pt x="1516" y="9676"/>
                  </a:moveTo>
                  <a:cubicBezTo>
                    <a:pt x="1508" y="9746"/>
                    <a:pt x="1564" y="9747"/>
                    <a:pt x="1537" y="9839"/>
                  </a:cubicBezTo>
                  <a:cubicBezTo>
                    <a:pt x="1496" y="9819"/>
                    <a:pt x="1482" y="9765"/>
                    <a:pt x="1495" y="9685"/>
                  </a:cubicBezTo>
                  <a:cubicBezTo>
                    <a:pt x="1503" y="9681"/>
                    <a:pt x="1511" y="9678"/>
                    <a:pt x="1516" y="9676"/>
                  </a:cubicBezTo>
                  <a:close/>
                  <a:moveTo>
                    <a:pt x="19458" y="9780"/>
                  </a:moveTo>
                  <a:cubicBezTo>
                    <a:pt x="19469" y="9783"/>
                    <a:pt x="19480" y="9797"/>
                    <a:pt x="19473" y="9815"/>
                  </a:cubicBezTo>
                  <a:cubicBezTo>
                    <a:pt x="19465" y="9819"/>
                    <a:pt x="19459" y="9823"/>
                    <a:pt x="19449" y="9821"/>
                  </a:cubicBezTo>
                  <a:cubicBezTo>
                    <a:pt x="19439" y="9786"/>
                    <a:pt x="19447" y="9776"/>
                    <a:pt x="19458" y="9780"/>
                  </a:cubicBezTo>
                  <a:close/>
                  <a:moveTo>
                    <a:pt x="20652" y="9783"/>
                  </a:moveTo>
                  <a:cubicBezTo>
                    <a:pt x="20590" y="9781"/>
                    <a:pt x="20581" y="9820"/>
                    <a:pt x="20596" y="9877"/>
                  </a:cubicBezTo>
                  <a:cubicBezTo>
                    <a:pt x="20635" y="9875"/>
                    <a:pt x="20666" y="9866"/>
                    <a:pt x="20684" y="9848"/>
                  </a:cubicBezTo>
                  <a:cubicBezTo>
                    <a:pt x="20680" y="9817"/>
                    <a:pt x="20666" y="9800"/>
                    <a:pt x="20652" y="9783"/>
                  </a:cubicBezTo>
                  <a:close/>
                  <a:moveTo>
                    <a:pt x="19431" y="9839"/>
                  </a:moveTo>
                  <a:cubicBezTo>
                    <a:pt x="19453" y="9848"/>
                    <a:pt x="19471" y="9845"/>
                    <a:pt x="19484" y="9839"/>
                  </a:cubicBezTo>
                  <a:lnTo>
                    <a:pt x="19484" y="9845"/>
                  </a:lnTo>
                  <a:cubicBezTo>
                    <a:pt x="19494" y="9945"/>
                    <a:pt x="19475" y="9987"/>
                    <a:pt x="19541" y="10028"/>
                  </a:cubicBezTo>
                  <a:cubicBezTo>
                    <a:pt x="19543" y="10081"/>
                    <a:pt x="19493" y="10085"/>
                    <a:pt x="19484" y="10128"/>
                  </a:cubicBezTo>
                  <a:cubicBezTo>
                    <a:pt x="19467" y="10092"/>
                    <a:pt x="19430" y="9930"/>
                    <a:pt x="19437" y="9850"/>
                  </a:cubicBezTo>
                  <a:lnTo>
                    <a:pt x="19431" y="9839"/>
                  </a:lnTo>
                  <a:close/>
                  <a:moveTo>
                    <a:pt x="20661" y="9868"/>
                  </a:moveTo>
                  <a:cubicBezTo>
                    <a:pt x="20658" y="9919"/>
                    <a:pt x="20557" y="9935"/>
                    <a:pt x="20625" y="9980"/>
                  </a:cubicBezTo>
                  <a:cubicBezTo>
                    <a:pt x="20704" y="10002"/>
                    <a:pt x="20721" y="9881"/>
                    <a:pt x="20661" y="9868"/>
                  </a:cubicBezTo>
                  <a:close/>
                  <a:moveTo>
                    <a:pt x="20923" y="9883"/>
                  </a:moveTo>
                  <a:cubicBezTo>
                    <a:pt x="20835" y="9916"/>
                    <a:pt x="20807" y="10080"/>
                    <a:pt x="20705" y="10037"/>
                  </a:cubicBezTo>
                  <a:cubicBezTo>
                    <a:pt x="20698" y="10056"/>
                    <a:pt x="20691" y="10071"/>
                    <a:pt x="20684" y="10087"/>
                  </a:cubicBezTo>
                  <a:cubicBezTo>
                    <a:pt x="20642" y="10069"/>
                    <a:pt x="20551" y="10106"/>
                    <a:pt x="20669" y="10170"/>
                  </a:cubicBezTo>
                  <a:cubicBezTo>
                    <a:pt x="20679" y="10160"/>
                    <a:pt x="20673" y="10157"/>
                    <a:pt x="20678" y="10149"/>
                  </a:cubicBezTo>
                  <a:cubicBezTo>
                    <a:pt x="20679" y="10162"/>
                    <a:pt x="20675" y="10172"/>
                    <a:pt x="20684" y="10190"/>
                  </a:cubicBezTo>
                  <a:cubicBezTo>
                    <a:pt x="20733" y="10246"/>
                    <a:pt x="20723" y="10132"/>
                    <a:pt x="20782" y="10140"/>
                  </a:cubicBezTo>
                  <a:cubicBezTo>
                    <a:pt x="20832" y="10230"/>
                    <a:pt x="20774" y="10347"/>
                    <a:pt x="20832" y="10400"/>
                  </a:cubicBezTo>
                  <a:cubicBezTo>
                    <a:pt x="20891" y="10316"/>
                    <a:pt x="20927" y="10132"/>
                    <a:pt x="20977" y="10102"/>
                  </a:cubicBezTo>
                  <a:cubicBezTo>
                    <a:pt x="20941" y="10065"/>
                    <a:pt x="21019" y="9941"/>
                    <a:pt x="20923" y="9883"/>
                  </a:cubicBezTo>
                  <a:close/>
                  <a:moveTo>
                    <a:pt x="851" y="9921"/>
                  </a:moveTo>
                  <a:cubicBezTo>
                    <a:pt x="833" y="9920"/>
                    <a:pt x="815" y="9930"/>
                    <a:pt x="813" y="9942"/>
                  </a:cubicBezTo>
                  <a:cubicBezTo>
                    <a:pt x="808" y="9967"/>
                    <a:pt x="803" y="9985"/>
                    <a:pt x="789" y="10010"/>
                  </a:cubicBezTo>
                  <a:cubicBezTo>
                    <a:pt x="783" y="10021"/>
                    <a:pt x="792" y="10033"/>
                    <a:pt x="810" y="10037"/>
                  </a:cubicBezTo>
                  <a:cubicBezTo>
                    <a:pt x="828" y="10040"/>
                    <a:pt x="845" y="10034"/>
                    <a:pt x="851" y="10022"/>
                  </a:cubicBezTo>
                  <a:cubicBezTo>
                    <a:pt x="866" y="9994"/>
                    <a:pt x="875" y="9973"/>
                    <a:pt x="881" y="9945"/>
                  </a:cubicBezTo>
                  <a:cubicBezTo>
                    <a:pt x="882" y="9933"/>
                    <a:pt x="870" y="9923"/>
                    <a:pt x="851" y="9921"/>
                  </a:cubicBezTo>
                  <a:close/>
                  <a:moveTo>
                    <a:pt x="21104" y="9954"/>
                  </a:moveTo>
                  <a:cubicBezTo>
                    <a:pt x="21085" y="9952"/>
                    <a:pt x="21067" y="9958"/>
                    <a:pt x="21062" y="9966"/>
                  </a:cubicBezTo>
                  <a:lnTo>
                    <a:pt x="21059" y="9978"/>
                  </a:lnTo>
                  <a:cubicBezTo>
                    <a:pt x="21046" y="10002"/>
                    <a:pt x="21032" y="10028"/>
                    <a:pt x="21039" y="10063"/>
                  </a:cubicBezTo>
                  <a:cubicBezTo>
                    <a:pt x="21041" y="10072"/>
                    <a:pt x="21056" y="10078"/>
                    <a:pt x="21074" y="10078"/>
                  </a:cubicBezTo>
                  <a:cubicBezTo>
                    <a:pt x="21093" y="10078"/>
                    <a:pt x="21106" y="10069"/>
                    <a:pt x="21104" y="10060"/>
                  </a:cubicBezTo>
                  <a:cubicBezTo>
                    <a:pt x="21098" y="10031"/>
                    <a:pt x="21109" y="10010"/>
                    <a:pt x="21121" y="9986"/>
                  </a:cubicBezTo>
                  <a:lnTo>
                    <a:pt x="21130" y="9975"/>
                  </a:lnTo>
                  <a:cubicBezTo>
                    <a:pt x="21135" y="9966"/>
                    <a:pt x="21122" y="9956"/>
                    <a:pt x="21104" y="9954"/>
                  </a:cubicBezTo>
                  <a:close/>
                  <a:moveTo>
                    <a:pt x="21257" y="9969"/>
                  </a:moveTo>
                  <a:lnTo>
                    <a:pt x="21172" y="9975"/>
                  </a:lnTo>
                  <a:lnTo>
                    <a:pt x="21184" y="10063"/>
                  </a:lnTo>
                  <a:lnTo>
                    <a:pt x="21266" y="10057"/>
                  </a:lnTo>
                  <a:lnTo>
                    <a:pt x="21257" y="9969"/>
                  </a:lnTo>
                  <a:close/>
                  <a:moveTo>
                    <a:pt x="20158" y="10001"/>
                  </a:moveTo>
                  <a:cubicBezTo>
                    <a:pt x="20067" y="9999"/>
                    <a:pt x="20080" y="10052"/>
                    <a:pt x="20073" y="10096"/>
                  </a:cubicBezTo>
                  <a:cubicBezTo>
                    <a:pt x="20163" y="10098"/>
                    <a:pt x="20178" y="10059"/>
                    <a:pt x="20158" y="10001"/>
                  </a:cubicBezTo>
                  <a:close/>
                  <a:moveTo>
                    <a:pt x="1256" y="10045"/>
                  </a:moveTo>
                  <a:cubicBezTo>
                    <a:pt x="1258" y="10056"/>
                    <a:pt x="1260" y="10065"/>
                    <a:pt x="1262" y="10075"/>
                  </a:cubicBezTo>
                  <a:lnTo>
                    <a:pt x="1262" y="10084"/>
                  </a:lnTo>
                  <a:cubicBezTo>
                    <a:pt x="1262" y="10116"/>
                    <a:pt x="1254" y="10135"/>
                    <a:pt x="1238" y="10140"/>
                  </a:cubicBezTo>
                  <a:cubicBezTo>
                    <a:pt x="1243" y="10109"/>
                    <a:pt x="1250" y="10078"/>
                    <a:pt x="1256" y="10045"/>
                  </a:cubicBezTo>
                  <a:close/>
                  <a:moveTo>
                    <a:pt x="20096" y="10134"/>
                  </a:moveTo>
                  <a:cubicBezTo>
                    <a:pt x="20097" y="10206"/>
                    <a:pt x="20044" y="10186"/>
                    <a:pt x="20087" y="10255"/>
                  </a:cubicBezTo>
                  <a:cubicBezTo>
                    <a:pt x="20209" y="10274"/>
                    <a:pt x="20168" y="10135"/>
                    <a:pt x="20096" y="10134"/>
                  </a:cubicBezTo>
                  <a:close/>
                  <a:moveTo>
                    <a:pt x="21045" y="10152"/>
                  </a:moveTo>
                  <a:cubicBezTo>
                    <a:pt x="21012" y="10167"/>
                    <a:pt x="21002" y="10212"/>
                    <a:pt x="21113" y="10240"/>
                  </a:cubicBezTo>
                  <a:cubicBezTo>
                    <a:pt x="21131" y="10150"/>
                    <a:pt x="21077" y="10136"/>
                    <a:pt x="21045" y="10152"/>
                  </a:cubicBezTo>
                  <a:close/>
                  <a:moveTo>
                    <a:pt x="19508" y="10202"/>
                  </a:moveTo>
                  <a:cubicBezTo>
                    <a:pt x="19465" y="10306"/>
                    <a:pt x="19523" y="10406"/>
                    <a:pt x="19440" y="10471"/>
                  </a:cubicBezTo>
                  <a:cubicBezTo>
                    <a:pt x="19411" y="10399"/>
                    <a:pt x="19446" y="10241"/>
                    <a:pt x="19508" y="10202"/>
                  </a:cubicBezTo>
                  <a:close/>
                  <a:moveTo>
                    <a:pt x="2255" y="10385"/>
                  </a:moveTo>
                  <a:cubicBezTo>
                    <a:pt x="2262" y="10444"/>
                    <a:pt x="2261" y="10504"/>
                    <a:pt x="2261" y="10565"/>
                  </a:cubicBezTo>
                  <a:cubicBezTo>
                    <a:pt x="2254" y="10579"/>
                    <a:pt x="2247" y="10592"/>
                    <a:pt x="2234" y="10598"/>
                  </a:cubicBezTo>
                  <a:cubicBezTo>
                    <a:pt x="2238" y="10623"/>
                    <a:pt x="2251" y="10610"/>
                    <a:pt x="2261" y="10592"/>
                  </a:cubicBezTo>
                  <a:cubicBezTo>
                    <a:pt x="2260" y="10612"/>
                    <a:pt x="2261" y="10631"/>
                    <a:pt x="2261" y="10651"/>
                  </a:cubicBezTo>
                  <a:cubicBezTo>
                    <a:pt x="2254" y="10668"/>
                    <a:pt x="2249" y="10686"/>
                    <a:pt x="2252" y="10701"/>
                  </a:cubicBezTo>
                  <a:cubicBezTo>
                    <a:pt x="2206" y="10703"/>
                    <a:pt x="2181" y="10676"/>
                    <a:pt x="2166" y="10639"/>
                  </a:cubicBezTo>
                  <a:cubicBezTo>
                    <a:pt x="2178" y="10587"/>
                    <a:pt x="2199" y="10507"/>
                    <a:pt x="2172" y="10474"/>
                  </a:cubicBezTo>
                  <a:cubicBezTo>
                    <a:pt x="2172" y="10456"/>
                    <a:pt x="2170" y="10441"/>
                    <a:pt x="2166" y="10427"/>
                  </a:cubicBezTo>
                  <a:lnTo>
                    <a:pt x="2169" y="10427"/>
                  </a:lnTo>
                  <a:cubicBezTo>
                    <a:pt x="2201" y="10418"/>
                    <a:pt x="2203" y="10364"/>
                    <a:pt x="2255" y="10385"/>
                  </a:cubicBezTo>
                  <a:close/>
                  <a:moveTo>
                    <a:pt x="2134" y="10435"/>
                  </a:moveTo>
                  <a:cubicBezTo>
                    <a:pt x="2137" y="10439"/>
                    <a:pt x="2139" y="10439"/>
                    <a:pt x="2143" y="10441"/>
                  </a:cubicBezTo>
                  <a:cubicBezTo>
                    <a:pt x="2145" y="10458"/>
                    <a:pt x="2147" y="10479"/>
                    <a:pt x="2145" y="10498"/>
                  </a:cubicBezTo>
                  <a:lnTo>
                    <a:pt x="2134" y="10492"/>
                  </a:lnTo>
                  <a:cubicBezTo>
                    <a:pt x="2127" y="10493"/>
                    <a:pt x="2121" y="10494"/>
                    <a:pt x="2116" y="10498"/>
                  </a:cubicBezTo>
                  <a:cubicBezTo>
                    <a:pt x="2115" y="10486"/>
                    <a:pt x="2115" y="10474"/>
                    <a:pt x="2116" y="10462"/>
                  </a:cubicBezTo>
                  <a:cubicBezTo>
                    <a:pt x="2120" y="10453"/>
                    <a:pt x="2127" y="10445"/>
                    <a:pt x="2134" y="10435"/>
                  </a:cubicBezTo>
                  <a:close/>
                  <a:moveTo>
                    <a:pt x="1460" y="10489"/>
                  </a:moveTo>
                  <a:cubicBezTo>
                    <a:pt x="1428" y="10523"/>
                    <a:pt x="1479" y="10572"/>
                    <a:pt x="1445" y="10619"/>
                  </a:cubicBezTo>
                  <a:cubicBezTo>
                    <a:pt x="1440" y="10601"/>
                    <a:pt x="1431" y="10591"/>
                    <a:pt x="1419" y="10583"/>
                  </a:cubicBezTo>
                  <a:cubicBezTo>
                    <a:pt x="1419" y="10621"/>
                    <a:pt x="1412" y="10668"/>
                    <a:pt x="1448" y="10657"/>
                  </a:cubicBezTo>
                  <a:cubicBezTo>
                    <a:pt x="1449" y="10643"/>
                    <a:pt x="1447" y="10631"/>
                    <a:pt x="1445" y="10622"/>
                  </a:cubicBezTo>
                  <a:cubicBezTo>
                    <a:pt x="1486" y="10600"/>
                    <a:pt x="1514" y="10688"/>
                    <a:pt x="1528" y="10625"/>
                  </a:cubicBezTo>
                  <a:cubicBezTo>
                    <a:pt x="1498" y="10595"/>
                    <a:pt x="1546" y="10489"/>
                    <a:pt x="1460" y="10489"/>
                  </a:cubicBezTo>
                  <a:close/>
                  <a:moveTo>
                    <a:pt x="1682" y="10509"/>
                  </a:moveTo>
                  <a:cubicBezTo>
                    <a:pt x="1670" y="10524"/>
                    <a:pt x="1580" y="10601"/>
                    <a:pt x="1682" y="10604"/>
                  </a:cubicBezTo>
                  <a:cubicBezTo>
                    <a:pt x="1643" y="10560"/>
                    <a:pt x="1804" y="10525"/>
                    <a:pt x="1682" y="10509"/>
                  </a:cubicBezTo>
                  <a:close/>
                  <a:moveTo>
                    <a:pt x="875" y="10557"/>
                  </a:moveTo>
                  <a:cubicBezTo>
                    <a:pt x="845" y="10624"/>
                    <a:pt x="924" y="10722"/>
                    <a:pt x="964" y="10651"/>
                  </a:cubicBezTo>
                  <a:cubicBezTo>
                    <a:pt x="884" y="10662"/>
                    <a:pt x="935" y="10563"/>
                    <a:pt x="875" y="10557"/>
                  </a:cubicBezTo>
                  <a:close/>
                  <a:moveTo>
                    <a:pt x="20888" y="10565"/>
                  </a:moveTo>
                  <a:cubicBezTo>
                    <a:pt x="20838" y="10566"/>
                    <a:pt x="20779" y="10555"/>
                    <a:pt x="20791" y="10648"/>
                  </a:cubicBezTo>
                  <a:cubicBezTo>
                    <a:pt x="20835" y="10675"/>
                    <a:pt x="20885" y="10664"/>
                    <a:pt x="20888" y="10565"/>
                  </a:cubicBezTo>
                  <a:close/>
                  <a:moveTo>
                    <a:pt x="854" y="10595"/>
                  </a:moveTo>
                  <a:cubicBezTo>
                    <a:pt x="865" y="10581"/>
                    <a:pt x="866" y="10578"/>
                    <a:pt x="825" y="10607"/>
                  </a:cubicBezTo>
                  <a:cubicBezTo>
                    <a:pt x="699" y="10584"/>
                    <a:pt x="815" y="10744"/>
                    <a:pt x="828" y="10654"/>
                  </a:cubicBezTo>
                  <a:cubicBezTo>
                    <a:pt x="825" y="10634"/>
                    <a:pt x="843" y="10609"/>
                    <a:pt x="854" y="10595"/>
                  </a:cubicBezTo>
                  <a:close/>
                  <a:moveTo>
                    <a:pt x="21512" y="10630"/>
                  </a:moveTo>
                  <a:cubicBezTo>
                    <a:pt x="21503" y="10625"/>
                    <a:pt x="21495" y="10628"/>
                    <a:pt x="21491" y="10639"/>
                  </a:cubicBezTo>
                  <a:cubicBezTo>
                    <a:pt x="21477" y="10679"/>
                    <a:pt x="21468" y="10722"/>
                    <a:pt x="21458" y="10763"/>
                  </a:cubicBezTo>
                  <a:cubicBezTo>
                    <a:pt x="21450" y="10797"/>
                    <a:pt x="21439" y="10831"/>
                    <a:pt x="21429" y="10864"/>
                  </a:cubicBezTo>
                  <a:cubicBezTo>
                    <a:pt x="21428" y="10867"/>
                    <a:pt x="21429" y="10870"/>
                    <a:pt x="21429" y="10873"/>
                  </a:cubicBezTo>
                  <a:cubicBezTo>
                    <a:pt x="21429" y="10881"/>
                    <a:pt x="21431" y="10890"/>
                    <a:pt x="21438" y="10893"/>
                  </a:cubicBezTo>
                  <a:cubicBezTo>
                    <a:pt x="21446" y="10898"/>
                    <a:pt x="21458" y="10893"/>
                    <a:pt x="21461" y="10882"/>
                  </a:cubicBezTo>
                  <a:cubicBezTo>
                    <a:pt x="21473" y="10847"/>
                    <a:pt x="21482" y="10812"/>
                    <a:pt x="21491" y="10778"/>
                  </a:cubicBezTo>
                  <a:cubicBezTo>
                    <a:pt x="21501" y="10736"/>
                    <a:pt x="21511" y="10695"/>
                    <a:pt x="21523" y="10657"/>
                  </a:cubicBezTo>
                  <a:cubicBezTo>
                    <a:pt x="21527" y="10646"/>
                    <a:pt x="21520" y="10636"/>
                    <a:pt x="21512" y="10630"/>
                  </a:cubicBezTo>
                  <a:close/>
                  <a:moveTo>
                    <a:pt x="231" y="10701"/>
                  </a:moveTo>
                  <a:cubicBezTo>
                    <a:pt x="213" y="10699"/>
                    <a:pt x="196" y="10707"/>
                    <a:pt x="192" y="10719"/>
                  </a:cubicBezTo>
                  <a:cubicBezTo>
                    <a:pt x="182" y="10765"/>
                    <a:pt x="193" y="10811"/>
                    <a:pt x="204" y="10855"/>
                  </a:cubicBezTo>
                  <a:cubicBezTo>
                    <a:pt x="218" y="10913"/>
                    <a:pt x="230" y="10967"/>
                    <a:pt x="195" y="11018"/>
                  </a:cubicBezTo>
                  <a:cubicBezTo>
                    <a:pt x="188" y="11028"/>
                    <a:pt x="197" y="11044"/>
                    <a:pt x="213" y="11050"/>
                  </a:cubicBezTo>
                  <a:cubicBezTo>
                    <a:pt x="229" y="11055"/>
                    <a:pt x="247" y="11049"/>
                    <a:pt x="254" y="11038"/>
                  </a:cubicBezTo>
                  <a:cubicBezTo>
                    <a:pt x="279" y="11002"/>
                    <a:pt x="283" y="10968"/>
                    <a:pt x="281" y="10932"/>
                  </a:cubicBezTo>
                  <a:cubicBezTo>
                    <a:pt x="278" y="10904"/>
                    <a:pt x="273" y="10877"/>
                    <a:pt x="266" y="10849"/>
                  </a:cubicBezTo>
                  <a:cubicBezTo>
                    <a:pt x="256" y="10807"/>
                    <a:pt x="248" y="10767"/>
                    <a:pt x="257" y="10728"/>
                  </a:cubicBezTo>
                  <a:cubicBezTo>
                    <a:pt x="260" y="10716"/>
                    <a:pt x="248" y="10704"/>
                    <a:pt x="231" y="10701"/>
                  </a:cubicBezTo>
                  <a:close/>
                  <a:moveTo>
                    <a:pt x="21157" y="10725"/>
                  </a:moveTo>
                  <a:cubicBezTo>
                    <a:pt x="21140" y="10722"/>
                    <a:pt x="21122" y="10731"/>
                    <a:pt x="21119" y="10746"/>
                  </a:cubicBezTo>
                  <a:cubicBezTo>
                    <a:pt x="21116" y="10755"/>
                    <a:pt x="21112" y="10768"/>
                    <a:pt x="21107" y="10784"/>
                  </a:cubicBezTo>
                  <a:lnTo>
                    <a:pt x="21089" y="10843"/>
                  </a:lnTo>
                  <a:cubicBezTo>
                    <a:pt x="21088" y="10846"/>
                    <a:pt x="21086" y="10847"/>
                    <a:pt x="21086" y="10849"/>
                  </a:cubicBezTo>
                  <a:cubicBezTo>
                    <a:pt x="21086" y="10862"/>
                    <a:pt x="21095" y="10876"/>
                    <a:pt x="21110" y="10879"/>
                  </a:cubicBezTo>
                  <a:cubicBezTo>
                    <a:pt x="21127" y="10883"/>
                    <a:pt x="21147" y="10873"/>
                    <a:pt x="21151" y="10858"/>
                  </a:cubicBezTo>
                  <a:lnTo>
                    <a:pt x="21169" y="10799"/>
                  </a:lnTo>
                  <a:cubicBezTo>
                    <a:pt x="21174" y="10782"/>
                    <a:pt x="21178" y="10768"/>
                    <a:pt x="21181" y="10758"/>
                  </a:cubicBezTo>
                  <a:cubicBezTo>
                    <a:pt x="21185" y="10743"/>
                    <a:pt x="21174" y="10729"/>
                    <a:pt x="21157" y="10725"/>
                  </a:cubicBezTo>
                  <a:close/>
                  <a:moveTo>
                    <a:pt x="1481" y="10746"/>
                  </a:moveTo>
                  <a:cubicBezTo>
                    <a:pt x="1473" y="10753"/>
                    <a:pt x="1470" y="10768"/>
                    <a:pt x="1475" y="10778"/>
                  </a:cubicBezTo>
                  <a:cubicBezTo>
                    <a:pt x="1484" y="10799"/>
                    <a:pt x="1487" y="10816"/>
                    <a:pt x="1484" y="10834"/>
                  </a:cubicBezTo>
                  <a:cubicBezTo>
                    <a:pt x="1458" y="10845"/>
                    <a:pt x="1438" y="10863"/>
                    <a:pt x="1430" y="10896"/>
                  </a:cubicBezTo>
                  <a:cubicBezTo>
                    <a:pt x="1439" y="10903"/>
                    <a:pt x="1444" y="10913"/>
                    <a:pt x="1448" y="10926"/>
                  </a:cubicBezTo>
                  <a:cubicBezTo>
                    <a:pt x="1435" y="10956"/>
                    <a:pt x="1424" y="10989"/>
                    <a:pt x="1424" y="11026"/>
                  </a:cubicBezTo>
                  <a:cubicBezTo>
                    <a:pt x="1425" y="11040"/>
                    <a:pt x="1431" y="11050"/>
                    <a:pt x="1439" y="11050"/>
                  </a:cubicBezTo>
                  <a:cubicBezTo>
                    <a:pt x="1448" y="11050"/>
                    <a:pt x="1457" y="11039"/>
                    <a:pt x="1457" y="11026"/>
                  </a:cubicBezTo>
                  <a:cubicBezTo>
                    <a:pt x="1457" y="11014"/>
                    <a:pt x="1460" y="11003"/>
                    <a:pt x="1463" y="10991"/>
                  </a:cubicBezTo>
                  <a:cubicBezTo>
                    <a:pt x="1468" y="11033"/>
                    <a:pt x="1472" y="11077"/>
                    <a:pt x="1492" y="11097"/>
                  </a:cubicBezTo>
                  <a:cubicBezTo>
                    <a:pt x="1505" y="11009"/>
                    <a:pt x="1515" y="11003"/>
                    <a:pt x="1590" y="11026"/>
                  </a:cubicBezTo>
                  <a:cubicBezTo>
                    <a:pt x="1572" y="10923"/>
                    <a:pt x="1517" y="10932"/>
                    <a:pt x="1513" y="10855"/>
                  </a:cubicBezTo>
                  <a:cubicBezTo>
                    <a:pt x="1515" y="10844"/>
                    <a:pt x="1519" y="10832"/>
                    <a:pt x="1519" y="10820"/>
                  </a:cubicBezTo>
                  <a:cubicBezTo>
                    <a:pt x="1519" y="10798"/>
                    <a:pt x="1513" y="10776"/>
                    <a:pt x="1501" y="10752"/>
                  </a:cubicBezTo>
                  <a:cubicBezTo>
                    <a:pt x="1496" y="10741"/>
                    <a:pt x="1488" y="10739"/>
                    <a:pt x="1481" y="10746"/>
                  </a:cubicBezTo>
                  <a:close/>
                  <a:moveTo>
                    <a:pt x="20858" y="10840"/>
                  </a:moveTo>
                  <a:cubicBezTo>
                    <a:pt x="20785" y="10875"/>
                    <a:pt x="20716" y="10823"/>
                    <a:pt x="20646" y="10885"/>
                  </a:cubicBezTo>
                  <a:cubicBezTo>
                    <a:pt x="20659" y="10974"/>
                    <a:pt x="20621" y="11064"/>
                    <a:pt x="20643" y="11100"/>
                  </a:cubicBezTo>
                  <a:cubicBezTo>
                    <a:pt x="20702" y="11107"/>
                    <a:pt x="20703" y="11034"/>
                    <a:pt x="20758" y="11035"/>
                  </a:cubicBezTo>
                  <a:cubicBezTo>
                    <a:pt x="20754" y="11104"/>
                    <a:pt x="20801" y="11113"/>
                    <a:pt x="20841" y="11127"/>
                  </a:cubicBezTo>
                  <a:cubicBezTo>
                    <a:pt x="20842" y="11083"/>
                    <a:pt x="20840" y="11038"/>
                    <a:pt x="20841" y="10994"/>
                  </a:cubicBezTo>
                  <a:cubicBezTo>
                    <a:pt x="20821" y="10990"/>
                    <a:pt x="20796" y="10996"/>
                    <a:pt x="20793" y="10970"/>
                  </a:cubicBezTo>
                  <a:cubicBezTo>
                    <a:pt x="20825" y="10940"/>
                    <a:pt x="20865" y="10923"/>
                    <a:pt x="20858" y="10840"/>
                  </a:cubicBezTo>
                  <a:close/>
                  <a:moveTo>
                    <a:pt x="21095" y="10885"/>
                  </a:moveTo>
                  <a:cubicBezTo>
                    <a:pt x="20908" y="10932"/>
                    <a:pt x="21063" y="10910"/>
                    <a:pt x="21009" y="10997"/>
                  </a:cubicBezTo>
                  <a:cubicBezTo>
                    <a:pt x="21108" y="11019"/>
                    <a:pt x="21041" y="10900"/>
                    <a:pt x="21095" y="10885"/>
                  </a:cubicBezTo>
                  <a:close/>
                  <a:moveTo>
                    <a:pt x="647" y="10899"/>
                  </a:moveTo>
                  <a:cubicBezTo>
                    <a:pt x="602" y="10924"/>
                    <a:pt x="625" y="11004"/>
                    <a:pt x="683" y="10997"/>
                  </a:cubicBezTo>
                  <a:cubicBezTo>
                    <a:pt x="668" y="10951"/>
                    <a:pt x="724" y="10943"/>
                    <a:pt x="715" y="10899"/>
                  </a:cubicBezTo>
                  <a:cubicBezTo>
                    <a:pt x="684" y="10890"/>
                    <a:pt x="663" y="10891"/>
                    <a:pt x="647" y="10899"/>
                  </a:cubicBezTo>
                  <a:close/>
                  <a:moveTo>
                    <a:pt x="1693" y="10997"/>
                  </a:moveTo>
                  <a:cubicBezTo>
                    <a:pt x="1644" y="10981"/>
                    <a:pt x="1649" y="11030"/>
                    <a:pt x="1608" y="11023"/>
                  </a:cubicBezTo>
                  <a:cubicBezTo>
                    <a:pt x="1644" y="11085"/>
                    <a:pt x="1615" y="11178"/>
                    <a:pt x="1634" y="11218"/>
                  </a:cubicBezTo>
                  <a:cubicBezTo>
                    <a:pt x="1633" y="11219"/>
                    <a:pt x="1632" y="11221"/>
                    <a:pt x="1631" y="11221"/>
                  </a:cubicBezTo>
                  <a:cubicBezTo>
                    <a:pt x="1622" y="11225"/>
                    <a:pt x="1612" y="11226"/>
                    <a:pt x="1602" y="11230"/>
                  </a:cubicBezTo>
                  <a:lnTo>
                    <a:pt x="1605" y="11227"/>
                  </a:lnTo>
                  <a:cubicBezTo>
                    <a:pt x="1601" y="11200"/>
                    <a:pt x="1595" y="11173"/>
                    <a:pt x="1566" y="11183"/>
                  </a:cubicBezTo>
                  <a:cubicBezTo>
                    <a:pt x="1560" y="11232"/>
                    <a:pt x="1536" y="11333"/>
                    <a:pt x="1596" y="11340"/>
                  </a:cubicBezTo>
                  <a:cubicBezTo>
                    <a:pt x="1588" y="11299"/>
                    <a:pt x="1611" y="11294"/>
                    <a:pt x="1622" y="11275"/>
                  </a:cubicBezTo>
                  <a:cubicBezTo>
                    <a:pt x="1629" y="11271"/>
                    <a:pt x="1636" y="11268"/>
                    <a:pt x="1643" y="11266"/>
                  </a:cubicBezTo>
                  <a:cubicBezTo>
                    <a:pt x="1649" y="11264"/>
                    <a:pt x="1655" y="11262"/>
                    <a:pt x="1661" y="11260"/>
                  </a:cubicBezTo>
                  <a:lnTo>
                    <a:pt x="1658" y="11266"/>
                  </a:lnTo>
                  <a:cubicBezTo>
                    <a:pt x="1707" y="11281"/>
                    <a:pt x="1702" y="11233"/>
                    <a:pt x="1744" y="11239"/>
                  </a:cubicBezTo>
                  <a:cubicBezTo>
                    <a:pt x="1753" y="11119"/>
                    <a:pt x="1710" y="11075"/>
                    <a:pt x="1693" y="10997"/>
                  </a:cubicBezTo>
                  <a:close/>
                  <a:moveTo>
                    <a:pt x="21127" y="11020"/>
                  </a:moveTo>
                  <a:cubicBezTo>
                    <a:pt x="21056" y="11011"/>
                    <a:pt x="21026" y="11121"/>
                    <a:pt x="21065" y="11177"/>
                  </a:cubicBezTo>
                  <a:lnTo>
                    <a:pt x="21124" y="11180"/>
                  </a:lnTo>
                  <a:cubicBezTo>
                    <a:pt x="21171" y="11131"/>
                    <a:pt x="21119" y="11091"/>
                    <a:pt x="21127" y="11020"/>
                  </a:cubicBezTo>
                  <a:close/>
                  <a:moveTo>
                    <a:pt x="2213" y="11035"/>
                  </a:moveTo>
                  <a:cubicBezTo>
                    <a:pt x="2189" y="11091"/>
                    <a:pt x="2205" y="11207"/>
                    <a:pt x="2246" y="11286"/>
                  </a:cubicBezTo>
                  <a:cubicBezTo>
                    <a:pt x="2181" y="11310"/>
                    <a:pt x="2182" y="11239"/>
                    <a:pt x="2140" y="11230"/>
                  </a:cubicBezTo>
                  <a:cubicBezTo>
                    <a:pt x="2179" y="11182"/>
                    <a:pt x="2148" y="11056"/>
                    <a:pt x="2213" y="11035"/>
                  </a:cubicBezTo>
                  <a:close/>
                  <a:moveTo>
                    <a:pt x="20977" y="11074"/>
                  </a:moveTo>
                  <a:cubicBezTo>
                    <a:pt x="20895" y="11051"/>
                    <a:pt x="20918" y="11135"/>
                    <a:pt x="20885" y="11162"/>
                  </a:cubicBezTo>
                  <a:cubicBezTo>
                    <a:pt x="20951" y="11169"/>
                    <a:pt x="20980" y="11140"/>
                    <a:pt x="20977" y="11074"/>
                  </a:cubicBezTo>
                  <a:close/>
                  <a:moveTo>
                    <a:pt x="20811" y="11148"/>
                  </a:moveTo>
                  <a:cubicBezTo>
                    <a:pt x="20781" y="11169"/>
                    <a:pt x="20705" y="11265"/>
                    <a:pt x="20776" y="11301"/>
                  </a:cubicBezTo>
                  <a:cubicBezTo>
                    <a:pt x="20807" y="11280"/>
                    <a:pt x="20883" y="11183"/>
                    <a:pt x="20811" y="11148"/>
                  </a:cubicBezTo>
                  <a:close/>
                  <a:moveTo>
                    <a:pt x="19984" y="11171"/>
                  </a:moveTo>
                  <a:cubicBezTo>
                    <a:pt x="19994" y="11161"/>
                    <a:pt x="20006" y="11161"/>
                    <a:pt x="20016" y="11171"/>
                  </a:cubicBezTo>
                  <a:cubicBezTo>
                    <a:pt x="20007" y="11177"/>
                    <a:pt x="19996" y="11182"/>
                    <a:pt x="19984" y="11183"/>
                  </a:cubicBezTo>
                  <a:lnTo>
                    <a:pt x="19984" y="11171"/>
                  </a:lnTo>
                  <a:close/>
                  <a:moveTo>
                    <a:pt x="984" y="11189"/>
                  </a:moveTo>
                  <a:cubicBezTo>
                    <a:pt x="962" y="11181"/>
                    <a:pt x="943" y="11184"/>
                    <a:pt x="943" y="11221"/>
                  </a:cubicBezTo>
                  <a:cubicBezTo>
                    <a:pt x="962" y="11227"/>
                    <a:pt x="972" y="11246"/>
                    <a:pt x="969" y="11280"/>
                  </a:cubicBezTo>
                  <a:lnTo>
                    <a:pt x="1017" y="11280"/>
                  </a:lnTo>
                  <a:cubicBezTo>
                    <a:pt x="1015" y="11251"/>
                    <a:pt x="1034" y="11242"/>
                    <a:pt x="1037" y="11218"/>
                  </a:cubicBezTo>
                  <a:cubicBezTo>
                    <a:pt x="1030" y="11214"/>
                    <a:pt x="1006" y="11196"/>
                    <a:pt x="984" y="11189"/>
                  </a:cubicBezTo>
                  <a:close/>
                  <a:moveTo>
                    <a:pt x="74" y="11239"/>
                  </a:moveTo>
                  <a:cubicBezTo>
                    <a:pt x="63" y="11236"/>
                    <a:pt x="52" y="11249"/>
                    <a:pt x="50" y="11266"/>
                  </a:cubicBezTo>
                  <a:cubicBezTo>
                    <a:pt x="43" y="11344"/>
                    <a:pt x="45" y="11416"/>
                    <a:pt x="48" y="11496"/>
                  </a:cubicBezTo>
                  <a:lnTo>
                    <a:pt x="50" y="11585"/>
                  </a:lnTo>
                  <a:cubicBezTo>
                    <a:pt x="22" y="11642"/>
                    <a:pt x="7" y="11766"/>
                    <a:pt x="53" y="11836"/>
                  </a:cubicBezTo>
                  <a:cubicBezTo>
                    <a:pt x="87" y="11838"/>
                    <a:pt x="87" y="11801"/>
                    <a:pt x="118" y="11800"/>
                  </a:cubicBezTo>
                  <a:cubicBezTo>
                    <a:pt x="111" y="11732"/>
                    <a:pt x="104" y="11663"/>
                    <a:pt x="98" y="11594"/>
                  </a:cubicBezTo>
                  <a:lnTo>
                    <a:pt x="92" y="11597"/>
                  </a:lnTo>
                  <a:lnTo>
                    <a:pt x="89" y="11499"/>
                  </a:lnTo>
                  <a:cubicBezTo>
                    <a:pt x="86" y="11422"/>
                    <a:pt x="86" y="11348"/>
                    <a:pt x="92" y="11275"/>
                  </a:cubicBezTo>
                  <a:cubicBezTo>
                    <a:pt x="92" y="11272"/>
                    <a:pt x="92" y="11271"/>
                    <a:pt x="92" y="11269"/>
                  </a:cubicBezTo>
                  <a:cubicBezTo>
                    <a:pt x="91" y="11255"/>
                    <a:pt x="83" y="11242"/>
                    <a:pt x="74" y="11239"/>
                  </a:cubicBezTo>
                  <a:close/>
                  <a:moveTo>
                    <a:pt x="993" y="11446"/>
                  </a:moveTo>
                  <a:cubicBezTo>
                    <a:pt x="980" y="11446"/>
                    <a:pt x="971" y="11452"/>
                    <a:pt x="972" y="11461"/>
                  </a:cubicBezTo>
                  <a:lnTo>
                    <a:pt x="978" y="11484"/>
                  </a:lnTo>
                  <a:cubicBezTo>
                    <a:pt x="946" y="11479"/>
                    <a:pt x="914" y="11501"/>
                    <a:pt x="987" y="11549"/>
                  </a:cubicBezTo>
                  <a:lnTo>
                    <a:pt x="990" y="11585"/>
                  </a:lnTo>
                  <a:cubicBezTo>
                    <a:pt x="991" y="11593"/>
                    <a:pt x="1004" y="11600"/>
                    <a:pt x="1017" y="11600"/>
                  </a:cubicBezTo>
                  <a:cubicBezTo>
                    <a:pt x="1029" y="11599"/>
                    <a:pt x="1038" y="11593"/>
                    <a:pt x="1037" y="11585"/>
                  </a:cubicBezTo>
                  <a:lnTo>
                    <a:pt x="1020" y="11461"/>
                  </a:lnTo>
                  <a:cubicBezTo>
                    <a:pt x="1017" y="11453"/>
                    <a:pt x="1006" y="11446"/>
                    <a:pt x="993" y="11446"/>
                  </a:cubicBezTo>
                  <a:close/>
                  <a:moveTo>
                    <a:pt x="2317" y="11458"/>
                  </a:moveTo>
                  <a:cubicBezTo>
                    <a:pt x="2317" y="11461"/>
                    <a:pt x="2317" y="11463"/>
                    <a:pt x="2317" y="11467"/>
                  </a:cubicBezTo>
                  <a:cubicBezTo>
                    <a:pt x="2316" y="11467"/>
                    <a:pt x="2315" y="11467"/>
                    <a:pt x="2314" y="11467"/>
                  </a:cubicBezTo>
                  <a:cubicBezTo>
                    <a:pt x="2315" y="11463"/>
                    <a:pt x="2316" y="11461"/>
                    <a:pt x="2317" y="11458"/>
                  </a:cubicBezTo>
                  <a:close/>
                  <a:moveTo>
                    <a:pt x="1667" y="11511"/>
                  </a:moveTo>
                  <a:cubicBezTo>
                    <a:pt x="1627" y="11534"/>
                    <a:pt x="1663" y="11607"/>
                    <a:pt x="1717" y="11600"/>
                  </a:cubicBezTo>
                  <a:cubicBezTo>
                    <a:pt x="1722" y="11569"/>
                    <a:pt x="1764" y="11556"/>
                    <a:pt x="1735" y="11511"/>
                  </a:cubicBezTo>
                  <a:cubicBezTo>
                    <a:pt x="1703" y="11503"/>
                    <a:pt x="1680" y="11503"/>
                    <a:pt x="1667" y="11511"/>
                  </a:cubicBezTo>
                  <a:close/>
                  <a:moveTo>
                    <a:pt x="1430" y="11605"/>
                  </a:moveTo>
                  <a:cubicBezTo>
                    <a:pt x="1464" y="11639"/>
                    <a:pt x="1502" y="11662"/>
                    <a:pt x="1528" y="11709"/>
                  </a:cubicBezTo>
                  <a:cubicBezTo>
                    <a:pt x="1506" y="11746"/>
                    <a:pt x="1515" y="11813"/>
                    <a:pt x="1454" y="11809"/>
                  </a:cubicBezTo>
                  <a:cubicBezTo>
                    <a:pt x="1445" y="11741"/>
                    <a:pt x="1438" y="11674"/>
                    <a:pt x="1430" y="11605"/>
                  </a:cubicBezTo>
                  <a:close/>
                  <a:moveTo>
                    <a:pt x="21003" y="11724"/>
                  </a:moveTo>
                  <a:cubicBezTo>
                    <a:pt x="20987" y="11724"/>
                    <a:pt x="20968" y="11731"/>
                    <a:pt x="20947" y="11753"/>
                  </a:cubicBezTo>
                  <a:cubicBezTo>
                    <a:pt x="20978" y="11756"/>
                    <a:pt x="21006" y="11760"/>
                    <a:pt x="20991" y="11786"/>
                  </a:cubicBezTo>
                  <a:cubicBezTo>
                    <a:pt x="20964" y="11784"/>
                    <a:pt x="20930" y="11810"/>
                    <a:pt x="20986" y="11818"/>
                  </a:cubicBezTo>
                  <a:cubicBezTo>
                    <a:pt x="21066" y="11801"/>
                    <a:pt x="21051" y="11723"/>
                    <a:pt x="21003" y="11724"/>
                  </a:cubicBezTo>
                  <a:close/>
                  <a:moveTo>
                    <a:pt x="20025" y="11895"/>
                  </a:moveTo>
                  <a:cubicBezTo>
                    <a:pt x="20064" y="11904"/>
                    <a:pt x="20057" y="11968"/>
                    <a:pt x="20025" y="11981"/>
                  </a:cubicBezTo>
                  <a:cubicBezTo>
                    <a:pt x="20028" y="11972"/>
                    <a:pt x="20026" y="11960"/>
                    <a:pt x="20019" y="11954"/>
                  </a:cubicBezTo>
                  <a:cubicBezTo>
                    <a:pt x="20014" y="11949"/>
                    <a:pt x="20007" y="11950"/>
                    <a:pt x="20002" y="11954"/>
                  </a:cubicBezTo>
                  <a:cubicBezTo>
                    <a:pt x="20010" y="11936"/>
                    <a:pt x="20024" y="11925"/>
                    <a:pt x="20025" y="11895"/>
                  </a:cubicBezTo>
                  <a:close/>
                  <a:moveTo>
                    <a:pt x="2101" y="11963"/>
                  </a:moveTo>
                  <a:cubicBezTo>
                    <a:pt x="2107" y="11998"/>
                    <a:pt x="2116" y="12037"/>
                    <a:pt x="2125" y="12078"/>
                  </a:cubicBezTo>
                  <a:cubicBezTo>
                    <a:pt x="2094" y="12092"/>
                    <a:pt x="2064" y="12107"/>
                    <a:pt x="2066" y="12155"/>
                  </a:cubicBezTo>
                  <a:cubicBezTo>
                    <a:pt x="2093" y="12243"/>
                    <a:pt x="2112" y="12326"/>
                    <a:pt x="2140" y="12418"/>
                  </a:cubicBezTo>
                  <a:cubicBezTo>
                    <a:pt x="2138" y="12418"/>
                    <a:pt x="2137" y="12421"/>
                    <a:pt x="2137" y="12421"/>
                  </a:cubicBezTo>
                  <a:cubicBezTo>
                    <a:pt x="2123" y="12377"/>
                    <a:pt x="2106" y="12336"/>
                    <a:pt x="2089" y="12294"/>
                  </a:cubicBezTo>
                  <a:cubicBezTo>
                    <a:pt x="2063" y="12227"/>
                    <a:pt x="2039" y="12161"/>
                    <a:pt x="2033" y="12096"/>
                  </a:cubicBezTo>
                  <a:cubicBezTo>
                    <a:pt x="2081" y="12170"/>
                    <a:pt x="2007" y="11950"/>
                    <a:pt x="2101" y="11963"/>
                  </a:cubicBezTo>
                  <a:close/>
                  <a:moveTo>
                    <a:pt x="1481" y="11993"/>
                  </a:moveTo>
                  <a:cubicBezTo>
                    <a:pt x="1507" y="12031"/>
                    <a:pt x="1552" y="12031"/>
                    <a:pt x="1578" y="12069"/>
                  </a:cubicBezTo>
                  <a:cubicBezTo>
                    <a:pt x="1607" y="12197"/>
                    <a:pt x="1601" y="12329"/>
                    <a:pt x="1513" y="12291"/>
                  </a:cubicBezTo>
                  <a:cubicBezTo>
                    <a:pt x="1502" y="12193"/>
                    <a:pt x="1456" y="12059"/>
                    <a:pt x="1481" y="11993"/>
                  </a:cubicBezTo>
                  <a:close/>
                  <a:moveTo>
                    <a:pt x="20285" y="12013"/>
                  </a:moveTo>
                  <a:cubicBezTo>
                    <a:pt x="20277" y="12044"/>
                    <a:pt x="20266" y="12070"/>
                    <a:pt x="20256" y="12099"/>
                  </a:cubicBezTo>
                  <a:cubicBezTo>
                    <a:pt x="20257" y="12075"/>
                    <a:pt x="20262" y="12050"/>
                    <a:pt x="20268" y="12022"/>
                  </a:cubicBezTo>
                  <a:cubicBezTo>
                    <a:pt x="20274" y="12017"/>
                    <a:pt x="20280" y="12016"/>
                    <a:pt x="20285" y="12013"/>
                  </a:cubicBezTo>
                  <a:close/>
                  <a:moveTo>
                    <a:pt x="20418" y="12066"/>
                  </a:moveTo>
                  <a:cubicBezTo>
                    <a:pt x="20429" y="12124"/>
                    <a:pt x="20411" y="12194"/>
                    <a:pt x="20421" y="12250"/>
                  </a:cubicBezTo>
                  <a:cubicBezTo>
                    <a:pt x="20417" y="12243"/>
                    <a:pt x="20413" y="12240"/>
                    <a:pt x="20406" y="12241"/>
                  </a:cubicBezTo>
                  <a:cubicBezTo>
                    <a:pt x="20380" y="12299"/>
                    <a:pt x="20329" y="12330"/>
                    <a:pt x="20297" y="12394"/>
                  </a:cubicBezTo>
                  <a:cubicBezTo>
                    <a:pt x="20285" y="12418"/>
                    <a:pt x="20305" y="12448"/>
                    <a:pt x="20300" y="12459"/>
                  </a:cubicBezTo>
                  <a:cubicBezTo>
                    <a:pt x="20269" y="12524"/>
                    <a:pt x="20169" y="12624"/>
                    <a:pt x="20241" y="12684"/>
                  </a:cubicBezTo>
                  <a:cubicBezTo>
                    <a:pt x="20281" y="12656"/>
                    <a:pt x="20324" y="12644"/>
                    <a:pt x="20353" y="12613"/>
                  </a:cubicBezTo>
                  <a:cubicBezTo>
                    <a:pt x="20329" y="12687"/>
                    <a:pt x="20306" y="12764"/>
                    <a:pt x="20291" y="12849"/>
                  </a:cubicBezTo>
                  <a:cubicBezTo>
                    <a:pt x="20276" y="12935"/>
                    <a:pt x="20278" y="13040"/>
                    <a:pt x="20270" y="13130"/>
                  </a:cubicBezTo>
                  <a:cubicBezTo>
                    <a:pt x="20263" y="13220"/>
                    <a:pt x="20246" y="13296"/>
                    <a:pt x="20197" y="13319"/>
                  </a:cubicBezTo>
                  <a:lnTo>
                    <a:pt x="20182" y="13313"/>
                  </a:lnTo>
                  <a:lnTo>
                    <a:pt x="20179" y="13322"/>
                  </a:lnTo>
                  <a:cubicBezTo>
                    <a:pt x="20166" y="13262"/>
                    <a:pt x="20180" y="13196"/>
                    <a:pt x="20197" y="13124"/>
                  </a:cubicBezTo>
                  <a:cubicBezTo>
                    <a:pt x="20210" y="13067"/>
                    <a:pt x="20224" y="13008"/>
                    <a:pt x="20220" y="12953"/>
                  </a:cubicBezTo>
                  <a:cubicBezTo>
                    <a:pt x="20219" y="12941"/>
                    <a:pt x="20212" y="12933"/>
                    <a:pt x="20203" y="12935"/>
                  </a:cubicBezTo>
                  <a:cubicBezTo>
                    <a:pt x="20196" y="12937"/>
                    <a:pt x="20190" y="12945"/>
                    <a:pt x="20188" y="12953"/>
                  </a:cubicBezTo>
                  <a:cubicBezTo>
                    <a:pt x="20187" y="12955"/>
                    <a:pt x="20184" y="12958"/>
                    <a:pt x="20185" y="12962"/>
                  </a:cubicBezTo>
                  <a:cubicBezTo>
                    <a:pt x="20188" y="13009"/>
                    <a:pt x="20177" y="13060"/>
                    <a:pt x="20164" y="13115"/>
                  </a:cubicBezTo>
                  <a:cubicBezTo>
                    <a:pt x="20152" y="13167"/>
                    <a:pt x="20139" y="13221"/>
                    <a:pt x="20138" y="13272"/>
                  </a:cubicBezTo>
                  <a:cubicBezTo>
                    <a:pt x="20129" y="13278"/>
                    <a:pt x="20121" y="13281"/>
                    <a:pt x="20111" y="13284"/>
                  </a:cubicBezTo>
                  <a:cubicBezTo>
                    <a:pt x="20137" y="13216"/>
                    <a:pt x="20081" y="13210"/>
                    <a:pt x="20075" y="13165"/>
                  </a:cubicBezTo>
                  <a:cubicBezTo>
                    <a:pt x="20076" y="13127"/>
                    <a:pt x="20095" y="13093"/>
                    <a:pt x="20105" y="13056"/>
                  </a:cubicBezTo>
                  <a:cubicBezTo>
                    <a:pt x="20109" y="13066"/>
                    <a:pt x="20099" y="13078"/>
                    <a:pt x="20117" y="13086"/>
                  </a:cubicBezTo>
                  <a:cubicBezTo>
                    <a:pt x="20119" y="13045"/>
                    <a:pt x="20224" y="12965"/>
                    <a:pt x="20152" y="12953"/>
                  </a:cubicBezTo>
                  <a:cubicBezTo>
                    <a:pt x="20145" y="12962"/>
                    <a:pt x="20136" y="12974"/>
                    <a:pt x="20126" y="12985"/>
                  </a:cubicBezTo>
                  <a:cubicBezTo>
                    <a:pt x="20163" y="12900"/>
                    <a:pt x="20211" y="12828"/>
                    <a:pt x="20268" y="12799"/>
                  </a:cubicBezTo>
                  <a:cubicBezTo>
                    <a:pt x="20248" y="12776"/>
                    <a:pt x="20210" y="12768"/>
                    <a:pt x="20238" y="12705"/>
                  </a:cubicBezTo>
                  <a:cubicBezTo>
                    <a:pt x="20189" y="12684"/>
                    <a:pt x="20159" y="12738"/>
                    <a:pt x="20158" y="12666"/>
                  </a:cubicBezTo>
                  <a:cubicBezTo>
                    <a:pt x="20211" y="12533"/>
                    <a:pt x="20254" y="12507"/>
                    <a:pt x="20270" y="12347"/>
                  </a:cubicBezTo>
                  <a:lnTo>
                    <a:pt x="20262" y="12350"/>
                  </a:lnTo>
                  <a:cubicBezTo>
                    <a:pt x="20267" y="12342"/>
                    <a:pt x="20274" y="12334"/>
                    <a:pt x="20279" y="12326"/>
                  </a:cubicBezTo>
                  <a:cubicBezTo>
                    <a:pt x="20292" y="12311"/>
                    <a:pt x="20308" y="12292"/>
                    <a:pt x="20315" y="12264"/>
                  </a:cubicBezTo>
                  <a:lnTo>
                    <a:pt x="20318" y="12270"/>
                  </a:lnTo>
                  <a:cubicBezTo>
                    <a:pt x="20364" y="12224"/>
                    <a:pt x="20391" y="12145"/>
                    <a:pt x="20418" y="12066"/>
                  </a:cubicBezTo>
                  <a:close/>
                  <a:moveTo>
                    <a:pt x="20058" y="12087"/>
                  </a:moveTo>
                  <a:cubicBezTo>
                    <a:pt x="20059" y="12095"/>
                    <a:pt x="20059" y="12102"/>
                    <a:pt x="20064" y="12108"/>
                  </a:cubicBezTo>
                  <a:cubicBezTo>
                    <a:pt x="20072" y="12117"/>
                    <a:pt x="20083" y="12120"/>
                    <a:pt x="20093" y="12117"/>
                  </a:cubicBezTo>
                  <a:cubicBezTo>
                    <a:pt x="20092" y="12137"/>
                    <a:pt x="20095" y="12163"/>
                    <a:pt x="20093" y="12217"/>
                  </a:cubicBezTo>
                  <a:lnTo>
                    <a:pt x="20096" y="12217"/>
                  </a:lnTo>
                  <a:cubicBezTo>
                    <a:pt x="20092" y="12230"/>
                    <a:pt x="20090" y="12243"/>
                    <a:pt x="20087" y="12255"/>
                  </a:cubicBezTo>
                  <a:lnTo>
                    <a:pt x="20084" y="12261"/>
                  </a:lnTo>
                  <a:cubicBezTo>
                    <a:pt x="20041" y="12284"/>
                    <a:pt x="20050" y="12408"/>
                    <a:pt x="20025" y="12471"/>
                  </a:cubicBezTo>
                  <a:lnTo>
                    <a:pt x="19999" y="12465"/>
                  </a:lnTo>
                  <a:cubicBezTo>
                    <a:pt x="19998" y="12460"/>
                    <a:pt x="19998" y="12455"/>
                    <a:pt x="19999" y="12450"/>
                  </a:cubicBezTo>
                  <a:cubicBezTo>
                    <a:pt x="20000" y="12436"/>
                    <a:pt x="19992" y="12425"/>
                    <a:pt x="19981" y="12424"/>
                  </a:cubicBezTo>
                  <a:cubicBezTo>
                    <a:pt x="19970" y="12423"/>
                    <a:pt x="19960" y="12432"/>
                    <a:pt x="19957" y="12445"/>
                  </a:cubicBezTo>
                  <a:cubicBezTo>
                    <a:pt x="19957" y="12446"/>
                    <a:pt x="19957" y="12446"/>
                    <a:pt x="19957" y="12448"/>
                  </a:cubicBezTo>
                  <a:cubicBezTo>
                    <a:pt x="19955" y="12467"/>
                    <a:pt x="19959" y="12488"/>
                    <a:pt x="19963" y="12507"/>
                  </a:cubicBezTo>
                  <a:lnTo>
                    <a:pt x="19948" y="12498"/>
                  </a:lnTo>
                  <a:lnTo>
                    <a:pt x="19942" y="12527"/>
                  </a:lnTo>
                  <a:cubicBezTo>
                    <a:pt x="19930" y="12553"/>
                    <a:pt x="19920" y="12578"/>
                    <a:pt x="19913" y="12604"/>
                  </a:cubicBezTo>
                  <a:cubicBezTo>
                    <a:pt x="19911" y="12599"/>
                    <a:pt x="19909" y="12595"/>
                    <a:pt x="19904" y="12592"/>
                  </a:cubicBezTo>
                  <a:cubicBezTo>
                    <a:pt x="19904" y="12635"/>
                    <a:pt x="19884" y="12639"/>
                    <a:pt x="19869" y="12651"/>
                  </a:cubicBezTo>
                  <a:cubicBezTo>
                    <a:pt x="19889" y="12520"/>
                    <a:pt x="19905" y="12379"/>
                    <a:pt x="19942" y="12276"/>
                  </a:cubicBezTo>
                  <a:cubicBezTo>
                    <a:pt x="19957" y="12236"/>
                    <a:pt x="19932" y="12135"/>
                    <a:pt x="20002" y="12134"/>
                  </a:cubicBezTo>
                  <a:lnTo>
                    <a:pt x="20005" y="12134"/>
                  </a:lnTo>
                  <a:cubicBezTo>
                    <a:pt x="20001" y="12143"/>
                    <a:pt x="19996" y="12153"/>
                    <a:pt x="19993" y="12164"/>
                  </a:cubicBezTo>
                  <a:lnTo>
                    <a:pt x="19993" y="12167"/>
                  </a:lnTo>
                  <a:cubicBezTo>
                    <a:pt x="19991" y="12175"/>
                    <a:pt x="19995" y="12182"/>
                    <a:pt x="20002" y="12185"/>
                  </a:cubicBezTo>
                  <a:cubicBezTo>
                    <a:pt x="20008" y="12187"/>
                    <a:pt x="20017" y="12181"/>
                    <a:pt x="20019" y="12173"/>
                  </a:cubicBezTo>
                  <a:cubicBezTo>
                    <a:pt x="20024" y="12158"/>
                    <a:pt x="20027" y="12145"/>
                    <a:pt x="20031" y="12137"/>
                  </a:cubicBezTo>
                  <a:lnTo>
                    <a:pt x="20037" y="12140"/>
                  </a:lnTo>
                  <a:cubicBezTo>
                    <a:pt x="20040" y="12115"/>
                    <a:pt x="20053" y="12107"/>
                    <a:pt x="20058" y="12087"/>
                  </a:cubicBezTo>
                  <a:close/>
                  <a:moveTo>
                    <a:pt x="1788" y="12134"/>
                  </a:moveTo>
                  <a:cubicBezTo>
                    <a:pt x="1768" y="12135"/>
                    <a:pt x="1756" y="12145"/>
                    <a:pt x="1758" y="12155"/>
                  </a:cubicBezTo>
                  <a:lnTo>
                    <a:pt x="1779" y="12211"/>
                  </a:lnTo>
                  <a:cubicBezTo>
                    <a:pt x="1783" y="12221"/>
                    <a:pt x="1800" y="12230"/>
                    <a:pt x="1820" y="12229"/>
                  </a:cubicBezTo>
                  <a:cubicBezTo>
                    <a:pt x="1840" y="12228"/>
                    <a:pt x="1854" y="12218"/>
                    <a:pt x="1850" y="12208"/>
                  </a:cubicBezTo>
                  <a:lnTo>
                    <a:pt x="1829" y="12152"/>
                  </a:lnTo>
                  <a:cubicBezTo>
                    <a:pt x="1825" y="12141"/>
                    <a:pt x="1808" y="12133"/>
                    <a:pt x="1788" y="12134"/>
                  </a:cubicBezTo>
                  <a:close/>
                  <a:moveTo>
                    <a:pt x="21231" y="12155"/>
                  </a:moveTo>
                  <a:cubicBezTo>
                    <a:pt x="21224" y="12190"/>
                    <a:pt x="21114" y="12240"/>
                    <a:pt x="21181" y="12267"/>
                  </a:cubicBezTo>
                  <a:cubicBezTo>
                    <a:pt x="21188" y="12233"/>
                    <a:pt x="21298" y="12182"/>
                    <a:pt x="21231" y="12155"/>
                  </a:cubicBezTo>
                  <a:close/>
                  <a:moveTo>
                    <a:pt x="20223" y="12220"/>
                  </a:moveTo>
                  <a:cubicBezTo>
                    <a:pt x="20223" y="12224"/>
                    <a:pt x="20224" y="12231"/>
                    <a:pt x="20223" y="12235"/>
                  </a:cubicBezTo>
                  <a:cubicBezTo>
                    <a:pt x="20244" y="12245"/>
                    <a:pt x="20250" y="12267"/>
                    <a:pt x="20285" y="12264"/>
                  </a:cubicBezTo>
                  <a:lnTo>
                    <a:pt x="20288" y="12264"/>
                  </a:lnTo>
                  <a:cubicBezTo>
                    <a:pt x="20283" y="12281"/>
                    <a:pt x="20273" y="12292"/>
                    <a:pt x="20262" y="12306"/>
                  </a:cubicBezTo>
                  <a:cubicBezTo>
                    <a:pt x="20255" y="12313"/>
                    <a:pt x="20250" y="12320"/>
                    <a:pt x="20244" y="12329"/>
                  </a:cubicBezTo>
                  <a:lnTo>
                    <a:pt x="20244" y="12320"/>
                  </a:lnTo>
                  <a:cubicBezTo>
                    <a:pt x="20200" y="12358"/>
                    <a:pt x="20170" y="12404"/>
                    <a:pt x="20149" y="12453"/>
                  </a:cubicBezTo>
                  <a:cubicBezTo>
                    <a:pt x="20153" y="12407"/>
                    <a:pt x="20163" y="12364"/>
                    <a:pt x="20214" y="12329"/>
                  </a:cubicBezTo>
                  <a:cubicBezTo>
                    <a:pt x="20215" y="12296"/>
                    <a:pt x="20142" y="12336"/>
                    <a:pt x="20138" y="12273"/>
                  </a:cubicBezTo>
                  <a:lnTo>
                    <a:pt x="20138" y="12267"/>
                  </a:lnTo>
                  <a:cubicBezTo>
                    <a:pt x="20139" y="12259"/>
                    <a:pt x="20141" y="12251"/>
                    <a:pt x="20143" y="12244"/>
                  </a:cubicBezTo>
                  <a:cubicBezTo>
                    <a:pt x="20165" y="12227"/>
                    <a:pt x="20196" y="12227"/>
                    <a:pt x="20223" y="12220"/>
                  </a:cubicBezTo>
                  <a:close/>
                  <a:moveTo>
                    <a:pt x="2308" y="12267"/>
                  </a:moveTo>
                  <a:cubicBezTo>
                    <a:pt x="2340" y="12283"/>
                    <a:pt x="2378" y="12372"/>
                    <a:pt x="2361" y="12415"/>
                  </a:cubicBezTo>
                  <a:cubicBezTo>
                    <a:pt x="2310" y="12417"/>
                    <a:pt x="2323" y="12295"/>
                    <a:pt x="2281" y="12279"/>
                  </a:cubicBezTo>
                  <a:cubicBezTo>
                    <a:pt x="2289" y="12265"/>
                    <a:pt x="2297" y="12262"/>
                    <a:pt x="2308" y="12267"/>
                  </a:cubicBezTo>
                  <a:close/>
                  <a:moveTo>
                    <a:pt x="20820" y="12273"/>
                  </a:moveTo>
                  <a:cubicBezTo>
                    <a:pt x="20812" y="12272"/>
                    <a:pt x="20804" y="12280"/>
                    <a:pt x="20802" y="12291"/>
                  </a:cubicBezTo>
                  <a:cubicBezTo>
                    <a:pt x="20792" y="12375"/>
                    <a:pt x="20762" y="12456"/>
                    <a:pt x="20731" y="12533"/>
                  </a:cubicBezTo>
                  <a:lnTo>
                    <a:pt x="20711" y="12586"/>
                  </a:lnTo>
                  <a:cubicBezTo>
                    <a:pt x="20710" y="12588"/>
                    <a:pt x="20711" y="12588"/>
                    <a:pt x="20711" y="12589"/>
                  </a:cubicBezTo>
                  <a:cubicBezTo>
                    <a:pt x="20709" y="12598"/>
                    <a:pt x="20710" y="12607"/>
                    <a:pt x="20717" y="12610"/>
                  </a:cubicBezTo>
                  <a:cubicBezTo>
                    <a:pt x="20724" y="12614"/>
                    <a:pt x="20733" y="12608"/>
                    <a:pt x="20737" y="12598"/>
                  </a:cubicBezTo>
                  <a:lnTo>
                    <a:pt x="20758" y="12548"/>
                  </a:lnTo>
                  <a:cubicBezTo>
                    <a:pt x="20789" y="12468"/>
                    <a:pt x="20820" y="12385"/>
                    <a:pt x="20832" y="12294"/>
                  </a:cubicBezTo>
                  <a:cubicBezTo>
                    <a:pt x="20833" y="12284"/>
                    <a:pt x="20828" y="12274"/>
                    <a:pt x="20820" y="12273"/>
                  </a:cubicBezTo>
                  <a:close/>
                  <a:moveTo>
                    <a:pt x="1894" y="12374"/>
                  </a:moveTo>
                  <a:cubicBezTo>
                    <a:pt x="1908" y="12428"/>
                    <a:pt x="1926" y="12479"/>
                    <a:pt x="1989" y="12474"/>
                  </a:cubicBezTo>
                  <a:cubicBezTo>
                    <a:pt x="1961" y="12435"/>
                    <a:pt x="1983" y="12340"/>
                    <a:pt x="1894" y="12374"/>
                  </a:cubicBezTo>
                  <a:close/>
                  <a:moveTo>
                    <a:pt x="20403" y="12462"/>
                  </a:moveTo>
                  <a:cubicBezTo>
                    <a:pt x="20398" y="12481"/>
                    <a:pt x="20392" y="12499"/>
                    <a:pt x="20386" y="12518"/>
                  </a:cubicBezTo>
                  <a:cubicBezTo>
                    <a:pt x="20386" y="12506"/>
                    <a:pt x="20385" y="12490"/>
                    <a:pt x="20383" y="12474"/>
                  </a:cubicBezTo>
                  <a:cubicBezTo>
                    <a:pt x="20391" y="12471"/>
                    <a:pt x="20397" y="12467"/>
                    <a:pt x="20403" y="12462"/>
                  </a:cubicBezTo>
                  <a:close/>
                  <a:moveTo>
                    <a:pt x="343" y="12474"/>
                  </a:moveTo>
                  <a:cubicBezTo>
                    <a:pt x="365" y="12545"/>
                    <a:pt x="369" y="12652"/>
                    <a:pt x="438" y="12645"/>
                  </a:cubicBezTo>
                  <a:cubicBezTo>
                    <a:pt x="438" y="12584"/>
                    <a:pt x="447" y="12448"/>
                    <a:pt x="343" y="12474"/>
                  </a:cubicBezTo>
                  <a:close/>
                  <a:moveTo>
                    <a:pt x="1723" y="12495"/>
                  </a:moveTo>
                  <a:cubicBezTo>
                    <a:pt x="1738" y="12505"/>
                    <a:pt x="1751" y="12510"/>
                    <a:pt x="1764" y="12518"/>
                  </a:cubicBezTo>
                  <a:lnTo>
                    <a:pt x="1767" y="12521"/>
                  </a:lnTo>
                  <a:cubicBezTo>
                    <a:pt x="1778" y="12572"/>
                    <a:pt x="1788" y="12622"/>
                    <a:pt x="1800" y="12672"/>
                  </a:cubicBezTo>
                  <a:cubicBezTo>
                    <a:pt x="1799" y="12672"/>
                    <a:pt x="1798" y="12672"/>
                    <a:pt x="1797" y="12672"/>
                  </a:cubicBezTo>
                  <a:cubicBezTo>
                    <a:pt x="1792" y="12649"/>
                    <a:pt x="1782" y="12635"/>
                    <a:pt x="1761" y="12645"/>
                  </a:cubicBezTo>
                  <a:cubicBezTo>
                    <a:pt x="1745" y="12610"/>
                    <a:pt x="1742" y="12547"/>
                    <a:pt x="1729" y="12504"/>
                  </a:cubicBezTo>
                  <a:lnTo>
                    <a:pt x="1723" y="12495"/>
                  </a:lnTo>
                  <a:close/>
                  <a:moveTo>
                    <a:pt x="19981" y="12572"/>
                  </a:moveTo>
                  <a:cubicBezTo>
                    <a:pt x="20037" y="12592"/>
                    <a:pt x="19973" y="12708"/>
                    <a:pt x="19996" y="12755"/>
                  </a:cubicBezTo>
                  <a:lnTo>
                    <a:pt x="19999" y="12755"/>
                  </a:lnTo>
                  <a:cubicBezTo>
                    <a:pt x="19998" y="12759"/>
                    <a:pt x="19999" y="12763"/>
                    <a:pt x="19999" y="12767"/>
                  </a:cubicBezTo>
                  <a:cubicBezTo>
                    <a:pt x="19995" y="12762"/>
                    <a:pt x="19988" y="12757"/>
                    <a:pt x="19981" y="12758"/>
                  </a:cubicBezTo>
                  <a:cubicBezTo>
                    <a:pt x="19970" y="12759"/>
                    <a:pt x="19960" y="12769"/>
                    <a:pt x="19957" y="12781"/>
                  </a:cubicBezTo>
                  <a:cubicBezTo>
                    <a:pt x="19957" y="12784"/>
                    <a:pt x="19957" y="12785"/>
                    <a:pt x="19957" y="12787"/>
                  </a:cubicBezTo>
                  <a:cubicBezTo>
                    <a:pt x="19957" y="12810"/>
                    <a:pt x="19963" y="12827"/>
                    <a:pt x="19969" y="12838"/>
                  </a:cubicBezTo>
                  <a:cubicBezTo>
                    <a:pt x="19968" y="12892"/>
                    <a:pt x="19988" y="12981"/>
                    <a:pt x="19942" y="13021"/>
                  </a:cubicBezTo>
                  <a:cubicBezTo>
                    <a:pt x="19948" y="13028"/>
                    <a:pt x="19954" y="13032"/>
                    <a:pt x="19960" y="13032"/>
                  </a:cubicBezTo>
                  <a:cubicBezTo>
                    <a:pt x="19954" y="13062"/>
                    <a:pt x="19949" y="13089"/>
                    <a:pt x="19942" y="13118"/>
                  </a:cubicBezTo>
                  <a:cubicBezTo>
                    <a:pt x="19901" y="13161"/>
                    <a:pt x="19856" y="13201"/>
                    <a:pt x="19833" y="13290"/>
                  </a:cubicBezTo>
                  <a:lnTo>
                    <a:pt x="19842" y="13290"/>
                  </a:lnTo>
                  <a:cubicBezTo>
                    <a:pt x="19834" y="13305"/>
                    <a:pt x="19825" y="13321"/>
                    <a:pt x="19818" y="13337"/>
                  </a:cubicBezTo>
                  <a:cubicBezTo>
                    <a:pt x="19807" y="13362"/>
                    <a:pt x="19797" y="13386"/>
                    <a:pt x="19783" y="13408"/>
                  </a:cubicBezTo>
                  <a:lnTo>
                    <a:pt x="19783" y="13402"/>
                  </a:lnTo>
                  <a:cubicBezTo>
                    <a:pt x="19750" y="13433"/>
                    <a:pt x="19711" y="13453"/>
                    <a:pt x="19671" y="13467"/>
                  </a:cubicBezTo>
                  <a:cubicBezTo>
                    <a:pt x="19670" y="13463"/>
                    <a:pt x="19668" y="13458"/>
                    <a:pt x="19668" y="13455"/>
                  </a:cubicBezTo>
                  <a:cubicBezTo>
                    <a:pt x="19650" y="13347"/>
                    <a:pt x="19633" y="13248"/>
                    <a:pt x="19677" y="13139"/>
                  </a:cubicBezTo>
                  <a:lnTo>
                    <a:pt x="19680" y="13139"/>
                  </a:lnTo>
                  <a:lnTo>
                    <a:pt x="19685" y="13118"/>
                  </a:lnTo>
                  <a:lnTo>
                    <a:pt x="19697" y="13145"/>
                  </a:lnTo>
                  <a:cubicBezTo>
                    <a:pt x="19700" y="13151"/>
                    <a:pt x="19704" y="13151"/>
                    <a:pt x="19709" y="13148"/>
                  </a:cubicBezTo>
                  <a:cubicBezTo>
                    <a:pt x="19714" y="13144"/>
                    <a:pt x="19717" y="13136"/>
                    <a:pt x="19715" y="13130"/>
                  </a:cubicBezTo>
                  <a:lnTo>
                    <a:pt x="19706" y="13103"/>
                  </a:lnTo>
                  <a:cubicBezTo>
                    <a:pt x="19718" y="13063"/>
                    <a:pt x="19761" y="13089"/>
                    <a:pt x="19765" y="13030"/>
                  </a:cubicBezTo>
                  <a:cubicBezTo>
                    <a:pt x="19749" y="13014"/>
                    <a:pt x="19734" y="12998"/>
                    <a:pt x="19727" y="12976"/>
                  </a:cubicBezTo>
                  <a:cubicBezTo>
                    <a:pt x="19729" y="12969"/>
                    <a:pt x="19732" y="12961"/>
                    <a:pt x="19736" y="12953"/>
                  </a:cubicBezTo>
                  <a:cubicBezTo>
                    <a:pt x="19774" y="12945"/>
                    <a:pt x="19798" y="12905"/>
                    <a:pt x="19824" y="12870"/>
                  </a:cubicBezTo>
                  <a:lnTo>
                    <a:pt x="19851" y="12876"/>
                  </a:lnTo>
                  <a:cubicBezTo>
                    <a:pt x="19840" y="12966"/>
                    <a:pt x="19815" y="13058"/>
                    <a:pt x="19789" y="13145"/>
                  </a:cubicBezTo>
                  <a:cubicBezTo>
                    <a:pt x="19766" y="13219"/>
                    <a:pt x="19742" y="13295"/>
                    <a:pt x="19724" y="13372"/>
                  </a:cubicBezTo>
                  <a:cubicBezTo>
                    <a:pt x="19720" y="13390"/>
                    <a:pt x="19727" y="13405"/>
                    <a:pt x="19742" y="13408"/>
                  </a:cubicBezTo>
                  <a:cubicBezTo>
                    <a:pt x="19756" y="13410"/>
                    <a:pt x="19770" y="13399"/>
                    <a:pt x="19774" y="13381"/>
                  </a:cubicBezTo>
                  <a:cubicBezTo>
                    <a:pt x="19791" y="13307"/>
                    <a:pt x="19814" y="13232"/>
                    <a:pt x="19836" y="13160"/>
                  </a:cubicBezTo>
                  <a:cubicBezTo>
                    <a:pt x="19864" y="13068"/>
                    <a:pt x="19892" y="12973"/>
                    <a:pt x="19904" y="12876"/>
                  </a:cubicBezTo>
                  <a:cubicBezTo>
                    <a:pt x="19924" y="12825"/>
                    <a:pt x="19934" y="12773"/>
                    <a:pt x="19942" y="12722"/>
                  </a:cubicBezTo>
                  <a:cubicBezTo>
                    <a:pt x="19952" y="12669"/>
                    <a:pt x="19961" y="12619"/>
                    <a:pt x="19981" y="12572"/>
                  </a:cubicBezTo>
                  <a:close/>
                  <a:moveTo>
                    <a:pt x="2382" y="12583"/>
                  </a:moveTo>
                  <a:cubicBezTo>
                    <a:pt x="2416" y="12595"/>
                    <a:pt x="2412" y="12624"/>
                    <a:pt x="2408" y="12657"/>
                  </a:cubicBezTo>
                  <a:cubicBezTo>
                    <a:pt x="2404" y="12640"/>
                    <a:pt x="2394" y="12625"/>
                    <a:pt x="2379" y="12610"/>
                  </a:cubicBezTo>
                  <a:cubicBezTo>
                    <a:pt x="2380" y="12601"/>
                    <a:pt x="2382" y="12593"/>
                    <a:pt x="2382" y="12583"/>
                  </a:cubicBezTo>
                  <a:close/>
                  <a:moveTo>
                    <a:pt x="19904" y="12654"/>
                  </a:moveTo>
                  <a:cubicBezTo>
                    <a:pt x="19900" y="12675"/>
                    <a:pt x="19896" y="12696"/>
                    <a:pt x="19892" y="12716"/>
                  </a:cubicBezTo>
                  <a:cubicBezTo>
                    <a:pt x="19883" y="12765"/>
                    <a:pt x="19874" y="12809"/>
                    <a:pt x="19857" y="12852"/>
                  </a:cubicBezTo>
                  <a:lnTo>
                    <a:pt x="19830" y="12846"/>
                  </a:lnTo>
                  <a:cubicBezTo>
                    <a:pt x="19837" y="12764"/>
                    <a:pt x="19856" y="12728"/>
                    <a:pt x="19866" y="12663"/>
                  </a:cubicBezTo>
                  <a:cubicBezTo>
                    <a:pt x="19879" y="12666"/>
                    <a:pt x="19894" y="12667"/>
                    <a:pt x="19904" y="12654"/>
                  </a:cubicBezTo>
                  <a:close/>
                  <a:moveTo>
                    <a:pt x="1052" y="12672"/>
                  </a:moveTo>
                  <a:cubicBezTo>
                    <a:pt x="1039" y="12674"/>
                    <a:pt x="1031" y="12691"/>
                    <a:pt x="1034" y="12710"/>
                  </a:cubicBezTo>
                  <a:lnTo>
                    <a:pt x="1037" y="12719"/>
                  </a:lnTo>
                  <a:cubicBezTo>
                    <a:pt x="1047" y="12773"/>
                    <a:pt x="1060" y="12851"/>
                    <a:pt x="1120" y="12873"/>
                  </a:cubicBezTo>
                  <a:cubicBezTo>
                    <a:pt x="1134" y="12878"/>
                    <a:pt x="1148" y="12868"/>
                    <a:pt x="1150" y="12849"/>
                  </a:cubicBezTo>
                  <a:cubicBezTo>
                    <a:pt x="1150" y="12844"/>
                    <a:pt x="1151" y="12839"/>
                    <a:pt x="1150" y="12835"/>
                  </a:cubicBezTo>
                  <a:cubicBezTo>
                    <a:pt x="1147" y="12822"/>
                    <a:pt x="1139" y="12811"/>
                    <a:pt x="1129" y="12808"/>
                  </a:cubicBezTo>
                  <a:cubicBezTo>
                    <a:pt x="1105" y="12799"/>
                    <a:pt x="1094" y="12763"/>
                    <a:pt x="1085" y="12710"/>
                  </a:cubicBezTo>
                  <a:lnTo>
                    <a:pt x="1085" y="12702"/>
                  </a:lnTo>
                  <a:cubicBezTo>
                    <a:pt x="1081" y="12681"/>
                    <a:pt x="1066" y="12670"/>
                    <a:pt x="1052" y="12672"/>
                  </a:cubicBezTo>
                  <a:close/>
                  <a:moveTo>
                    <a:pt x="2187" y="12740"/>
                  </a:moveTo>
                  <a:cubicBezTo>
                    <a:pt x="2191" y="12744"/>
                    <a:pt x="2194" y="12749"/>
                    <a:pt x="2199" y="12752"/>
                  </a:cubicBezTo>
                  <a:cubicBezTo>
                    <a:pt x="2199" y="12762"/>
                    <a:pt x="2199" y="12769"/>
                    <a:pt x="2196" y="12775"/>
                  </a:cubicBezTo>
                  <a:cubicBezTo>
                    <a:pt x="2194" y="12768"/>
                    <a:pt x="2192" y="12762"/>
                    <a:pt x="2190" y="12755"/>
                  </a:cubicBezTo>
                  <a:cubicBezTo>
                    <a:pt x="2189" y="12750"/>
                    <a:pt x="2188" y="12745"/>
                    <a:pt x="2187" y="12740"/>
                  </a:cubicBezTo>
                  <a:close/>
                  <a:moveTo>
                    <a:pt x="19730" y="12755"/>
                  </a:moveTo>
                  <a:cubicBezTo>
                    <a:pt x="19699" y="12828"/>
                    <a:pt x="19736" y="12853"/>
                    <a:pt x="19703" y="12926"/>
                  </a:cubicBezTo>
                  <a:lnTo>
                    <a:pt x="19709" y="12923"/>
                  </a:lnTo>
                  <a:cubicBezTo>
                    <a:pt x="19701" y="12939"/>
                    <a:pt x="19693" y="12956"/>
                    <a:pt x="19688" y="12973"/>
                  </a:cubicBezTo>
                  <a:lnTo>
                    <a:pt x="19688" y="12976"/>
                  </a:lnTo>
                  <a:cubicBezTo>
                    <a:pt x="19688" y="12979"/>
                    <a:pt x="19688" y="12982"/>
                    <a:pt x="19688" y="12985"/>
                  </a:cubicBezTo>
                  <a:cubicBezTo>
                    <a:pt x="19646" y="12967"/>
                    <a:pt x="19670" y="13106"/>
                    <a:pt x="19615" y="13056"/>
                  </a:cubicBezTo>
                  <a:cubicBezTo>
                    <a:pt x="19634" y="13035"/>
                    <a:pt x="19645" y="12999"/>
                    <a:pt x="19638" y="12976"/>
                  </a:cubicBezTo>
                  <a:cubicBezTo>
                    <a:pt x="19646" y="12944"/>
                    <a:pt x="19652" y="12908"/>
                    <a:pt x="19659" y="12876"/>
                  </a:cubicBezTo>
                  <a:cubicBezTo>
                    <a:pt x="19672" y="12813"/>
                    <a:pt x="19690" y="12759"/>
                    <a:pt x="19730" y="12755"/>
                  </a:cubicBezTo>
                  <a:close/>
                  <a:moveTo>
                    <a:pt x="464" y="12767"/>
                  </a:moveTo>
                  <a:cubicBezTo>
                    <a:pt x="397" y="12793"/>
                    <a:pt x="444" y="12935"/>
                    <a:pt x="482" y="13000"/>
                  </a:cubicBezTo>
                  <a:cubicBezTo>
                    <a:pt x="583" y="12975"/>
                    <a:pt x="475" y="12860"/>
                    <a:pt x="464" y="12767"/>
                  </a:cubicBezTo>
                  <a:close/>
                  <a:moveTo>
                    <a:pt x="2287" y="12846"/>
                  </a:moveTo>
                  <a:cubicBezTo>
                    <a:pt x="2285" y="12860"/>
                    <a:pt x="2287" y="12875"/>
                    <a:pt x="2290" y="12888"/>
                  </a:cubicBezTo>
                  <a:cubicBezTo>
                    <a:pt x="2289" y="12888"/>
                    <a:pt x="2288" y="12887"/>
                    <a:pt x="2287" y="12888"/>
                  </a:cubicBezTo>
                  <a:cubicBezTo>
                    <a:pt x="2281" y="12890"/>
                    <a:pt x="2279" y="12898"/>
                    <a:pt x="2281" y="12905"/>
                  </a:cubicBezTo>
                  <a:lnTo>
                    <a:pt x="2284" y="12920"/>
                  </a:lnTo>
                  <a:cubicBezTo>
                    <a:pt x="2291" y="12938"/>
                    <a:pt x="2298" y="12958"/>
                    <a:pt x="2311" y="12976"/>
                  </a:cubicBezTo>
                  <a:lnTo>
                    <a:pt x="2305" y="12976"/>
                  </a:lnTo>
                  <a:cubicBezTo>
                    <a:pt x="2335" y="13035"/>
                    <a:pt x="2398" y="13149"/>
                    <a:pt x="2450" y="13225"/>
                  </a:cubicBezTo>
                  <a:cubicBezTo>
                    <a:pt x="2449" y="13250"/>
                    <a:pt x="2439" y="13274"/>
                    <a:pt x="2432" y="13295"/>
                  </a:cubicBezTo>
                  <a:cubicBezTo>
                    <a:pt x="2415" y="13276"/>
                    <a:pt x="2399" y="13265"/>
                    <a:pt x="2397" y="13307"/>
                  </a:cubicBezTo>
                  <a:cubicBezTo>
                    <a:pt x="2402" y="13311"/>
                    <a:pt x="2413" y="13323"/>
                    <a:pt x="2423" y="13337"/>
                  </a:cubicBezTo>
                  <a:cubicBezTo>
                    <a:pt x="2420" y="13367"/>
                    <a:pt x="2424" y="13403"/>
                    <a:pt x="2450" y="13452"/>
                  </a:cubicBezTo>
                  <a:cubicBezTo>
                    <a:pt x="2470" y="13444"/>
                    <a:pt x="2480" y="13454"/>
                    <a:pt x="2488" y="13473"/>
                  </a:cubicBezTo>
                  <a:cubicBezTo>
                    <a:pt x="2465" y="13491"/>
                    <a:pt x="2459" y="13523"/>
                    <a:pt x="2471" y="13567"/>
                  </a:cubicBezTo>
                  <a:cubicBezTo>
                    <a:pt x="2498" y="13561"/>
                    <a:pt x="2499" y="13537"/>
                    <a:pt x="2500" y="13511"/>
                  </a:cubicBezTo>
                  <a:cubicBezTo>
                    <a:pt x="2510" y="13541"/>
                    <a:pt x="2523" y="13575"/>
                    <a:pt x="2553" y="13597"/>
                  </a:cubicBezTo>
                  <a:cubicBezTo>
                    <a:pt x="2551" y="13595"/>
                    <a:pt x="2550" y="13596"/>
                    <a:pt x="2547" y="13597"/>
                  </a:cubicBezTo>
                  <a:lnTo>
                    <a:pt x="2521" y="13606"/>
                  </a:lnTo>
                  <a:cubicBezTo>
                    <a:pt x="2504" y="13584"/>
                    <a:pt x="2484" y="13572"/>
                    <a:pt x="2462" y="13567"/>
                  </a:cubicBezTo>
                  <a:cubicBezTo>
                    <a:pt x="2364" y="13321"/>
                    <a:pt x="2294" y="13113"/>
                    <a:pt x="2231" y="12900"/>
                  </a:cubicBezTo>
                  <a:cubicBezTo>
                    <a:pt x="2254" y="12894"/>
                    <a:pt x="2273" y="12875"/>
                    <a:pt x="2287" y="12846"/>
                  </a:cubicBezTo>
                  <a:close/>
                  <a:moveTo>
                    <a:pt x="2314" y="12864"/>
                  </a:moveTo>
                  <a:cubicBezTo>
                    <a:pt x="2326" y="12862"/>
                    <a:pt x="2337" y="12866"/>
                    <a:pt x="2346" y="12870"/>
                  </a:cubicBezTo>
                  <a:cubicBezTo>
                    <a:pt x="2355" y="12900"/>
                    <a:pt x="2362" y="12929"/>
                    <a:pt x="2370" y="12959"/>
                  </a:cubicBezTo>
                  <a:cubicBezTo>
                    <a:pt x="2355" y="12963"/>
                    <a:pt x="2347" y="12950"/>
                    <a:pt x="2335" y="12947"/>
                  </a:cubicBezTo>
                  <a:cubicBezTo>
                    <a:pt x="2333" y="12931"/>
                    <a:pt x="2328" y="12916"/>
                    <a:pt x="2323" y="12903"/>
                  </a:cubicBezTo>
                  <a:cubicBezTo>
                    <a:pt x="2317" y="12887"/>
                    <a:pt x="2314" y="12875"/>
                    <a:pt x="2314" y="12864"/>
                  </a:cubicBezTo>
                  <a:close/>
                  <a:moveTo>
                    <a:pt x="2447" y="12914"/>
                  </a:moveTo>
                  <a:cubicBezTo>
                    <a:pt x="2486" y="12913"/>
                    <a:pt x="2491" y="13021"/>
                    <a:pt x="2482" y="13038"/>
                  </a:cubicBezTo>
                  <a:cubicBezTo>
                    <a:pt x="2425" y="13020"/>
                    <a:pt x="2439" y="12966"/>
                    <a:pt x="2447" y="12914"/>
                  </a:cubicBezTo>
                  <a:close/>
                  <a:moveTo>
                    <a:pt x="20439" y="13092"/>
                  </a:moveTo>
                  <a:cubicBezTo>
                    <a:pt x="20452" y="13083"/>
                    <a:pt x="20472" y="13083"/>
                    <a:pt x="20495" y="13095"/>
                  </a:cubicBezTo>
                  <a:cubicBezTo>
                    <a:pt x="20489" y="13117"/>
                    <a:pt x="20503" y="13123"/>
                    <a:pt x="20501" y="13142"/>
                  </a:cubicBezTo>
                  <a:cubicBezTo>
                    <a:pt x="20499" y="13151"/>
                    <a:pt x="20494" y="13161"/>
                    <a:pt x="20492" y="13171"/>
                  </a:cubicBezTo>
                  <a:cubicBezTo>
                    <a:pt x="20485" y="13200"/>
                    <a:pt x="20480" y="13225"/>
                    <a:pt x="20465" y="13242"/>
                  </a:cubicBezTo>
                  <a:cubicBezTo>
                    <a:pt x="20459" y="13244"/>
                    <a:pt x="20452" y="13247"/>
                    <a:pt x="20445" y="13248"/>
                  </a:cubicBezTo>
                  <a:cubicBezTo>
                    <a:pt x="20446" y="13238"/>
                    <a:pt x="20449" y="13224"/>
                    <a:pt x="20451" y="13213"/>
                  </a:cubicBezTo>
                  <a:cubicBezTo>
                    <a:pt x="20453" y="13197"/>
                    <a:pt x="20454" y="13186"/>
                    <a:pt x="20454" y="13174"/>
                  </a:cubicBezTo>
                  <a:lnTo>
                    <a:pt x="20454" y="13162"/>
                  </a:lnTo>
                  <a:lnTo>
                    <a:pt x="20436" y="13151"/>
                  </a:lnTo>
                  <a:cubicBezTo>
                    <a:pt x="20432" y="13148"/>
                    <a:pt x="20429" y="13143"/>
                    <a:pt x="20424" y="13139"/>
                  </a:cubicBezTo>
                  <a:cubicBezTo>
                    <a:pt x="20418" y="13117"/>
                    <a:pt x="20425" y="13100"/>
                    <a:pt x="20439" y="13092"/>
                  </a:cubicBezTo>
                  <a:close/>
                  <a:moveTo>
                    <a:pt x="20944" y="13097"/>
                  </a:moveTo>
                  <a:cubicBezTo>
                    <a:pt x="20900" y="13078"/>
                    <a:pt x="20871" y="13118"/>
                    <a:pt x="20850" y="13183"/>
                  </a:cubicBezTo>
                  <a:cubicBezTo>
                    <a:pt x="20894" y="13204"/>
                    <a:pt x="20922" y="13163"/>
                    <a:pt x="20944" y="13097"/>
                  </a:cubicBezTo>
                  <a:close/>
                  <a:moveTo>
                    <a:pt x="19609" y="13151"/>
                  </a:moveTo>
                  <a:cubicBezTo>
                    <a:pt x="19573" y="13267"/>
                    <a:pt x="19592" y="13375"/>
                    <a:pt x="19609" y="13479"/>
                  </a:cubicBezTo>
                  <a:cubicBezTo>
                    <a:pt x="19614" y="13516"/>
                    <a:pt x="19621" y="13552"/>
                    <a:pt x="19623" y="13588"/>
                  </a:cubicBezTo>
                  <a:cubicBezTo>
                    <a:pt x="19608" y="13598"/>
                    <a:pt x="19604" y="13639"/>
                    <a:pt x="19594" y="13662"/>
                  </a:cubicBezTo>
                  <a:cubicBezTo>
                    <a:pt x="19586" y="13662"/>
                    <a:pt x="19575" y="13663"/>
                    <a:pt x="19567" y="13662"/>
                  </a:cubicBezTo>
                  <a:cubicBezTo>
                    <a:pt x="19551" y="13660"/>
                    <a:pt x="19533" y="13659"/>
                    <a:pt x="19514" y="13665"/>
                  </a:cubicBezTo>
                  <a:lnTo>
                    <a:pt x="19508" y="13665"/>
                  </a:lnTo>
                  <a:lnTo>
                    <a:pt x="19505" y="13674"/>
                  </a:lnTo>
                  <a:lnTo>
                    <a:pt x="19490" y="13691"/>
                  </a:lnTo>
                  <a:cubicBezTo>
                    <a:pt x="19487" y="13697"/>
                    <a:pt x="19482" y="13703"/>
                    <a:pt x="19479" y="13709"/>
                  </a:cubicBezTo>
                  <a:cubicBezTo>
                    <a:pt x="19500" y="13646"/>
                    <a:pt x="19553" y="13551"/>
                    <a:pt x="19573" y="13467"/>
                  </a:cubicBezTo>
                  <a:cubicBezTo>
                    <a:pt x="19520" y="13424"/>
                    <a:pt x="19523" y="13534"/>
                    <a:pt x="19473" y="13499"/>
                  </a:cubicBezTo>
                  <a:cubicBezTo>
                    <a:pt x="19492" y="13369"/>
                    <a:pt x="19516" y="13201"/>
                    <a:pt x="19609" y="13151"/>
                  </a:cubicBezTo>
                  <a:close/>
                  <a:moveTo>
                    <a:pt x="500" y="13177"/>
                  </a:moveTo>
                  <a:cubicBezTo>
                    <a:pt x="524" y="13214"/>
                    <a:pt x="536" y="13270"/>
                    <a:pt x="585" y="13272"/>
                  </a:cubicBezTo>
                  <a:cubicBezTo>
                    <a:pt x="611" y="13233"/>
                    <a:pt x="582" y="13175"/>
                    <a:pt x="500" y="13177"/>
                  </a:cubicBezTo>
                  <a:close/>
                  <a:moveTo>
                    <a:pt x="20398" y="13186"/>
                  </a:moveTo>
                  <a:cubicBezTo>
                    <a:pt x="20402" y="13190"/>
                    <a:pt x="20406" y="13192"/>
                    <a:pt x="20409" y="13195"/>
                  </a:cubicBezTo>
                  <a:lnTo>
                    <a:pt x="20409" y="13210"/>
                  </a:lnTo>
                  <a:cubicBezTo>
                    <a:pt x="20407" y="13225"/>
                    <a:pt x="20404" y="13243"/>
                    <a:pt x="20403" y="13260"/>
                  </a:cubicBezTo>
                  <a:lnTo>
                    <a:pt x="20395" y="13260"/>
                  </a:lnTo>
                  <a:cubicBezTo>
                    <a:pt x="20336" y="13307"/>
                    <a:pt x="20368" y="13208"/>
                    <a:pt x="20398" y="13186"/>
                  </a:cubicBezTo>
                  <a:close/>
                  <a:moveTo>
                    <a:pt x="19895" y="13301"/>
                  </a:moveTo>
                  <a:lnTo>
                    <a:pt x="19854" y="13446"/>
                  </a:lnTo>
                  <a:cubicBezTo>
                    <a:pt x="19845" y="13462"/>
                    <a:pt x="19841" y="13480"/>
                    <a:pt x="19836" y="13499"/>
                  </a:cubicBezTo>
                  <a:lnTo>
                    <a:pt x="19827" y="13502"/>
                  </a:lnTo>
                  <a:lnTo>
                    <a:pt x="19824" y="13502"/>
                  </a:lnTo>
                  <a:lnTo>
                    <a:pt x="19789" y="13490"/>
                  </a:lnTo>
                  <a:cubicBezTo>
                    <a:pt x="19793" y="13455"/>
                    <a:pt x="19827" y="13447"/>
                    <a:pt x="19807" y="13431"/>
                  </a:cubicBezTo>
                  <a:lnTo>
                    <a:pt x="19801" y="13431"/>
                  </a:lnTo>
                  <a:cubicBezTo>
                    <a:pt x="19819" y="13406"/>
                    <a:pt x="19832" y="13380"/>
                    <a:pt x="19845" y="13352"/>
                  </a:cubicBezTo>
                  <a:cubicBezTo>
                    <a:pt x="19850" y="13341"/>
                    <a:pt x="19855" y="13330"/>
                    <a:pt x="19860" y="13319"/>
                  </a:cubicBezTo>
                  <a:cubicBezTo>
                    <a:pt x="19875" y="13323"/>
                    <a:pt x="19885" y="13311"/>
                    <a:pt x="19895" y="13301"/>
                  </a:cubicBezTo>
                  <a:close/>
                  <a:moveTo>
                    <a:pt x="19993" y="13337"/>
                  </a:moveTo>
                  <a:cubicBezTo>
                    <a:pt x="20028" y="13354"/>
                    <a:pt x="20052" y="13351"/>
                    <a:pt x="20075" y="13340"/>
                  </a:cubicBezTo>
                  <a:lnTo>
                    <a:pt x="20075" y="13343"/>
                  </a:lnTo>
                  <a:cubicBezTo>
                    <a:pt x="20075" y="13344"/>
                    <a:pt x="20073" y="13347"/>
                    <a:pt x="20073" y="13349"/>
                  </a:cubicBezTo>
                  <a:cubicBezTo>
                    <a:pt x="20068" y="13362"/>
                    <a:pt x="20065" y="13376"/>
                    <a:pt x="20061" y="13390"/>
                  </a:cubicBezTo>
                  <a:cubicBezTo>
                    <a:pt x="20056" y="13409"/>
                    <a:pt x="20053" y="13427"/>
                    <a:pt x="20046" y="13443"/>
                  </a:cubicBezTo>
                  <a:cubicBezTo>
                    <a:pt x="20039" y="13448"/>
                    <a:pt x="20027" y="13457"/>
                    <a:pt x="20016" y="13470"/>
                  </a:cubicBezTo>
                  <a:cubicBezTo>
                    <a:pt x="20015" y="13465"/>
                    <a:pt x="20014" y="13461"/>
                    <a:pt x="20010" y="13458"/>
                  </a:cubicBezTo>
                  <a:cubicBezTo>
                    <a:pt x="20005" y="13452"/>
                    <a:pt x="19998" y="13448"/>
                    <a:pt x="19990" y="13449"/>
                  </a:cubicBezTo>
                  <a:cubicBezTo>
                    <a:pt x="19983" y="13450"/>
                    <a:pt x="19977" y="13456"/>
                    <a:pt x="19975" y="13464"/>
                  </a:cubicBezTo>
                  <a:cubicBezTo>
                    <a:pt x="19974" y="13466"/>
                    <a:pt x="19975" y="13468"/>
                    <a:pt x="19975" y="13470"/>
                  </a:cubicBezTo>
                  <a:cubicBezTo>
                    <a:pt x="19975" y="13480"/>
                    <a:pt x="19979" y="13486"/>
                    <a:pt x="19987" y="13485"/>
                  </a:cubicBezTo>
                  <a:cubicBezTo>
                    <a:pt x="19988" y="13486"/>
                    <a:pt x="19991" y="13494"/>
                    <a:pt x="19990" y="13508"/>
                  </a:cubicBezTo>
                  <a:cubicBezTo>
                    <a:pt x="19990" y="13509"/>
                    <a:pt x="19990" y="13510"/>
                    <a:pt x="19990" y="13511"/>
                  </a:cubicBezTo>
                  <a:cubicBezTo>
                    <a:pt x="19977" y="13532"/>
                    <a:pt x="19965" y="13557"/>
                    <a:pt x="19954" y="13579"/>
                  </a:cubicBezTo>
                  <a:cubicBezTo>
                    <a:pt x="19925" y="13640"/>
                    <a:pt x="19905" y="13700"/>
                    <a:pt x="19925" y="13712"/>
                  </a:cubicBezTo>
                  <a:cubicBezTo>
                    <a:pt x="19860" y="13758"/>
                    <a:pt x="19901" y="13626"/>
                    <a:pt x="19821" y="13623"/>
                  </a:cubicBezTo>
                  <a:lnTo>
                    <a:pt x="19812" y="13620"/>
                  </a:lnTo>
                  <a:cubicBezTo>
                    <a:pt x="19812" y="13622"/>
                    <a:pt x="19810" y="13622"/>
                    <a:pt x="19810" y="13623"/>
                  </a:cubicBezTo>
                  <a:cubicBezTo>
                    <a:pt x="19806" y="13624"/>
                    <a:pt x="19802" y="13626"/>
                    <a:pt x="19798" y="13626"/>
                  </a:cubicBezTo>
                  <a:cubicBezTo>
                    <a:pt x="19806" y="13591"/>
                    <a:pt x="19826" y="13588"/>
                    <a:pt x="19836" y="13558"/>
                  </a:cubicBezTo>
                  <a:cubicBezTo>
                    <a:pt x="19847" y="13556"/>
                    <a:pt x="19857" y="13553"/>
                    <a:pt x="19866" y="13547"/>
                  </a:cubicBezTo>
                  <a:lnTo>
                    <a:pt x="19877" y="13538"/>
                  </a:lnTo>
                  <a:lnTo>
                    <a:pt x="19877" y="13526"/>
                  </a:lnTo>
                  <a:cubicBezTo>
                    <a:pt x="19889" y="13522"/>
                    <a:pt x="19900" y="13511"/>
                    <a:pt x="19904" y="13496"/>
                  </a:cubicBezTo>
                  <a:lnTo>
                    <a:pt x="19922" y="13434"/>
                  </a:lnTo>
                  <a:cubicBezTo>
                    <a:pt x="19925" y="13430"/>
                    <a:pt x="19928" y="13424"/>
                    <a:pt x="19931" y="13420"/>
                  </a:cubicBezTo>
                  <a:cubicBezTo>
                    <a:pt x="19942" y="13404"/>
                    <a:pt x="19953" y="13390"/>
                    <a:pt x="19963" y="13372"/>
                  </a:cubicBezTo>
                  <a:cubicBezTo>
                    <a:pt x="19977" y="13371"/>
                    <a:pt x="19988" y="13361"/>
                    <a:pt x="19993" y="13337"/>
                  </a:cubicBezTo>
                  <a:close/>
                  <a:moveTo>
                    <a:pt x="1159" y="13343"/>
                  </a:moveTo>
                  <a:cubicBezTo>
                    <a:pt x="1122" y="13351"/>
                    <a:pt x="1106" y="13392"/>
                    <a:pt x="1215" y="13437"/>
                  </a:cubicBezTo>
                  <a:cubicBezTo>
                    <a:pt x="1251" y="13359"/>
                    <a:pt x="1195" y="13334"/>
                    <a:pt x="1159" y="13343"/>
                  </a:cubicBezTo>
                  <a:close/>
                  <a:moveTo>
                    <a:pt x="20138" y="13357"/>
                  </a:moveTo>
                  <a:cubicBezTo>
                    <a:pt x="20131" y="13375"/>
                    <a:pt x="20123" y="13390"/>
                    <a:pt x="20114" y="13402"/>
                  </a:cubicBezTo>
                  <a:cubicBezTo>
                    <a:pt x="20116" y="13393"/>
                    <a:pt x="20117" y="13382"/>
                    <a:pt x="20120" y="13372"/>
                  </a:cubicBezTo>
                  <a:cubicBezTo>
                    <a:pt x="20126" y="13368"/>
                    <a:pt x="20132" y="13363"/>
                    <a:pt x="20138" y="13357"/>
                  </a:cubicBezTo>
                  <a:close/>
                  <a:moveTo>
                    <a:pt x="19579" y="13360"/>
                  </a:moveTo>
                  <a:cubicBezTo>
                    <a:pt x="19567" y="13355"/>
                    <a:pt x="19552" y="13359"/>
                    <a:pt x="19544" y="13369"/>
                  </a:cubicBezTo>
                  <a:cubicBezTo>
                    <a:pt x="19526" y="13393"/>
                    <a:pt x="19512" y="13404"/>
                    <a:pt x="19499" y="13420"/>
                  </a:cubicBezTo>
                  <a:cubicBezTo>
                    <a:pt x="19497" y="13422"/>
                    <a:pt x="19498" y="13424"/>
                    <a:pt x="19496" y="13425"/>
                  </a:cubicBezTo>
                  <a:cubicBezTo>
                    <a:pt x="19493" y="13434"/>
                    <a:pt x="19497" y="13444"/>
                    <a:pt x="19505" y="13449"/>
                  </a:cubicBezTo>
                  <a:cubicBezTo>
                    <a:pt x="19516" y="13456"/>
                    <a:pt x="19532" y="13450"/>
                    <a:pt x="19541" y="13440"/>
                  </a:cubicBezTo>
                  <a:cubicBezTo>
                    <a:pt x="19552" y="13427"/>
                    <a:pt x="19566" y="13413"/>
                    <a:pt x="19585" y="13387"/>
                  </a:cubicBezTo>
                  <a:cubicBezTo>
                    <a:pt x="19593" y="13377"/>
                    <a:pt x="19590" y="13366"/>
                    <a:pt x="19579" y="13360"/>
                  </a:cubicBezTo>
                  <a:close/>
                  <a:moveTo>
                    <a:pt x="20102" y="13431"/>
                  </a:moveTo>
                  <a:cubicBezTo>
                    <a:pt x="20104" y="13433"/>
                    <a:pt x="20106" y="13433"/>
                    <a:pt x="20108" y="13434"/>
                  </a:cubicBezTo>
                  <a:cubicBezTo>
                    <a:pt x="20122" y="13394"/>
                    <a:pt x="20169" y="13469"/>
                    <a:pt x="20161" y="13499"/>
                  </a:cubicBezTo>
                  <a:cubicBezTo>
                    <a:pt x="20150" y="13579"/>
                    <a:pt x="20108" y="13573"/>
                    <a:pt x="20093" y="13644"/>
                  </a:cubicBezTo>
                  <a:cubicBezTo>
                    <a:pt x="20095" y="13646"/>
                    <a:pt x="20098" y="13648"/>
                    <a:pt x="20099" y="13650"/>
                  </a:cubicBezTo>
                  <a:cubicBezTo>
                    <a:pt x="20077" y="13685"/>
                    <a:pt x="20057" y="13721"/>
                    <a:pt x="20046" y="13759"/>
                  </a:cubicBezTo>
                  <a:cubicBezTo>
                    <a:pt x="20042" y="13761"/>
                    <a:pt x="20038" y="13765"/>
                    <a:pt x="20034" y="13768"/>
                  </a:cubicBezTo>
                  <a:cubicBezTo>
                    <a:pt x="20027" y="13783"/>
                    <a:pt x="20022" y="13795"/>
                    <a:pt x="20019" y="13807"/>
                  </a:cubicBezTo>
                  <a:cubicBezTo>
                    <a:pt x="20016" y="13810"/>
                    <a:pt x="20015" y="13813"/>
                    <a:pt x="20013" y="13818"/>
                  </a:cubicBezTo>
                  <a:cubicBezTo>
                    <a:pt x="20011" y="13826"/>
                    <a:pt x="20008" y="13835"/>
                    <a:pt x="20010" y="13842"/>
                  </a:cubicBezTo>
                  <a:cubicBezTo>
                    <a:pt x="20012" y="13845"/>
                    <a:pt x="20015" y="13849"/>
                    <a:pt x="20016" y="13851"/>
                  </a:cubicBezTo>
                  <a:cubicBezTo>
                    <a:pt x="20018" y="13881"/>
                    <a:pt x="20023" y="13904"/>
                    <a:pt x="20005" y="13934"/>
                  </a:cubicBezTo>
                  <a:cubicBezTo>
                    <a:pt x="19987" y="13937"/>
                    <a:pt x="19970" y="13944"/>
                    <a:pt x="19954" y="13954"/>
                  </a:cubicBezTo>
                  <a:cubicBezTo>
                    <a:pt x="19946" y="13941"/>
                    <a:pt x="19959" y="13914"/>
                    <a:pt x="19945" y="13904"/>
                  </a:cubicBezTo>
                  <a:cubicBezTo>
                    <a:pt x="19902" y="13922"/>
                    <a:pt x="19861" y="13990"/>
                    <a:pt x="19827" y="14067"/>
                  </a:cubicBezTo>
                  <a:cubicBezTo>
                    <a:pt x="19819" y="14084"/>
                    <a:pt x="19811" y="14099"/>
                    <a:pt x="19804" y="14117"/>
                  </a:cubicBezTo>
                  <a:cubicBezTo>
                    <a:pt x="19804" y="14105"/>
                    <a:pt x="19792" y="14105"/>
                    <a:pt x="19774" y="14105"/>
                  </a:cubicBezTo>
                  <a:cubicBezTo>
                    <a:pt x="19753" y="14105"/>
                    <a:pt x="19727" y="14103"/>
                    <a:pt x="19709" y="14081"/>
                  </a:cubicBezTo>
                  <a:cubicBezTo>
                    <a:pt x="19727" y="14041"/>
                    <a:pt x="19734" y="13991"/>
                    <a:pt x="19736" y="13951"/>
                  </a:cubicBezTo>
                  <a:cubicBezTo>
                    <a:pt x="19749" y="13926"/>
                    <a:pt x="19754" y="13877"/>
                    <a:pt x="19768" y="13857"/>
                  </a:cubicBezTo>
                  <a:cubicBezTo>
                    <a:pt x="19823" y="13867"/>
                    <a:pt x="19840" y="13827"/>
                    <a:pt x="19877" y="13895"/>
                  </a:cubicBezTo>
                  <a:cubicBezTo>
                    <a:pt x="19990" y="13796"/>
                    <a:pt x="20017" y="13685"/>
                    <a:pt x="20087" y="13476"/>
                  </a:cubicBezTo>
                  <a:lnTo>
                    <a:pt x="20084" y="13476"/>
                  </a:lnTo>
                  <a:cubicBezTo>
                    <a:pt x="20091" y="13461"/>
                    <a:pt x="20097" y="13446"/>
                    <a:pt x="20102" y="13431"/>
                  </a:cubicBezTo>
                  <a:close/>
                  <a:moveTo>
                    <a:pt x="2621" y="13526"/>
                  </a:moveTo>
                  <a:cubicBezTo>
                    <a:pt x="2627" y="13524"/>
                    <a:pt x="2631" y="13525"/>
                    <a:pt x="2636" y="13526"/>
                  </a:cubicBezTo>
                  <a:cubicBezTo>
                    <a:pt x="2652" y="13550"/>
                    <a:pt x="2669" y="13573"/>
                    <a:pt x="2689" y="13591"/>
                  </a:cubicBezTo>
                  <a:cubicBezTo>
                    <a:pt x="2701" y="13619"/>
                    <a:pt x="2712" y="13650"/>
                    <a:pt x="2728" y="13668"/>
                  </a:cubicBezTo>
                  <a:cubicBezTo>
                    <a:pt x="2697" y="13671"/>
                    <a:pt x="2702" y="13696"/>
                    <a:pt x="2710" y="13721"/>
                  </a:cubicBezTo>
                  <a:cubicBezTo>
                    <a:pt x="2662" y="13707"/>
                    <a:pt x="2652" y="13583"/>
                    <a:pt x="2621" y="13526"/>
                  </a:cubicBezTo>
                  <a:close/>
                  <a:moveTo>
                    <a:pt x="20717" y="13532"/>
                  </a:moveTo>
                  <a:cubicBezTo>
                    <a:pt x="20678" y="13543"/>
                    <a:pt x="20624" y="13584"/>
                    <a:pt x="20678" y="13623"/>
                  </a:cubicBezTo>
                  <a:cubicBezTo>
                    <a:pt x="20781" y="13540"/>
                    <a:pt x="20756" y="13521"/>
                    <a:pt x="20717" y="13532"/>
                  </a:cubicBezTo>
                  <a:close/>
                  <a:moveTo>
                    <a:pt x="839" y="13558"/>
                  </a:moveTo>
                  <a:cubicBezTo>
                    <a:pt x="830" y="13556"/>
                    <a:pt x="821" y="13563"/>
                    <a:pt x="822" y="13576"/>
                  </a:cubicBezTo>
                  <a:cubicBezTo>
                    <a:pt x="824" y="13645"/>
                    <a:pt x="851" y="13715"/>
                    <a:pt x="878" y="13780"/>
                  </a:cubicBezTo>
                  <a:cubicBezTo>
                    <a:pt x="885" y="13797"/>
                    <a:pt x="892" y="13813"/>
                    <a:pt x="899" y="13830"/>
                  </a:cubicBezTo>
                  <a:cubicBezTo>
                    <a:pt x="904" y="13843"/>
                    <a:pt x="914" y="13849"/>
                    <a:pt x="922" y="13845"/>
                  </a:cubicBezTo>
                  <a:cubicBezTo>
                    <a:pt x="930" y="13841"/>
                    <a:pt x="933" y="13828"/>
                    <a:pt x="928" y="13815"/>
                  </a:cubicBezTo>
                  <a:cubicBezTo>
                    <a:pt x="922" y="13798"/>
                    <a:pt x="915" y="13780"/>
                    <a:pt x="907" y="13762"/>
                  </a:cubicBezTo>
                  <a:cubicBezTo>
                    <a:pt x="883" y="13703"/>
                    <a:pt x="859" y="13643"/>
                    <a:pt x="857" y="13585"/>
                  </a:cubicBezTo>
                  <a:cubicBezTo>
                    <a:pt x="857" y="13582"/>
                    <a:pt x="855" y="13579"/>
                    <a:pt x="854" y="13576"/>
                  </a:cubicBezTo>
                  <a:cubicBezTo>
                    <a:pt x="851" y="13567"/>
                    <a:pt x="847" y="13560"/>
                    <a:pt x="839" y="13558"/>
                  </a:cubicBezTo>
                  <a:close/>
                  <a:moveTo>
                    <a:pt x="2553" y="13623"/>
                  </a:moveTo>
                  <a:cubicBezTo>
                    <a:pt x="2582" y="13628"/>
                    <a:pt x="2585" y="13709"/>
                    <a:pt x="2606" y="13739"/>
                  </a:cubicBezTo>
                  <a:lnTo>
                    <a:pt x="2595" y="13742"/>
                  </a:lnTo>
                  <a:cubicBezTo>
                    <a:pt x="2581" y="13724"/>
                    <a:pt x="2566" y="13709"/>
                    <a:pt x="2547" y="13694"/>
                  </a:cubicBezTo>
                  <a:lnTo>
                    <a:pt x="2550" y="13688"/>
                  </a:lnTo>
                  <a:lnTo>
                    <a:pt x="2530" y="13629"/>
                  </a:lnTo>
                  <a:lnTo>
                    <a:pt x="2553" y="13623"/>
                  </a:lnTo>
                  <a:close/>
                  <a:moveTo>
                    <a:pt x="2205" y="13685"/>
                  </a:moveTo>
                  <a:cubicBezTo>
                    <a:pt x="2196" y="13688"/>
                    <a:pt x="2194" y="13695"/>
                    <a:pt x="2199" y="13703"/>
                  </a:cubicBezTo>
                  <a:cubicBezTo>
                    <a:pt x="2218" y="13735"/>
                    <a:pt x="2239" y="13759"/>
                    <a:pt x="2264" y="13774"/>
                  </a:cubicBezTo>
                  <a:cubicBezTo>
                    <a:pt x="2272" y="13779"/>
                    <a:pt x="2282" y="13780"/>
                    <a:pt x="2287" y="13774"/>
                  </a:cubicBezTo>
                  <a:cubicBezTo>
                    <a:pt x="2290" y="13770"/>
                    <a:pt x="2289" y="13763"/>
                    <a:pt x="2287" y="13759"/>
                  </a:cubicBezTo>
                  <a:cubicBezTo>
                    <a:pt x="2286" y="13756"/>
                    <a:pt x="2285" y="13756"/>
                    <a:pt x="2281" y="13753"/>
                  </a:cubicBezTo>
                  <a:cubicBezTo>
                    <a:pt x="2262" y="13742"/>
                    <a:pt x="2244" y="13721"/>
                    <a:pt x="2228" y="13694"/>
                  </a:cubicBezTo>
                  <a:cubicBezTo>
                    <a:pt x="2224" y="13687"/>
                    <a:pt x="2213" y="13683"/>
                    <a:pt x="2205" y="13685"/>
                  </a:cubicBezTo>
                  <a:close/>
                  <a:moveTo>
                    <a:pt x="19529" y="13703"/>
                  </a:moveTo>
                  <a:cubicBezTo>
                    <a:pt x="19539" y="13701"/>
                    <a:pt x="19550" y="13702"/>
                    <a:pt x="19561" y="13703"/>
                  </a:cubicBezTo>
                  <a:cubicBezTo>
                    <a:pt x="19572" y="13704"/>
                    <a:pt x="19584" y="13704"/>
                    <a:pt x="19597" y="13703"/>
                  </a:cubicBezTo>
                  <a:lnTo>
                    <a:pt x="19594" y="13706"/>
                  </a:lnTo>
                  <a:cubicBezTo>
                    <a:pt x="19603" y="13710"/>
                    <a:pt x="19611" y="13715"/>
                    <a:pt x="19603" y="13730"/>
                  </a:cubicBezTo>
                  <a:cubicBezTo>
                    <a:pt x="19531" y="13772"/>
                    <a:pt x="19453" y="13872"/>
                    <a:pt x="19449" y="13963"/>
                  </a:cubicBezTo>
                  <a:cubicBezTo>
                    <a:pt x="19447" y="13970"/>
                    <a:pt x="19444" y="13975"/>
                    <a:pt x="19446" y="13981"/>
                  </a:cubicBezTo>
                  <a:cubicBezTo>
                    <a:pt x="19447" y="13985"/>
                    <a:pt x="19444" y="14000"/>
                    <a:pt x="19443" y="14007"/>
                  </a:cubicBezTo>
                  <a:lnTo>
                    <a:pt x="19443" y="14013"/>
                  </a:lnTo>
                  <a:cubicBezTo>
                    <a:pt x="19442" y="14017"/>
                    <a:pt x="19443" y="14019"/>
                    <a:pt x="19443" y="14022"/>
                  </a:cubicBezTo>
                  <a:cubicBezTo>
                    <a:pt x="19440" y="14025"/>
                    <a:pt x="19438" y="14028"/>
                    <a:pt x="19434" y="14031"/>
                  </a:cubicBezTo>
                  <a:cubicBezTo>
                    <a:pt x="19451" y="13944"/>
                    <a:pt x="19456" y="13859"/>
                    <a:pt x="19473" y="13801"/>
                  </a:cubicBezTo>
                  <a:cubicBezTo>
                    <a:pt x="19475" y="13798"/>
                    <a:pt x="19474" y="13795"/>
                    <a:pt x="19476" y="13792"/>
                  </a:cubicBezTo>
                  <a:cubicBezTo>
                    <a:pt x="19485" y="13765"/>
                    <a:pt x="19504" y="13740"/>
                    <a:pt x="19520" y="13715"/>
                  </a:cubicBezTo>
                  <a:lnTo>
                    <a:pt x="19529" y="13703"/>
                  </a:lnTo>
                  <a:close/>
                  <a:moveTo>
                    <a:pt x="2533" y="13736"/>
                  </a:moveTo>
                  <a:cubicBezTo>
                    <a:pt x="2543" y="13744"/>
                    <a:pt x="2554" y="13753"/>
                    <a:pt x="2562" y="13762"/>
                  </a:cubicBezTo>
                  <a:cubicBezTo>
                    <a:pt x="2548" y="13763"/>
                    <a:pt x="2538" y="13780"/>
                    <a:pt x="2541" y="13798"/>
                  </a:cubicBezTo>
                  <a:cubicBezTo>
                    <a:pt x="2564" y="13915"/>
                    <a:pt x="2623" y="14041"/>
                    <a:pt x="2701" y="14146"/>
                  </a:cubicBezTo>
                  <a:cubicBezTo>
                    <a:pt x="2691" y="14160"/>
                    <a:pt x="2687" y="14176"/>
                    <a:pt x="2663" y="14182"/>
                  </a:cubicBezTo>
                  <a:cubicBezTo>
                    <a:pt x="2623" y="14143"/>
                    <a:pt x="2598" y="14088"/>
                    <a:pt x="2574" y="14031"/>
                  </a:cubicBezTo>
                  <a:cubicBezTo>
                    <a:pt x="2561" y="14000"/>
                    <a:pt x="2549" y="13967"/>
                    <a:pt x="2533" y="13937"/>
                  </a:cubicBezTo>
                  <a:cubicBezTo>
                    <a:pt x="2532" y="13935"/>
                    <a:pt x="2530" y="13932"/>
                    <a:pt x="2530" y="13931"/>
                  </a:cubicBezTo>
                  <a:cubicBezTo>
                    <a:pt x="2506" y="13877"/>
                    <a:pt x="2479" y="13830"/>
                    <a:pt x="2453" y="13792"/>
                  </a:cubicBezTo>
                  <a:cubicBezTo>
                    <a:pt x="2480" y="13765"/>
                    <a:pt x="2478" y="13705"/>
                    <a:pt x="2536" y="13742"/>
                  </a:cubicBezTo>
                  <a:lnTo>
                    <a:pt x="2533" y="13736"/>
                  </a:lnTo>
                  <a:close/>
                  <a:moveTo>
                    <a:pt x="1250" y="13750"/>
                  </a:moveTo>
                  <a:cubicBezTo>
                    <a:pt x="1279" y="13792"/>
                    <a:pt x="1283" y="13896"/>
                    <a:pt x="1345" y="13854"/>
                  </a:cubicBezTo>
                  <a:cubicBezTo>
                    <a:pt x="1322" y="13795"/>
                    <a:pt x="1291" y="13762"/>
                    <a:pt x="1250" y="13750"/>
                  </a:cubicBezTo>
                  <a:close/>
                  <a:moveTo>
                    <a:pt x="20135" y="13774"/>
                  </a:moveTo>
                  <a:cubicBezTo>
                    <a:pt x="20134" y="13783"/>
                    <a:pt x="20134" y="13794"/>
                    <a:pt x="20132" y="13804"/>
                  </a:cubicBezTo>
                  <a:cubicBezTo>
                    <a:pt x="20121" y="13812"/>
                    <a:pt x="20112" y="13814"/>
                    <a:pt x="20105" y="13812"/>
                  </a:cubicBezTo>
                  <a:cubicBezTo>
                    <a:pt x="20115" y="13802"/>
                    <a:pt x="20126" y="13787"/>
                    <a:pt x="20135" y="13774"/>
                  </a:cubicBezTo>
                  <a:close/>
                  <a:moveTo>
                    <a:pt x="2592" y="13801"/>
                  </a:moveTo>
                  <a:cubicBezTo>
                    <a:pt x="2595" y="13801"/>
                    <a:pt x="2600" y="13802"/>
                    <a:pt x="2603" y="13801"/>
                  </a:cubicBezTo>
                  <a:cubicBezTo>
                    <a:pt x="2640" y="13815"/>
                    <a:pt x="2663" y="13867"/>
                    <a:pt x="2683" y="13937"/>
                  </a:cubicBezTo>
                  <a:cubicBezTo>
                    <a:pt x="2666" y="13945"/>
                    <a:pt x="2653" y="13943"/>
                    <a:pt x="2639" y="13940"/>
                  </a:cubicBezTo>
                  <a:cubicBezTo>
                    <a:pt x="2619" y="13893"/>
                    <a:pt x="2601" y="13847"/>
                    <a:pt x="2592" y="13801"/>
                  </a:cubicBezTo>
                  <a:close/>
                  <a:moveTo>
                    <a:pt x="19564" y="13889"/>
                  </a:moveTo>
                  <a:cubicBezTo>
                    <a:pt x="19582" y="13899"/>
                    <a:pt x="19587" y="13937"/>
                    <a:pt x="19612" y="13907"/>
                  </a:cubicBezTo>
                  <a:cubicBezTo>
                    <a:pt x="19629" y="13918"/>
                    <a:pt x="19613" y="13932"/>
                    <a:pt x="19597" y="13945"/>
                  </a:cubicBezTo>
                  <a:cubicBezTo>
                    <a:pt x="19618" y="13965"/>
                    <a:pt x="19669" y="13924"/>
                    <a:pt x="19674" y="13960"/>
                  </a:cubicBezTo>
                  <a:lnTo>
                    <a:pt x="19668" y="13972"/>
                  </a:lnTo>
                  <a:cubicBezTo>
                    <a:pt x="19661" y="13984"/>
                    <a:pt x="19653" y="13998"/>
                    <a:pt x="19647" y="14010"/>
                  </a:cubicBezTo>
                  <a:lnTo>
                    <a:pt x="19644" y="14007"/>
                  </a:lnTo>
                  <a:cubicBezTo>
                    <a:pt x="19610" y="14014"/>
                    <a:pt x="19579" y="14031"/>
                    <a:pt x="19552" y="14058"/>
                  </a:cubicBezTo>
                  <a:lnTo>
                    <a:pt x="19529" y="14046"/>
                  </a:lnTo>
                  <a:cubicBezTo>
                    <a:pt x="19536" y="14042"/>
                    <a:pt x="19544" y="14042"/>
                    <a:pt x="19552" y="14040"/>
                  </a:cubicBezTo>
                  <a:lnTo>
                    <a:pt x="19555" y="14037"/>
                  </a:lnTo>
                  <a:cubicBezTo>
                    <a:pt x="19561" y="14035"/>
                    <a:pt x="19565" y="14031"/>
                    <a:pt x="19564" y="14025"/>
                  </a:cubicBezTo>
                  <a:cubicBezTo>
                    <a:pt x="19564" y="14019"/>
                    <a:pt x="19558" y="14015"/>
                    <a:pt x="19552" y="14016"/>
                  </a:cubicBezTo>
                  <a:lnTo>
                    <a:pt x="19549" y="14016"/>
                  </a:lnTo>
                  <a:cubicBezTo>
                    <a:pt x="19537" y="14020"/>
                    <a:pt x="19521" y="14024"/>
                    <a:pt x="19508" y="14037"/>
                  </a:cubicBezTo>
                  <a:lnTo>
                    <a:pt x="19505" y="14037"/>
                  </a:lnTo>
                  <a:cubicBezTo>
                    <a:pt x="19501" y="14034"/>
                    <a:pt x="19497" y="14028"/>
                    <a:pt x="19493" y="14025"/>
                  </a:cubicBezTo>
                  <a:cubicBezTo>
                    <a:pt x="19495" y="14023"/>
                    <a:pt x="19496" y="14022"/>
                    <a:pt x="19496" y="14019"/>
                  </a:cubicBezTo>
                  <a:lnTo>
                    <a:pt x="19499" y="14013"/>
                  </a:lnTo>
                  <a:cubicBezTo>
                    <a:pt x="19503" y="13995"/>
                    <a:pt x="19505" y="13973"/>
                    <a:pt x="19499" y="13954"/>
                  </a:cubicBezTo>
                  <a:lnTo>
                    <a:pt x="19505" y="13951"/>
                  </a:lnTo>
                  <a:cubicBezTo>
                    <a:pt x="19524" y="13926"/>
                    <a:pt x="19546" y="13914"/>
                    <a:pt x="19564" y="13889"/>
                  </a:cubicBezTo>
                  <a:close/>
                  <a:moveTo>
                    <a:pt x="2210" y="13972"/>
                  </a:moveTo>
                  <a:cubicBezTo>
                    <a:pt x="2230" y="14046"/>
                    <a:pt x="2269" y="14052"/>
                    <a:pt x="2305" y="14067"/>
                  </a:cubicBezTo>
                  <a:cubicBezTo>
                    <a:pt x="2285" y="13993"/>
                    <a:pt x="2247" y="13987"/>
                    <a:pt x="2210" y="13972"/>
                  </a:cubicBezTo>
                  <a:close/>
                  <a:moveTo>
                    <a:pt x="2748" y="14002"/>
                  </a:moveTo>
                  <a:lnTo>
                    <a:pt x="2757" y="14022"/>
                  </a:lnTo>
                  <a:cubicBezTo>
                    <a:pt x="2761" y="14032"/>
                    <a:pt x="2761" y="14045"/>
                    <a:pt x="2763" y="14058"/>
                  </a:cubicBezTo>
                  <a:cubicBezTo>
                    <a:pt x="2766" y="14080"/>
                    <a:pt x="2769" y="14106"/>
                    <a:pt x="2787" y="14129"/>
                  </a:cubicBezTo>
                  <a:lnTo>
                    <a:pt x="2784" y="14129"/>
                  </a:lnTo>
                  <a:cubicBezTo>
                    <a:pt x="2821" y="14178"/>
                    <a:pt x="2783" y="14188"/>
                    <a:pt x="2810" y="14232"/>
                  </a:cubicBezTo>
                  <a:cubicBezTo>
                    <a:pt x="2803" y="14227"/>
                    <a:pt x="2794" y="14223"/>
                    <a:pt x="2787" y="14217"/>
                  </a:cubicBezTo>
                  <a:cubicBezTo>
                    <a:pt x="2780" y="14212"/>
                    <a:pt x="2773" y="14205"/>
                    <a:pt x="2766" y="14200"/>
                  </a:cubicBezTo>
                  <a:cubicBezTo>
                    <a:pt x="2767" y="14193"/>
                    <a:pt x="2770" y="14189"/>
                    <a:pt x="2772" y="14182"/>
                  </a:cubicBezTo>
                  <a:lnTo>
                    <a:pt x="2778" y="14161"/>
                  </a:lnTo>
                  <a:lnTo>
                    <a:pt x="2763" y="14143"/>
                  </a:lnTo>
                  <a:cubicBezTo>
                    <a:pt x="2758" y="14137"/>
                    <a:pt x="2753" y="14129"/>
                    <a:pt x="2748" y="14123"/>
                  </a:cubicBezTo>
                  <a:cubicBezTo>
                    <a:pt x="2747" y="14119"/>
                    <a:pt x="2746" y="14117"/>
                    <a:pt x="2745" y="14114"/>
                  </a:cubicBezTo>
                  <a:cubicBezTo>
                    <a:pt x="2745" y="14113"/>
                    <a:pt x="2743" y="14109"/>
                    <a:pt x="2742" y="14108"/>
                  </a:cubicBezTo>
                  <a:cubicBezTo>
                    <a:pt x="2739" y="14101"/>
                    <a:pt x="2734" y="14096"/>
                    <a:pt x="2728" y="14096"/>
                  </a:cubicBezTo>
                  <a:cubicBezTo>
                    <a:pt x="2710" y="14072"/>
                    <a:pt x="2692" y="14048"/>
                    <a:pt x="2677" y="14022"/>
                  </a:cubicBezTo>
                  <a:cubicBezTo>
                    <a:pt x="2711" y="13983"/>
                    <a:pt x="2723" y="14056"/>
                    <a:pt x="2748" y="14002"/>
                  </a:cubicBezTo>
                  <a:close/>
                  <a:moveTo>
                    <a:pt x="19476" y="14043"/>
                  </a:moveTo>
                  <a:cubicBezTo>
                    <a:pt x="19481" y="14048"/>
                    <a:pt x="19488" y="14054"/>
                    <a:pt x="19493" y="14058"/>
                  </a:cubicBezTo>
                  <a:lnTo>
                    <a:pt x="19502" y="14064"/>
                  </a:lnTo>
                  <a:cubicBezTo>
                    <a:pt x="19503" y="14064"/>
                    <a:pt x="19505" y="14064"/>
                    <a:pt x="19505" y="14064"/>
                  </a:cubicBezTo>
                  <a:lnTo>
                    <a:pt x="19544" y="14078"/>
                  </a:lnTo>
                  <a:cubicBezTo>
                    <a:pt x="19521" y="14135"/>
                    <a:pt x="19496" y="14191"/>
                    <a:pt x="19473" y="14247"/>
                  </a:cubicBezTo>
                  <a:cubicBezTo>
                    <a:pt x="19470" y="14246"/>
                    <a:pt x="19467" y="14245"/>
                    <a:pt x="19464" y="14244"/>
                  </a:cubicBezTo>
                  <a:cubicBezTo>
                    <a:pt x="19475" y="14217"/>
                    <a:pt x="19485" y="14189"/>
                    <a:pt x="19493" y="14155"/>
                  </a:cubicBezTo>
                  <a:cubicBezTo>
                    <a:pt x="19446" y="14101"/>
                    <a:pt x="19441" y="14197"/>
                    <a:pt x="19399" y="14161"/>
                  </a:cubicBezTo>
                  <a:cubicBezTo>
                    <a:pt x="19411" y="14129"/>
                    <a:pt x="19418" y="14095"/>
                    <a:pt x="19425" y="14061"/>
                  </a:cubicBezTo>
                  <a:cubicBezTo>
                    <a:pt x="19430" y="14067"/>
                    <a:pt x="19439" y="14067"/>
                    <a:pt x="19446" y="14061"/>
                  </a:cubicBezTo>
                  <a:cubicBezTo>
                    <a:pt x="19452" y="14056"/>
                    <a:pt x="19458" y="14051"/>
                    <a:pt x="19464" y="14046"/>
                  </a:cubicBezTo>
                  <a:cubicBezTo>
                    <a:pt x="19468" y="14046"/>
                    <a:pt x="19471" y="14045"/>
                    <a:pt x="19476" y="14043"/>
                  </a:cubicBezTo>
                  <a:close/>
                  <a:moveTo>
                    <a:pt x="2075" y="14058"/>
                  </a:moveTo>
                  <a:cubicBezTo>
                    <a:pt x="2105" y="14092"/>
                    <a:pt x="2130" y="14141"/>
                    <a:pt x="2169" y="14149"/>
                  </a:cubicBezTo>
                  <a:cubicBezTo>
                    <a:pt x="2145" y="14096"/>
                    <a:pt x="2121" y="14047"/>
                    <a:pt x="2075" y="14058"/>
                  </a:cubicBezTo>
                  <a:close/>
                  <a:moveTo>
                    <a:pt x="19798" y="14135"/>
                  </a:moveTo>
                  <a:cubicBezTo>
                    <a:pt x="19793" y="14147"/>
                    <a:pt x="19790" y="14158"/>
                    <a:pt x="19786" y="14170"/>
                  </a:cubicBezTo>
                  <a:cubicBezTo>
                    <a:pt x="19782" y="14170"/>
                    <a:pt x="19778" y="14171"/>
                    <a:pt x="19774" y="14170"/>
                  </a:cubicBezTo>
                  <a:cubicBezTo>
                    <a:pt x="19786" y="14154"/>
                    <a:pt x="19793" y="14143"/>
                    <a:pt x="19798" y="14135"/>
                  </a:cubicBezTo>
                  <a:close/>
                  <a:moveTo>
                    <a:pt x="19996" y="14167"/>
                  </a:moveTo>
                  <a:cubicBezTo>
                    <a:pt x="19980" y="14179"/>
                    <a:pt x="19965" y="14203"/>
                    <a:pt x="19951" y="14226"/>
                  </a:cubicBezTo>
                  <a:cubicBezTo>
                    <a:pt x="19998" y="14286"/>
                    <a:pt x="20027" y="14240"/>
                    <a:pt x="20052" y="14179"/>
                  </a:cubicBezTo>
                  <a:cubicBezTo>
                    <a:pt x="20029" y="14156"/>
                    <a:pt x="20012" y="14155"/>
                    <a:pt x="19996" y="14167"/>
                  </a:cubicBezTo>
                  <a:close/>
                  <a:moveTo>
                    <a:pt x="20279" y="14188"/>
                  </a:moveTo>
                  <a:cubicBezTo>
                    <a:pt x="20243" y="14190"/>
                    <a:pt x="20187" y="14225"/>
                    <a:pt x="20226" y="14282"/>
                  </a:cubicBezTo>
                  <a:cubicBezTo>
                    <a:pt x="20334" y="14214"/>
                    <a:pt x="20316" y="14185"/>
                    <a:pt x="20279" y="14188"/>
                  </a:cubicBezTo>
                  <a:close/>
                  <a:moveTo>
                    <a:pt x="2137" y="14200"/>
                  </a:moveTo>
                  <a:cubicBezTo>
                    <a:pt x="2150" y="14231"/>
                    <a:pt x="2124" y="14249"/>
                    <a:pt x="2175" y="14291"/>
                  </a:cubicBezTo>
                  <a:cubicBezTo>
                    <a:pt x="2274" y="14277"/>
                    <a:pt x="2230" y="14183"/>
                    <a:pt x="2137" y="14200"/>
                  </a:cubicBezTo>
                  <a:close/>
                  <a:moveTo>
                    <a:pt x="20170" y="14205"/>
                  </a:moveTo>
                  <a:cubicBezTo>
                    <a:pt x="20160" y="14203"/>
                    <a:pt x="20149" y="14208"/>
                    <a:pt x="20143" y="14214"/>
                  </a:cubicBezTo>
                  <a:cubicBezTo>
                    <a:pt x="20127" y="14237"/>
                    <a:pt x="20118" y="14259"/>
                    <a:pt x="20111" y="14279"/>
                  </a:cubicBezTo>
                  <a:cubicBezTo>
                    <a:pt x="20105" y="14296"/>
                    <a:pt x="20098" y="14312"/>
                    <a:pt x="20087" y="14330"/>
                  </a:cubicBezTo>
                  <a:cubicBezTo>
                    <a:pt x="20083" y="14337"/>
                    <a:pt x="20089" y="14343"/>
                    <a:pt x="20099" y="14344"/>
                  </a:cubicBezTo>
                  <a:cubicBezTo>
                    <a:pt x="20108" y="14346"/>
                    <a:pt x="20121" y="14342"/>
                    <a:pt x="20126" y="14335"/>
                  </a:cubicBezTo>
                  <a:cubicBezTo>
                    <a:pt x="20138" y="14315"/>
                    <a:pt x="20146" y="14297"/>
                    <a:pt x="20152" y="14279"/>
                  </a:cubicBezTo>
                  <a:cubicBezTo>
                    <a:pt x="20160" y="14260"/>
                    <a:pt x="20165" y="14240"/>
                    <a:pt x="20179" y="14220"/>
                  </a:cubicBezTo>
                  <a:cubicBezTo>
                    <a:pt x="20184" y="14213"/>
                    <a:pt x="20180" y="14207"/>
                    <a:pt x="20170" y="14205"/>
                  </a:cubicBezTo>
                  <a:close/>
                  <a:moveTo>
                    <a:pt x="2550" y="14223"/>
                  </a:moveTo>
                  <a:cubicBezTo>
                    <a:pt x="2574" y="14248"/>
                    <a:pt x="2593" y="14274"/>
                    <a:pt x="2595" y="14312"/>
                  </a:cubicBezTo>
                  <a:cubicBezTo>
                    <a:pt x="2593" y="14311"/>
                    <a:pt x="2593" y="14312"/>
                    <a:pt x="2592" y="14312"/>
                  </a:cubicBezTo>
                  <a:cubicBezTo>
                    <a:pt x="2578" y="14282"/>
                    <a:pt x="2564" y="14253"/>
                    <a:pt x="2550" y="14223"/>
                  </a:cubicBezTo>
                  <a:close/>
                  <a:moveTo>
                    <a:pt x="2763" y="14226"/>
                  </a:moveTo>
                  <a:cubicBezTo>
                    <a:pt x="2768" y="14230"/>
                    <a:pt x="2773" y="14231"/>
                    <a:pt x="2778" y="14235"/>
                  </a:cubicBezTo>
                  <a:cubicBezTo>
                    <a:pt x="2788" y="14243"/>
                    <a:pt x="2801" y="14251"/>
                    <a:pt x="2813" y="14259"/>
                  </a:cubicBezTo>
                  <a:lnTo>
                    <a:pt x="2804" y="14259"/>
                  </a:lnTo>
                  <a:cubicBezTo>
                    <a:pt x="2804" y="14261"/>
                    <a:pt x="2802" y="14265"/>
                    <a:pt x="2801" y="14267"/>
                  </a:cubicBezTo>
                  <a:cubicBezTo>
                    <a:pt x="2795" y="14268"/>
                    <a:pt x="2791" y="14274"/>
                    <a:pt x="2787" y="14288"/>
                  </a:cubicBezTo>
                  <a:cubicBezTo>
                    <a:pt x="2773" y="14268"/>
                    <a:pt x="2763" y="14249"/>
                    <a:pt x="2763" y="14226"/>
                  </a:cubicBezTo>
                  <a:close/>
                  <a:moveTo>
                    <a:pt x="2686" y="14247"/>
                  </a:moveTo>
                  <a:lnTo>
                    <a:pt x="2692" y="14262"/>
                  </a:lnTo>
                  <a:cubicBezTo>
                    <a:pt x="2702" y="14282"/>
                    <a:pt x="2716" y="14288"/>
                    <a:pt x="2728" y="14285"/>
                  </a:cubicBezTo>
                  <a:cubicBezTo>
                    <a:pt x="2733" y="14300"/>
                    <a:pt x="2739" y="14313"/>
                    <a:pt x="2748" y="14327"/>
                  </a:cubicBezTo>
                  <a:cubicBezTo>
                    <a:pt x="2739" y="14354"/>
                    <a:pt x="2767" y="14410"/>
                    <a:pt x="2796" y="14439"/>
                  </a:cubicBezTo>
                  <a:cubicBezTo>
                    <a:pt x="2777" y="14432"/>
                    <a:pt x="2759" y="14429"/>
                    <a:pt x="2742" y="14418"/>
                  </a:cubicBezTo>
                  <a:cubicBezTo>
                    <a:pt x="2735" y="14409"/>
                    <a:pt x="2727" y="14402"/>
                    <a:pt x="2719" y="14397"/>
                  </a:cubicBezTo>
                  <a:cubicBezTo>
                    <a:pt x="2714" y="14392"/>
                    <a:pt x="2711" y="14385"/>
                    <a:pt x="2707" y="14377"/>
                  </a:cubicBezTo>
                  <a:cubicBezTo>
                    <a:pt x="2705" y="14366"/>
                    <a:pt x="2701" y="14356"/>
                    <a:pt x="2698" y="14344"/>
                  </a:cubicBezTo>
                  <a:cubicBezTo>
                    <a:pt x="2689" y="14310"/>
                    <a:pt x="2682" y="14276"/>
                    <a:pt x="2686" y="14247"/>
                  </a:cubicBezTo>
                  <a:close/>
                  <a:moveTo>
                    <a:pt x="20315" y="14247"/>
                  </a:moveTo>
                  <a:cubicBezTo>
                    <a:pt x="20273" y="14271"/>
                    <a:pt x="20259" y="14318"/>
                    <a:pt x="20250" y="14353"/>
                  </a:cubicBezTo>
                  <a:cubicBezTo>
                    <a:pt x="20245" y="14371"/>
                    <a:pt x="20243" y="14384"/>
                    <a:pt x="20238" y="14395"/>
                  </a:cubicBezTo>
                  <a:cubicBezTo>
                    <a:pt x="20209" y="14387"/>
                    <a:pt x="20186" y="14400"/>
                    <a:pt x="20170" y="14412"/>
                  </a:cubicBezTo>
                  <a:cubicBezTo>
                    <a:pt x="20151" y="14427"/>
                    <a:pt x="20135" y="14449"/>
                    <a:pt x="20123" y="14477"/>
                  </a:cubicBezTo>
                  <a:cubicBezTo>
                    <a:pt x="20114" y="14497"/>
                    <a:pt x="20109" y="14519"/>
                    <a:pt x="20105" y="14542"/>
                  </a:cubicBezTo>
                  <a:lnTo>
                    <a:pt x="20105" y="14578"/>
                  </a:lnTo>
                  <a:cubicBezTo>
                    <a:pt x="20106" y="14594"/>
                    <a:pt x="20117" y="14603"/>
                    <a:pt x="20132" y="14598"/>
                  </a:cubicBezTo>
                  <a:cubicBezTo>
                    <a:pt x="20146" y="14593"/>
                    <a:pt x="20159" y="14574"/>
                    <a:pt x="20158" y="14557"/>
                  </a:cubicBezTo>
                  <a:lnTo>
                    <a:pt x="20155" y="14536"/>
                  </a:lnTo>
                  <a:cubicBezTo>
                    <a:pt x="20161" y="14503"/>
                    <a:pt x="20176" y="14474"/>
                    <a:pt x="20191" y="14462"/>
                  </a:cubicBezTo>
                  <a:cubicBezTo>
                    <a:pt x="20195" y="14459"/>
                    <a:pt x="20205" y="14452"/>
                    <a:pt x="20226" y="14462"/>
                  </a:cubicBezTo>
                  <a:lnTo>
                    <a:pt x="20238" y="14468"/>
                  </a:lnTo>
                  <a:lnTo>
                    <a:pt x="20253" y="14457"/>
                  </a:lnTo>
                  <a:cubicBezTo>
                    <a:pt x="20282" y="14429"/>
                    <a:pt x="20292" y="14390"/>
                    <a:pt x="20300" y="14359"/>
                  </a:cubicBezTo>
                  <a:cubicBezTo>
                    <a:pt x="20309" y="14325"/>
                    <a:pt x="20314" y="14310"/>
                    <a:pt x="20327" y="14303"/>
                  </a:cubicBezTo>
                  <a:cubicBezTo>
                    <a:pt x="20341" y="14295"/>
                    <a:pt x="20348" y="14278"/>
                    <a:pt x="20344" y="14262"/>
                  </a:cubicBezTo>
                  <a:cubicBezTo>
                    <a:pt x="20341" y="14246"/>
                    <a:pt x="20328" y="14239"/>
                    <a:pt x="20315" y="14247"/>
                  </a:cubicBezTo>
                  <a:close/>
                  <a:moveTo>
                    <a:pt x="19671" y="14288"/>
                  </a:moveTo>
                  <a:cubicBezTo>
                    <a:pt x="19709" y="14301"/>
                    <a:pt x="19684" y="14349"/>
                    <a:pt x="19724" y="14362"/>
                  </a:cubicBezTo>
                  <a:cubicBezTo>
                    <a:pt x="19718" y="14374"/>
                    <a:pt x="19711" y="14386"/>
                    <a:pt x="19706" y="14397"/>
                  </a:cubicBezTo>
                  <a:cubicBezTo>
                    <a:pt x="19623" y="14413"/>
                    <a:pt x="19568" y="14538"/>
                    <a:pt x="19502" y="14625"/>
                  </a:cubicBezTo>
                  <a:lnTo>
                    <a:pt x="19505" y="14625"/>
                  </a:lnTo>
                  <a:cubicBezTo>
                    <a:pt x="19499" y="14635"/>
                    <a:pt x="19494" y="14644"/>
                    <a:pt x="19487" y="14655"/>
                  </a:cubicBezTo>
                  <a:cubicBezTo>
                    <a:pt x="19486" y="14657"/>
                    <a:pt x="19483" y="14658"/>
                    <a:pt x="19482" y="14660"/>
                  </a:cubicBezTo>
                  <a:cubicBezTo>
                    <a:pt x="19445" y="14655"/>
                    <a:pt x="19370" y="14728"/>
                    <a:pt x="19387" y="14752"/>
                  </a:cubicBezTo>
                  <a:cubicBezTo>
                    <a:pt x="19381" y="14760"/>
                    <a:pt x="19375" y="14767"/>
                    <a:pt x="19369" y="14776"/>
                  </a:cubicBezTo>
                  <a:cubicBezTo>
                    <a:pt x="19279" y="14861"/>
                    <a:pt x="19384" y="14666"/>
                    <a:pt x="19446" y="14666"/>
                  </a:cubicBezTo>
                  <a:lnTo>
                    <a:pt x="19449" y="14666"/>
                  </a:lnTo>
                  <a:lnTo>
                    <a:pt x="19470" y="14628"/>
                  </a:lnTo>
                  <a:lnTo>
                    <a:pt x="19452" y="14619"/>
                  </a:lnTo>
                  <a:cubicBezTo>
                    <a:pt x="19462" y="14592"/>
                    <a:pt x="19481" y="14559"/>
                    <a:pt x="19505" y="14522"/>
                  </a:cubicBezTo>
                  <a:cubicBezTo>
                    <a:pt x="19511" y="14529"/>
                    <a:pt x="19517" y="14539"/>
                    <a:pt x="19523" y="14554"/>
                  </a:cubicBezTo>
                  <a:cubicBezTo>
                    <a:pt x="19542" y="14512"/>
                    <a:pt x="19568" y="14467"/>
                    <a:pt x="19561" y="14439"/>
                  </a:cubicBezTo>
                  <a:cubicBezTo>
                    <a:pt x="19598" y="14387"/>
                    <a:pt x="19638" y="14334"/>
                    <a:pt x="19671" y="14288"/>
                  </a:cubicBezTo>
                  <a:close/>
                  <a:moveTo>
                    <a:pt x="19872" y="14300"/>
                  </a:moveTo>
                  <a:cubicBezTo>
                    <a:pt x="19860" y="14342"/>
                    <a:pt x="19858" y="14384"/>
                    <a:pt x="19854" y="14424"/>
                  </a:cubicBezTo>
                  <a:cubicBezTo>
                    <a:pt x="19846" y="14497"/>
                    <a:pt x="19837" y="14565"/>
                    <a:pt x="19786" y="14628"/>
                  </a:cubicBezTo>
                  <a:cubicBezTo>
                    <a:pt x="19770" y="14624"/>
                    <a:pt x="19755" y="14613"/>
                    <a:pt x="19742" y="14598"/>
                  </a:cubicBezTo>
                  <a:cubicBezTo>
                    <a:pt x="19738" y="14557"/>
                    <a:pt x="19780" y="14550"/>
                    <a:pt x="19807" y="14513"/>
                  </a:cubicBezTo>
                  <a:cubicBezTo>
                    <a:pt x="19810" y="14458"/>
                    <a:pt x="19780" y="14422"/>
                    <a:pt x="19783" y="14368"/>
                  </a:cubicBezTo>
                  <a:cubicBezTo>
                    <a:pt x="19784" y="14364"/>
                    <a:pt x="19784" y="14357"/>
                    <a:pt x="19786" y="14353"/>
                  </a:cubicBezTo>
                  <a:cubicBezTo>
                    <a:pt x="19813" y="14353"/>
                    <a:pt x="19837" y="14336"/>
                    <a:pt x="19860" y="14309"/>
                  </a:cubicBezTo>
                  <a:lnTo>
                    <a:pt x="19872" y="14300"/>
                  </a:lnTo>
                  <a:close/>
                  <a:moveTo>
                    <a:pt x="2657" y="14309"/>
                  </a:moveTo>
                  <a:cubicBezTo>
                    <a:pt x="2659" y="14322"/>
                    <a:pt x="2665" y="14337"/>
                    <a:pt x="2668" y="14350"/>
                  </a:cubicBezTo>
                  <a:cubicBezTo>
                    <a:pt x="2672" y="14364"/>
                    <a:pt x="2675" y="14378"/>
                    <a:pt x="2677" y="14392"/>
                  </a:cubicBezTo>
                  <a:lnTo>
                    <a:pt x="2674" y="14389"/>
                  </a:lnTo>
                  <a:cubicBezTo>
                    <a:pt x="2646" y="14390"/>
                    <a:pt x="2629" y="14339"/>
                    <a:pt x="2606" y="14318"/>
                  </a:cubicBezTo>
                  <a:cubicBezTo>
                    <a:pt x="2622" y="14304"/>
                    <a:pt x="2641" y="14312"/>
                    <a:pt x="2657" y="14309"/>
                  </a:cubicBezTo>
                  <a:close/>
                  <a:moveTo>
                    <a:pt x="20034" y="14335"/>
                  </a:moveTo>
                  <a:cubicBezTo>
                    <a:pt x="19955" y="14308"/>
                    <a:pt x="19994" y="14392"/>
                    <a:pt x="19934" y="14442"/>
                  </a:cubicBezTo>
                  <a:cubicBezTo>
                    <a:pt x="20009" y="14468"/>
                    <a:pt x="19996" y="14356"/>
                    <a:pt x="20034" y="14335"/>
                  </a:cubicBezTo>
                  <a:close/>
                  <a:moveTo>
                    <a:pt x="19411" y="14353"/>
                  </a:moveTo>
                  <a:cubicBezTo>
                    <a:pt x="19413" y="14361"/>
                    <a:pt x="19416" y="14371"/>
                    <a:pt x="19417" y="14380"/>
                  </a:cubicBezTo>
                  <a:cubicBezTo>
                    <a:pt x="19409" y="14384"/>
                    <a:pt x="19400" y="14389"/>
                    <a:pt x="19393" y="14395"/>
                  </a:cubicBezTo>
                  <a:cubicBezTo>
                    <a:pt x="19399" y="14381"/>
                    <a:pt x="19404" y="14366"/>
                    <a:pt x="19411" y="14353"/>
                  </a:cubicBezTo>
                  <a:close/>
                  <a:moveTo>
                    <a:pt x="2411" y="14371"/>
                  </a:moveTo>
                  <a:cubicBezTo>
                    <a:pt x="2438" y="14405"/>
                    <a:pt x="2393" y="14419"/>
                    <a:pt x="2441" y="14460"/>
                  </a:cubicBezTo>
                  <a:cubicBezTo>
                    <a:pt x="2572" y="14478"/>
                    <a:pt x="2478" y="14343"/>
                    <a:pt x="2411" y="14371"/>
                  </a:cubicBezTo>
                  <a:close/>
                  <a:moveTo>
                    <a:pt x="2843" y="14406"/>
                  </a:moveTo>
                  <a:lnTo>
                    <a:pt x="2846" y="14406"/>
                  </a:lnTo>
                  <a:cubicBezTo>
                    <a:pt x="2864" y="14437"/>
                    <a:pt x="2886" y="14469"/>
                    <a:pt x="2905" y="14501"/>
                  </a:cubicBezTo>
                  <a:cubicBezTo>
                    <a:pt x="2958" y="14591"/>
                    <a:pt x="3000" y="14677"/>
                    <a:pt x="2931" y="14722"/>
                  </a:cubicBezTo>
                  <a:cubicBezTo>
                    <a:pt x="2955" y="14787"/>
                    <a:pt x="3026" y="14795"/>
                    <a:pt x="3059" y="14838"/>
                  </a:cubicBezTo>
                  <a:cubicBezTo>
                    <a:pt x="3028" y="14814"/>
                    <a:pt x="2995" y="14800"/>
                    <a:pt x="2964" y="14782"/>
                  </a:cubicBezTo>
                  <a:cubicBezTo>
                    <a:pt x="2954" y="14766"/>
                    <a:pt x="2946" y="14751"/>
                    <a:pt x="2934" y="14737"/>
                  </a:cubicBezTo>
                  <a:cubicBezTo>
                    <a:pt x="2924" y="14725"/>
                    <a:pt x="2909" y="14724"/>
                    <a:pt x="2902" y="14734"/>
                  </a:cubicBezTo>
                  <a:cubicBezTo>
                    <a:pt x="2900" y="14737"/>
                    <a:pt x="2896" y="14739"/>
                    <a:pt x="2896" y="14743"/>
                  </a:cubicBezTo>
                  <a:cubicBezTo>
                    <a:pt x="2873" y="14711"/>
                    <a:pt x="2860" y="14670"/>
                    <a:pt x="2846" y="14628"/>
                  </a:cubicBezTo>
                  <a:cubicBezTo>
                    <a:pt x="2842" y="14618"/>
                    <a:pt x="2840" y="14611"/>
                    <a:pt x="2837" y="14601"/>
                  </a:cubicBezTo>
                  <a:cubicBezTo>
                    <a:pt x="2849" y="14587"/>
                    <a:pt x="2851" y="14554"/>
                    <a:pt x="2828" y="14557"/>
                  </a:cubicBezTo>
                  <a:cubicBezTo>
                    <a:pt x="2817" y="14512"/>
                    <a:pt x="2834" y="14505"/>
                    <a:pt x="2866" y="14516"/>
                  </a:cubicBezTo>
                  <a:cubicBezTo>
                    <a:pt x="2865" y="14512"/>
                    <a:pt x="2862" y="14507"/>
                    <a:pt x="2861" y="14504"/>
                  </a:cubicBezTo>
                  <a:cubicBezTo>
                    <a:pt x="2864" y="14503"/>
                    <a:pt x="2868" y="14502"/>
                    <a:pt x="2869" y="14498"/>
                  </a:cubicBezTo>
                  <a:cubicBezTo>
                    <a:pt x="2876" y="14483"/>
                    <a:pt x="2874" y="14464"/>
                    <a:pt x="2866" y="14445"/>
                  </a:cubicBezTo>
                  <a:cubicBezTo>
                    <a:pt x="2861" y="14432"/>
                    <a:pt x="2853" y="14418"/>
                    <a:pt x="2843" y="14406"/>
                  </a:cubicBezTo>
                  <a:close/>
                  <a:moveTo>
                    <a:pt x="20019" y="14421"/>
                  </a:moveTo>
                  <a:cubicBezTo>
                    <a:pt x="20004" y="14435"/>
                    <a:pt x="19992" y="14464"/>
                    <a:pt x="19981" y="14498"/>
                  </a:cubicBezTo>
                  <a:cubicBezTo>
                    <a:pt x="20024" y="14527"/>
                    <a:pt x="20048" y="14467"/>
                    <a:pt x="20075" y="14421"/>
                  </a:cubicBezTo>
                  <a:cubicBezTo>
                    <a:pt x="20054" y="14407"/>
                    <a:pt x="20035" y="14407"/>
                    <a:pt x="20019" y="14421"/>
                  </a:cubicBezTo>
                  <a:close/>
                  <a:moveTo>
                    <a:pt x="2840" y="14445"/>
                  </a:moveTo>
                  <a:cubicBezTo>
                    <a:pt x="2846" y="14457"/>
                    <a:pt x="2851" y="14469"/>
                    <a:pt x="2849" y="14477"/>
                  </a:cubicBezTo>
                  <a:cubicBezTo>
                    <a:pt x="2843" y="14468"/>
                    <a:pt x="2835" y="14462"/>
                    <a:pt x="2828" y="14457"/>
                  </a:cubicBezTo>
                  <a:cubicBezTo>
                    <a:pt x="2833" y="14456"/>
                    <a:pt x="2836" y="14452"/>
                    <a:pt x="2840" y="14445"/>
                  </a:cubicBezTo>
                  <a:close/>
                  <a:moveTo>
                    <a:pt x="19289" y="14445"/>
                  </a:moveTo>
                  <a:cubicBezTo>
                    <a:pt x="19304" y="14445"/>
                    <a:pt x="19313" y="14460"/>
                    <a:pt x="19322" y="14474"/>
                  </a:cubicBezTo>
                  <a:cubicBezTo>
                    <a:pt x="19303" y="14501"/>
                    <a:pt x="19286" y="14530"/>
                    <a:pt x="19269" y="14557"/>
                  </a:cubicBezTo>
                  <a:cubicBezTo>
                    <a:pt x="19266" y="14562"/>
                    <a:pt x="19263" y="14567"/>
                    <a:pt x="19260" y="14572"/>
                  </a:cubicBezTo>
                  <a:cubicBezTo>
                    <a:pt x="19264" y="14532"/>
                    <a:pt x="19257" y="14498"/>
                    <a:pt x="19289" y="14445"/>
                  </a:cubicBezTo>
                  <a:close/>
                  <a:moveTo>
                    <a:pt x="1141" y="14468"/>
                  </a:moveTo>
                  <a:cubicBezTo>
                    <a:pt x="1133" y="14474"/>
                    <a:pt x="1134" y="14489"/>
                    <a:pt x="1141" y="14501"/>
                  </a:cubicBezTo>
                  <a:lnTo>
                    <a:pt x="1150" y="14513"/>
                  </a:lnTo>
                  <a:cubicBezTo>
                    <a:pt x="1177" y="14560"/>
                    <a:pt x="1207" y="14614"/>
                    <a:pt x="1200" y="14657"/>
                  </a:cubicBezTo>
                  <a:cubicBezTo>
                    <a:pt x="1198" y="14669"/>
                    <a:pt x="1205" y="14684"/>
                    <a:pt x="1215" y="14690"/>
                  </a:cubicBezTo>
                  <a:cubicBezTo>
                    <a:pt x="1224" y="14696"/>
                    <a:pt x="1233" y="14690"/>
                    <a:pt x="1235" y="14678"/>
                  </a:cubicBezTo>
                  <a:cubicBezTo>
                    <a:pt x="1240" y="14644"/>
                    <a:pt x="1231" y="14611"/>
                    <a:pt x="1218" y="14578"/>
                  </a:cubicBezTo>
                  <a:cubicBezTo>
                    <a:pt x="1205" y="14548"/>
                    <a:pt x="1191" y="14518"/>
                    <a:pt x="1176" y="14492"/>
                  </a:cubicBezTo>
                  <a:lnTo>
                    <a:pt x="1167" y="14480"/>
                  </a:lnTo>
                  <a:cubicBezTo>
                    <a:pt x="1161" y="14469"/>
                    <a:pt x="1148" y="14463"/>
                    <a:pt x="1141" y="14468"/>
                  </a:cubicBezTo>
                  <a:close/>
                  <a:moveTo>
                    <a:pt x="1602" y="14489"/>
                  </a:moveTo>
                  <a:cubicBezTo>
                    <a:pt x="1591" y="14491"/>
                    <a:pt x="1585" y="14506"/>
                    <a:pt x="1590" y="14522"/>
                  </a:cubicBezTo>
                  <a:cubicBezTo>
                    <a:pt x="1609" y="14583"/>
                    <a:pt x="1641" y="14641"/>
                    <a:pt x="1690" y="14705"/>
                  </a:cubicBezTo>
                  <a:cubicBezTo>
                    <a:pt x="1700" y="14717"/>
                    <a:pt x="1712" y="14720"/>
                    <a:pt x="1720" y="14711"/>
                  </a:cubicBezTo>
                  <a:cubicBezTo>
                    <a:pt x="1726" y="14703"/>
                    <a:pt x="1728" y="14692"/>
                    <a:pt x="1723" y="14681"/>
                  </a:cubicBezTo>
                  <a:cubicBezTo>
                    <a:pt x="1722" y="14678"/>
                    <a:pt x="1719" y="14675"/>
                    <a:pt x="1717" y="14672"/>
                  </a:cubicBezTo>
                  <a:cubicBezTo>
                    <a:pt x="1674" y="14616"/>
                    <a:pt x="1647" y="14565"/>
                    <a:pt x="1631" y="14513"/>
                  </a:cubicBezTo>
                  <a:cubicBezTo>
                    <a:pt x="1627" y="14498"/>
                    <a:pt x="1613" y="14487"/>
                    <a:pt x="1602" y="14489"/>
                  </a:cubicBezTo>
                  <a:close/>
                  <a:moveTo>
                    <a:pt x="1812" y="14516"/>
                  </a:moveTo>
                  <a:cubicBezTo>
                    <a:pt x="1844" y="14544"/>
                    <a:pt x="1857" y="14638"/>
                    <a:pt x="1906" y="14619"/>
                  </a:cubicBezTo>
                  <a:cubicBezTo>
                    <a:pt x="1872" y="14591"/>
                    <a:pt x="1860" y="14497"/>
                    <a:pt x="1812" y="14516"/>
                  </a:cubicBezTo>
                  <a:close/>
                  <a:moveTo>
                    <a:pt x="19931" y="14533"/>
                  </a:moveTo>
                  <a:cubicBezTo>
                    <a:pt x="19923" y="14530"/>
                    <a:pt x="19911" y="14537"/>
                    <a:pt x="19907" y="14545"/>
                  </a:cubicBezTo>
                  <a:cubicBezTo>
                    <a:pt x="19898" y="14567"/>
                    <a:pt x="19891" y="14589"/>
                    <a:pt x="19883" y="14610"/>
                  </a:cubicBezTo>
                  <a:cubicBezTo>
                    <a:pt x="19867" y="14654"/>
                    <a:pt x="19851" y="14695"/>
                    <a:pt x="19824" y="14728"/>
                  </a:cubicBezTo>
                  <a:cubicBezTo>
                    <a:pt x="19823" y="14730"/>
                    <a:pt x="19823" y="14732"/>
                    <a:pt x="19821" y="14734"/>
                  </a:cubicBezTo>
                  <a:cubicBezTo>
                    <a:pt x="19818" y="14742"/>
                    <a:pt x="19817" y="14750"/>
                    <a:pt x="19821" y="14755"/>
                  </a:cubicBezTo>
                  <a:cubicBezTo>
                    <a:pt x="19822" y="14756"/>
                    <a:pt x="19823" y="14758"/>
                    <a:pt x="19824" y="14758"/>
                  </a:cubicBezTo>
                  <a:lnTo>
                    <a:pt x="19818" y="14773"/>
                  </a:lnTo>
                  <a:cubicBezTo>
                    <a:pt x="19850" y="14794"/>
                    <a:pt x="19875" y="14794"/>
                    <a:pt x="19895" y="14761"/>
                  </a:cubicBezTo>
                  <a:cubicBezTo>
                    <a:pt x="19882" y="14749"/>
                    <a:pt x="19881" y="14733"/>
                    <a:pt x="19866" y="14722"/>
                  </a:cubicBezTo>
                  <a:cubicBezTo>
                    <a:pt x="19886" y="14690"/>
                    <a:pt x="19900" y="14654"/>
                    <a:pt x="19913" y="14619"/>
                  </a:cubicBezTo>
                  <a:cubicBezTo>
                    <a:pt x="19920" y="14598"/>
                    <a:pt x="19928" y="14577"/>
                    <a:pt x="19937" y="14557"/>
                  </a:cubicBezTo>
                  <a:cubicBezTo>
                    <a:pt x="19941" y="14547"/>
                    <a:pt x="19938" y="14537"/>
                    <a:pt x="19931" y="14533"/>
                  </a:cubicBezTo>
                  <a:close/>
                  <a:moveTo>
                    <a:pt x="2707" y="14542"/>
                  </a:moveTo>
                  <a:cubicBezTo>
                    <a:pt x="2738" y="14548"/>
                    <a:pt x="2771" y="14548"/>
                    <a:pt x="2793" y="14598"/>
                  </a:cubicBezTo>
                  <a:lnTo>
                    <a:pt x="2798" y="14592"/>
                  </a:lnTo>
                  <a:cubicBezTo>
                    <a:pt x="2804" y="14607"/>
                    <a:pt x="2808" y="14621"/>
                    <a:pt x="2813" y="14637"/>
                  </a:cubicBezTo>
                  <a:cubicBezTo>
                    <a:pt x="2832" y="14693"/>
                    <a:pt x="2854" y="14751"/>
                    <a:pt x="2896" y="14793"/>
                  </a:cubicBezTo>
                  <a:lnTo>
                    <a:pt x="2890" y="14793"/>
                  </a:lnTo>
                  <a:cubicBezTo>
                    <a:pt x="2876" y="14802"/>
                    <a:pt x="2884" y="14820"/>
                    <a:pt x="2884" y="14835"/>
                  </a:cubicBezTo>
                  <a:cubicBezTo>
                    <a:pt x="2883" y="14835"/>
                    <a:pt x="2880" y="14837"/>
                    <a:pt x="2878" y="14838"/>
                  </a:cubicBezTo>
                  <a:lnTo>
                    <a:pt x="2869" y="14841"/>
                  </a:lnTo>
                  <a:cubicBezTo>
                    <a:pt x="2866" y="14842"/>
                    <a:pt x="2863" y="14844"/>
                    <a:pt x="2861" y="14847"/>
                  </a:cubicBezTo>
                  <a:lnTo>
                    <a:pt x="2843" y="14820"/>
                  </a:lnTo>
                  <a:cubicBezTo>
                    <a:pt x="2793" y="14738"/>
                    <a:pt x="2744" y="14651"/>
                    <a:pt x="2707" y="14563"/>
                  </a:cubicBezTo>
                  <a:lnTo>
                    <a:pt x="2716" y="14563"/>
                  </a:lnTo>
                  <a:lnTo>
                    <a:pt x="2707" y="14542"/>
                  </a:lnTo>
                  <a:close/>
                  <a:moveTo>
                    <a:pt x="1726" y="14563"/>
                  </a:moveTo>
                  <a:cubicBezTo>
                    <a:pt x="1675" y="14749"/>
                    <a:pt x="1947" y="14612"/>
                    <a:pt x="1726" y="14563"/>
                  </a:cubicBezTo>
                  <a:close/>
                  <a:moveTo>
                    <a:pt x="2592" y="14610"/>
                  </a:moveTo>
                  <a:cubicBezTo>
                    <a:pt x="2567" y="14602"/>
                    <a:pt x="2547" y="14616"/>
                    <a:pt x="2559" y="14660"/>
                  </a:cubicBezTo>
                  <a:cubicBezTo>
                    <a:pt x="2594" y="14643"/>
                    <a:pt x="2611" y="14737"/>
                    <a:pt x="2651" y="14690"/>
                  </a:cubicBezTo>
                  <a:cubicBezTo>
                    <a:pt x="2646" y="14650"/>
                    <a:pt x="2616" y="14619"/>
                    <a:pt x="2592" y="14610"/>
                  </a:cubicBezTo>
                  <a:close/>
                  <a:moveTo>
                    <a:pt x="20173" y="14687"/>
                  </a:moveTo>
                  <a:cubicBezTo>
                    <a:pt x="20164" y="14687"/>
                    <a:pt x="20154" y="14697"/>
                    <a:pt x="20149" y="14708"/>
                  </a:cubicBezTo>
                  <a:cubicBezTo>
                    <a:pt x="20148" y="14710"/>
                    <a:pt x="20150" y="14711"/>
                    <a:pt x="20149" y="14714"/>
                  </a:cubicBezTo>
                  <a:cubicBezTo>
                    <a:pt x="20143" y="14744"/>
                    <a:pt x="20122" y="14785"/>
                    <a:pt x="20108" y="14817"/>
                  </a:cubicBezTo>
                  <a:lnTo>
                    <a:pt x="20099" y="14841"/>
                  </a:lnTo>
                  <a:cubicBezTo>
                    <a:pt x="20093" y="14855"/>
                    <a:pt x="20095" y="14869"/>
                    <a:pt x="20105" y="14873"/>
                  </a:cubicBezTo>
                  <a:cubicBezTo>
                    <a:pt x="20115" y="14877"/>
                    <a:pt x="20129" y="14869"/>
                    <a:pt x="20135" y="14855"/>
                  </a:cubicBezTo>
                  <a:lnTo>
                    <a:pt x="20146" y="14832"/>
                  </a:lnTo>
                  <a:cubicBezTo>
                    <a:pt x="20163" y="14797"/>
                    <a:pt x="20183" y="14752"/>
                    <a:pt x="20191" y="14714"/>
                  </a:cubicBezTo>
                  <a:cubicBezTo>
                    <a:pt x="20194" y="14700"/>
                    <a:pt x="20185" y="14687"/>
                    <a:pt x="20173" y="14687"/>
                  </a:cubicBezTo>
                  <a:close/>
                  <a:moveTo>
                    <a:pt x="1215" y="14761"/>
                  </a:moveTo>
                  <a:cubicBezTo>
                    <a:pt x="1314" y="14954"/>
                    <a:pt x="1365" y="14798"/>
                    <a:pt x="1215" y="14761"/>
                  </a:cubicBezTo>
                  <a:close/>
                  <a:moveTo>
                    <a:pt x="1336" y="14805"/>
                  </a:moveTo>
                  <a:cubicBezTo>
                    <a:pt x="1368" y="14835"/>
                    <a:pt x="1385" y="14931"/>
                    <a:pt x="1430" y="14912"/>
                  </a:cubicBezTo>
                  <a:cubicBezTo>
                    <a:pt x="1397" y="14882"/>
                    <a:pt x="1381" y="14786"/>
                    <a:pt x="1336" y="14805"/>
                  </a:cubicBezTo>
                  <a:close/>
                  <a:moveTo>
                    <a:pt x="2329" y="14829"/>
                  </a:moveTo>
                  <a:cubicBezTo>
                    <a:pt x="2371" y="14905"/>
                    <a:pt x="2405" y="14907"/>
                    <a:pt x="2423" y="14935"/>
                  </a:cubicBezTo>
                  <a:cubicBezTo>
                    <a:pt x="2427" y="14913"/>
                    <a:pt x="2375" y="14803"/>
                    <a:pt x="2329" y="14829"/>
                  </a:cubicBezTo>
                  <a:close/>
                  <a:moveTo>
                    <a:pt x="2533" y="14841"/>
                  </a:moveTo>
                  <a:cubicBezTo>
                    <a:pt x="2579" y="14914"/>
                    <a:pt x="2578" y="14961"/>
                    <a:pt x="2630" y="14965"/>
                  </a:cubicBezTo>
                  <a:lnTo>
                    <a:pt x="2648" y="14997"/>
                  </a:lnTo>
                  <a:cubicBezTo>
                    <a:pt x="2663" y="14989"/>
                    <a:pt x="2675" y="15003"/>
                    <a:pt x="2689" y="15000"/>
                  </a:cubicBezTo>
                  <a:cubicBezTo>
                    <a:pt x="2678" y="14981"/>
                    <a:pt x="2664" y="14960"/>
                    <a:pt x="2651" y="14953"/>
                  </a:cubicBezTo>
                  <a:cubicBezTo>
                    <a:pt x="2615" y="14891"/>
                    <a:pt x="2582" y="14832"/>
                    <a:pt x="2533" y="14841"/>
                  </a:cubicBezTo>
                  <a:close/>
                  <a:moveTo>
                    <a:pt x="1079" y="14867"/>
                  </a:moveTo>
                  <a:cubicBezTo>
                    <a:pt x="1113" y="14949"/>
                    <a:pt x="1147" y="15034"/>
                    <a:pt x="1194" y="15042"/>
                  </a:cubicBezTo>
                  <a:cubicBezTo>
                    <a:pt x="1198" y="14990"/>
                    <a:pt x="1130" y="14854"/>
                    <a:pt x="1079" y="14867"/>
                  </a:cubicBezTo>
                  <a:close/>
                  <a:moveTo>
                    <a:pt x="19863" y="14879"/>
                  </a:moveTo>
                  <a:cubicBezTo>
                    <a:pt x="19853" y="14879"/>
                    <a:pt x="19844" y="14886"/>
                    <a:pt x="19839" y="14897"/>
                  </a:cubicBezTo>
                  <a:cubicBezTo>
                    <a:pt x="19838" y="14900"/>
                    <a:pt x="19837" y="14905"/>
                    <a:pt x="19836" y="14909"/>
                  </a:cubicBezTo>
                  <a:cubicBezTo>
                    <a:pt x="19812" y="15034"/>
                    <a:pt x="19757" y="15150"/>
                    <a:pt x="19706" y="15248"/>
                  </a:cubicBezTo>
                  <a:cubicBezTo>
                    <a:pt x="19698" y="15263"/>
                    <a:pt x="19702" y="15281"/>
                    <a:pt x="19712" y="15287"/>
                  </a:cubicBezTo>
                  <a:cubicBezTo>
                    <a:pt x="19723" y="15292"/>
                    <a:pt x="19737" y="15283"/>
                    <a:pt x="19745" y="15269"/>
                  </a:cubicBezTo>
                  <a:cubicBezTo>
                    <a:pt x="19795" y="15172"/>
                    <a:pt x="19854" y="15041"/>
                    <a:pt x="19880" y="14906"/>
                  </a:cubicBezTo>
                  <a:cubicBezTo>
                    <a:pt x="19883" y="14890"/>
                    <a:pt x="19876" y="14879"/>
                    <a:pt x="19863" y="14879"/>
                  </a:cubicBezTo>
                  <a:close/>
                  <a:moveTo>
                    <a:pt x="3144" y="14935"/>
                  </a:moveTo>
                  <a:cubicBezTo>
                    <a:pt x="3151" y="14943"/>
                    <a:pt x="3160" y="14960"/>
                    <a:pt x="3171" y="14988"/>
                  </a:cubicBezTo>
                  <a:cubicBezTo>
                    <a:pt x="3166" y="14992"/>
                    <a:pt x="3160" y="14995"/>
                    <a:pt x="3156" y="15000"/>
                  </a:cubicBezTo>
                  <a:lnTo>
                    <a:pt x="3156" y="14994"/>
                  </a:lnTo>
                  <a:cubicBezTo>
                    <a:pt x="3149" y="14983"/>
                    <a:pt x="3143" y="14978"/>
                    <a:pt x="3138" y="14974"/>
                  </a:cubicBezTo>
                  <a:cubicBezTo>
                    <a:pt x="3134" y="14963"/>
                    <a:pt x="3130" y="14953"/>
                    <a:pt x="3126" y="14944"/>
                  </a:cubicBezTo>
                  <a:lnTo>
                    <a:pt x="3124" y="14938"/>
                  </a:lnTo>
                  <a:lnTo>
                    <a:pt x="3129" y="14938"/>
                  </a:lnTo>
                  <a:lnTo>
                    <a:pt x="3135" y="14938"/>
                  </a:lnTo>
                  <a:cubicBezTo>
                    <a:pt x="3138" y="14937"/>
                    <a:pt x="3141" y="14937"/>
                    <a:pt x="3144" y="14935"/>
                  </a:cubicBezTo>
                  <a:close/>
                  <a:moveTo>
                    <a:pt x="3194" y="15024"/>
                  </a:moveTo>
                  <a:cubicBezTo>
                    <a:pt x="3211" y="15031"/>
                    <a:pt x="3227" y="15048"/>
                    <a:pt x="3242" y="15065"/>
                  </a:cubicBezTo>
                  <a:cubicBezTo>
                    <a:pt x="3258" y="15094"/>
                    <a:pt x="3273" y="15124"/>
                    <a:pt x="3292" y="15154"/>
                  </a:cubicBezTo>
                  <a:cubicBezTo>
                    <a:pt x="3280" y="15176"/>
                    <a:pt x="3235" y="15137"/>
                    <a:pt x="3274" y="15198"/>
                  </a:cubicBezTo>
                  <a:cubicBezTo>
                    <a:pt x="3294" y="15224"/>
                    <a:pt x="3298" y="15186"/>
                    <a:pt x="3316" y="15186"/>
                  </a:cubicBezTo>
                  <a:cubicBezTo>
                    <a:pt x="3335" y="15216"/>
                    <a:pt x="3354" y="15247"/>
                    <a:pt x="3375" y="15278"/>
                  </a:cubicBezTo>
                  <a:cubicBezTo>
                    <a:pt x="3375" y="15279"/>
                    <a:pt x="3377" y="15280"/>
                    <a:pt x="3378" y="15281"/>
                  </a:cubicBezTo>
                  <a:cubicBezTo>
                    <a:pt x="3347" y="15280"/>
                    <a:pt x="3361" y="15314"/>
                    <a:pt x="3378" y="15355"/>
                  </a:cubicBezTo>
                  <a:cubicBezTo>
                    <a:pt x="3394" y="15394"/>
                    <a:pt x="3413" y="15438"/>
                    <a:pt x="3387" y="15458"/>
                  </a:cubicBezTo>
                  <a:cubicBezTo>
                    <a:pt x="3347" y="15394"/>
                    <a:pt x="3309" y="15324"/>
                    <a:pt x="3271" y="15251"/>
                  </a:cubicBezTo>
                  <a:cubicBezTo>
                    <a:pt x="3243" y="15196"/>
                    <a:pt x="3216" y="15140"/>
                    <a:pt x="3191" y="15089"/>
                  </a:cubicBezTo>
                  <a:cubicBezTo>
                    <a:pt x="3194" y="15070"/>
                    <a:pt x="3192" y="15047"/>
                    <a:pt x="3191" y="15027"/>
                  </a:cubicBezTo>
                  <a:cubicBezTo>
                    <a:pt x="3193" y="15026"/>
                    <a:pt x="3194" y="15025"/>
                    <a:pt x="3194" y="15024"/>
                  </a:cubicBezTo>
                  <a:close/>
                  <a:moveTo>
                    <a:pt x="20040" y="15036"/>
                  </a:moveTo>
                  <a:cubicBezTo>
                    <a:pt x="20009" y="15104"/>
                    <a:pt x="19927" y="15124"/>
                    <a:pt x="19981" y="15172"/>
                  </a:cubicBezTo>
                  <a:cubicBezTo>
                    <a:pt x="20013" y="15104"/>
                    <a:pt x="20095" y="15083"/>
                    <a:pt x="20040" y="15036"/>
                  </a:cubicBezTo>
                  <a:close/>
                  <a:moveTo>
                    <a:pt x="1395" y="15039"/>
                  </a:moveTo>
                  <a:cubicBezTo>
                    <a:pt x="1383" y="15029"/>
                    <a:pt x="1371" y="15033"/>
                    <a:pt x="1368" y="15050"/>
                  </a:cubicBezTo>
                  <a:cubicBezTo>
                    <a:pt x="1366" y="15068"/>
                    <a:pt x="1371" y="15090"/>
                    <a:pt x="1383" y="15101"/>
                  </a:cubicBezTo>
                  <a:lnTo>
                    <a:pt x="1389" y="15107"/>
                  </a:lnTo>
                  <a:cubicBezTo>
                    <a:pt x="1402" y="15117"/>
                    <a:pt x="1422" y="15134"/>
                    <a:pt x="1448" y="15127"/>
                  </a:cubicBezTo>
                  <a:cubicBezTo>
                    <a:pt x="1459" y="15124"/>
                    <a:pt x="1465" y="15106"/>
                    <a:pt x="1460" y="15086"/>
                  </a:cubicBezTo>
                  <a:cubicBezTo>
                    <a:pt x="1459" y="15084"/>
                    <a:pt x="1458" y="15081"/>
                    <a:pt x="1457" y="15080"/>
                  </a:cubicBezTo>
                  <a:cubicBezTo>
                    <a:pt x="1451" y="15063"/>
                    <a:pt x="1441" y="15054"/>
                    <a:pt x="1430" y="15056"/>
                  </a:cubicBezTo>
                  <a:cubicBezTo>
                    <a:pt x="1419" y="15059"/>
                    <a:pt x="1411" y="15054"/>
                    <a:pt x="1401" y="15045"/>
                  </a:cubicBezTo>
                  <a:lnTo>
                    <a:pt x="1395" y="15039"/>
                  </a:lnTo>
                  <a:close/>
                  <a:moveTo>
                    <a:pt x="19402" y="15115"/>
                  </a:moveTo>
                  <a:cubicBezTo>
                    <a:pt x="19341" y="15198"/>
                    <a:pt x="19275" y="15195"/>
                    <a:pt x="19248" y="15293"/>
                  </a:cubicBezTo>
                  <a:cubicBezTo>
                    <a:pt x="19263" y="15301"/>
                    <a:pt x="19276" y="15305"/>
                    <a:pt x="19292" y="15305"/>
                  </a:cubicBezTo>
                  <a:cubicBezTo>
                    <a:pt x="19292" y="15310"/>
                    <a:pt x="19293" y="15317"/>
                    <a:pt x="19295" y="15322"/>
                  </a:cubicBezTo>
                  <a:cubicBezTo>
                    <a:pt x="19307" y="15309"/>
                    <a:pt x="19321" y="15306"/>
                    <a:pt x="19337" y="15319"/>
                  </a:cubicBezTo>
                  <a:cubicBezTo>
                    <a:pt x="19342" y="15305"/>
                    <a:pt x="19346" y="15296"/>
                    <a:pt x="19352" y="15287"/>
                  </a:cubicBezTo>
                  <a:cubicBezTo>
                    <a:pt x="19364" y="15279"/>
                    <a:pt x="19377" y="15269"/>
                    <a:pt x="19387" y="15257"/>
                  </a:cubicBezTo>
                  <a:cubicBezTo>
                    <a:pt x="19397" y="15247"/>
                    <a:pt x="19404" y="15234"/>
                    <a:pt x="19411" y="15222"/>
                  </a:cubicBezTo>
                  <a:cubicBezTo>
                    <a:pt x="19413" y="15218"/>
                    <a:pt x="19417" y="15215"/>
                    <a:pt x="19419" y="15210"/>
                  </a:cubicBezTo>
                  <a:cubicBezTo>
                    <a:pt x="19419" y="15210"/>
                    <a:pt x="19417" y="15207"/>
                    <a:pt x="19417" y="15207"/>
                  </a:cubicBezTo>
                  <a:cubicBezTo>
                    <a:pt x="19428" y="15175"/>
                    <a:pt x="19425" y="15143"/>
                    <a:pt x="19402" y="15115"/>
                  </a:cubicBezTo>
                  <a:close/>
                  <a:moveTo>
                    <a:pt x="19668" y="15127"/>
                  </a:moveTo>
                  <a:cubicBezTo>
                    <a:pt x="19641" y="15161"/>
                    <a:pt x="19575" y="15203"/>
                    <a:pt x="19609" y="15222"/>
                  </a:cubicBezTo>
                  <a:cubicBezTo>
                    <a:pt x="19676" y="15204"/>
                    <a:pt x="19731" y="15153"/>
                    <a:pt x="19668" y="15127"/>
                  </a:cubicBezTo>
                  <a:close/>
                  <a:moveTo>
                    <a:pt x="2846" y="15192"/>
                  </a:moveTo>
                  <a:cubicBezTo>
                    <a:pt x="2815" y="15203"/>
                    <a:pt x="2816" y="15230"/>
                    <a:pt x="2828" y="15254"/>
                  </a:cubicBezTo>
                  <a:cubicBezTo>
                    <a:pt x="2840" y="15279"/>
                    <a:pt x="2864" y="15303"/>
                    <a:pt x="2881" y="15307"/>
                  </a:cubicBezTo>
                  <a:cubicBezTo>
                    <a:pt x="2965" y="15298"/>
                    <a:pt x="2865" y="15233"/>
                    <a:pt x="2846" y="15192"/>
                  </a:cubicBezTo>
                  <a:close/>
                  <a:moveTo>
                    <a:pt x="2828" y="15254"/>
                  </a:moveTo>
                  <a:cubicBezTo>
                    <a:pt x="2806" y="15218"/>
                    <a:pt x="2784" y="15186"/>
                    <a:pt x="2754" y="15201"/>
                  </a:cubicBezTo>
                  <a:cubicBezTo>
                    <a:pt x="2783" y="15275"/>
                    <a:pt x="2824" y="15278"/>
                    <a:pt x="2861" y="15305"/>
                  </a:cubicBezTo>
                  <a:cubicBezTo>
                    <a:pt x="2850" y="15289"/>
                    <a:pt x="2839" y="15272"/>
                    <a:pt x="2828" y="15254"/>
                  </a:cubicBezTo>
                  <a:close/>
                  <a:moveTo>
                    <a:pt x="1498" y="15213"/>
                  </a:moveTo>
                  <a:cubicBezTo>
                    <a:pt x="1450" y="15206"/>
                    <a:pt x="1409" y="15224"/>
                    <a:pt x="1395" y="15231"/>
                  </a:cubicBezTo>
                  <a:cubicBezTo>
                    <a:pt x="1445" y="15285"/>
                    <a:pt x="1495" y="15331"/>
                    <a:pt x="1543" y="15411"/>
                  </a:cubicBezTo>
                  <a:cubicBezTo>
                    <a:pt x="1569" y="15346"/>
                    <a:pt x="1623" y="15396"/>
                    <a:pt x="1640" y="15334"/>
                  </a:cubicBezTo>
                  <a:cubicBezTo>
                    <a:pt x="1602" y="15250"/>
                    <a:pt x="1546" y="15220"/>
                    <a:pt x="1498" y="15213"/>
                  </a:cubicBezTo>
                  <a:close/>
                  <a:moveTo>
                    <a:pt x="19490" y="15334"/>
                  </a:moveTo>
                  <a:cubicBezTo>
                    <a:pt x="19480" y="15371"/>
                    <a:pt x="19416" y="15430"/>
                    <a:pt x="19440" y="15452"/>
                  </a:cubicBezTo>
                  <a:cubicBezTo>
                    <a:pt x="19433" y="15462"/>
                    <a:pt x="19424" y="15470"/>
                    <a:pt x="19414" y="15479"/>
                  </a:cubicBezTo>
                  <a:cubicBezTo>
                    <a:pt x="19412" y="15480"/>
                    <a:pt x="19409" y="15482"/>
                    <a:pt x="19408" y="15485"/>
                  </a:cubicBezTo>
                  <a:cubicBezTo>
                    <a:pt x="19404" y="15491"/>
                    <a:pt x="19402" y="15497"/>
                    <a:pt x="19405" y="15502"/>
                  </a:cubicBezTo>
                  <a:cubicBezTo>
                    <a:pt x="19408" y="15510"/>
                    <a:pt x="19418" y="15512"/>
                    <a:pt x="19425" y="15505"/>
                  </a:cubicBezTo>
                  <a:cubicBezTo>
                    <a:pt x="19440" y="15494"/>
                    <a:pt x="19464" y="15476"/>
                    <a:pt x="19476" y="15446"/>
                  </a:cubicBezTo>
                  <a:lnTo>
                    <a:pt x="19482" y="15452"/>
                  </a:lnTo>
                  <a:cubicBezTo>
                    <a:pt x="19513" y="15424"/>
                    <a:pt x="19544" y="15399"/>
                    <a:pt x="19573" y="15358"/>
                  </a:cubicBezTo>
                  <a:cubicBezTo>
                    <a:pt x="19542" y="15332"/>
                    <a:pt x="19516" y="15328"/>
                    <a:pt x="19490" y="15334"/>
                  </a:cubicBezTo>
                  <a:close/>
                  <a:moveTo>
                    <a:pt x="2837" y="15337"/>
                  </a:moveTo>
                  <a:cubicBezTo>
                    <a:pt x="2818" y="15349"/>
                    <a:pt x="2830" y="15392"/>
                    <a:pt x="2926" y="15429"/>
                  </a:cubicBezTo>
                  <a:cubicBezTo>
                    <a:pt x="2906" y="15344"/>
                    <a:pt x="2856" y="15325"/>
                    <a:pt x="2837" y="15337"/>
                  </a:cubicBezTo>
                  <a:close/>
                  <a:moveTo>
                    <a:pt x="19644" y="15346"/>
                  </a:moveTo>
                  <a:lnTo>
                    <a:pt x="19603" y="15414"/>
                  </a:lnTo>
                  <a:lnTo>
                    <a:pt x="19659" y="15440"/>
                  </a:lnTo>
                  <a:lnTo>
                    <a:pt x="19697" y="15372"/>
                  </a:lnTo>
                  <a:lnTo>
                    <a:pt x="19644" y="15346"/>
                  </a:lnTo>
                  <a:close/>
                  <a:moveTo>
                    <a:pt x="2825" y="15387"/>
                  </a:moveTo>
                  <a:cubicBezTo>
                    <a:pt x="2819" y="15439"/>
                    <a:pt x="2884" y="15501"/>
                    <a:pt x="2923" y="15514"/>
                  </a:cubicBezTo>
                  <a:cubicBezTo>
                    <a:pt x="2876" y="15442"/>
                    <a:pt x="2847" y="15394"/>
                    <a:pt x="2825" y="15387"/>
                  </a:cubicBezTo>
                  <a:close/>
                  <a:moveTo>
                    <a:pt x="19877" y="15414"/>
                  </a:moveTo>
                  <a:cubicBezTo>
                    <a:pt x="19867" y="15410"/>
                    <a:pt x="19853" y="15413"/>
                    <a:pt x="19845" y="15423"/>
                  </a:cubicBezTo>
                  <a:lnTo>
                    <a:pt x="19798" y="15479"/>
                  </a:lnTo>
                  <a:cubicBezTo>
                    <a:pt x="19790" y="15488"/>
                    <a:pt x="19793" y="15502"/>
                    <a:pt x="19804" y="15505"/>
                  </a:cubicBezTo>
                  <a:cubicBezTo>
                    <a:pt x="19814" y="15509"/>
                    <a:pt x="19828" y="15504"/>
                    <a:pt x="19836" y="15494"/>
                  </a:cubicBezTo>
                  <a:lnTo>
                    <a:pt x="19883" y="15437"/>
                  </a:lnTo>
                  <a:cubicBezTo>
                    <a:pt x="19892" y="15428"/>
                    <a:pt x="19889" y="15418"/>
                    <a:pt x="19877" y="15414"/>
                  </a:cubicBezTo>
                  <a:close/>
                  <a:moveTo>
                    <a:pt x="19606" y="15437"/>
                  </a:moveTo>
                  <a:cubicBezTo>
                    <a:pt x="19568" y="15477"/>
                    <a:pt x="19511" y="15521"/>
                    <a:pt x="19594" y="15532"/>
                  </a:cubicBezTo>
                  <a:lnTo>
                    <a:pt x="19647" y="15482"/>
                  </a:lnTo>
                  <a:cubicBezTo>
                    <a:pt x="19614" y="15471"/>
                    <a:pt x="19627" y="15451"/>
                    <a:pt x="19606" y="15437"/>
                  </a:cubicBezTo>
                  <a:close/>
                  <a:moveTo>
                    <a:pt x="1097" y="15520"/>
                  </a:moveTo>
                  <a:cubicBezTo>
                    <a:pt x="1027" y="15517"/>
                    <a:pt x="1141" y="15701"/>
                    <a:pt x="1167" y="15695"/>
                  </a:cubicBezTo>
                  <a:cubicBezTo>
                    <a:pt x="1173" y="15653"/>
                    <a:pt x="1129" y="15583"/>
                    <a:pt x="1097" y="15520"/>
                  </a:cubicBezTo>
                  <a:close/>
                  <a:moveTo>
                    <a:pt x="3449" y="15553"/>
                  </a:moveTo>
                  <a:cubicBezTo>
                    <a:pt x="3450" y="15555"/>
                    <a:pt x="3453" y="15557"/>
                    <a:pt x="3454" y="15559"/>
                  </a:cubicBezTo>
                  <a:cubicBezTo>
                    <a:pt x="3453" y="15559"/>
                    <a:pt x="3453" y="15562"/>
                    <a:pt x="3452" y="15562"/>
                  </a:cubicBezTo>
                  <a:lnTo>
                    <a:pt x="3449" y="15553"/>
                  </a:lnTo>
                  <a:close/>
                  <a:moveTo>
                    <a:pt x="19795" y="15570"/>
                  </a:moveTo>
                  <a:cubicBezTo>
                    <a:pt x="19778" y="15582"/>
                    <a:pt x="19677" y="15637"/>
                    <a:pt x="19727" y="15665"/>
                  </a:cubicBezTo>
                  <a:cubicBezTo>
                    <a:pt x="19738" y="15612"/>
                    <a:pt x="19846" y="15616"/>
                    <a:pt x="19795" y="15570"/>
                  </a:cubicBezTo>
                  <a:close/>
                  <a:moveTo>
                    <a:pt x="3475" y="15588"/>
                  </a:moveTo>
                  <a:cubicBezTo>
                    <a:pt x="3476" y="15588"/>
                    <a:pt x="3477" y="15589"/>
                    <a:pt x="3478" y="15588"/>
                  </a:cubicBezTo>
                  <a:cubicBezTo>
                    <a:pt x="3506" y="15622"/>
                    <a:pt x="3535" y="15659"/>
                    <a:pt x="3567" y="15695"/>
                  </a:cubicBezTo>
                  <a:cubicBezTo>
                    <a:pt x="3583" y="15729"/>
                    <a:pt x="3599" y="15743"/>
                    <a:pt x="3614" y="15748"/>
                  </a:cubicBezTo>
                  <a:cubicBezTo>
                    <a:pt x="3633" y="15768"/>
                    <a:pt x="3653" y="15789"/>
                    <a:pt x="3673" y="15810"/>
                  </a:cubicBezTo>
                  <a:cubicBezTo>
                    <a:pt x="3648" y="15765"/>
                    <a:pt x="3666" y="15769"/>
                    <a:pt x="3694" y="15792"/>
                  </a:cubicBezTo>
                  <a:cubicBezTo>
                    <a:pt x="3692" y="15796"/>
                    <a:pt x="3692" y="15802"/>
                    <a:pt x="3697" y="15807"/>
                  </a:cubicBezTo>
                  <a:cubicBezTo>
                    <a:pt x="3701" y="15812"/>
                    <a:pt x="3708" y="15814"/>
                    <a:pt x="3712" y="15810"/>
                  </a:cubicBezTo>
                  <a:cubicBezTo>
                    <a:pt x="3737" y="15835"/>
                    <a:pt x="3766" y="15868"/>
                    <a:pt x="3777" y="15892"/>
                  </a:cubicBezTo>
                  <a:cubicBezTo>
                    <a:pt x="3770" y="15940"/>
                    <a:pt x="3757" y="15910"/>
                    <a:pt x="3723" y="15934"/>
                  </a:cubicBezTo>
                  <a:cubicBezTo>
                    <a:pt x="3706" y="15911"/>
                    <a:pt x="3687" y="15895"/>
                    <a:pt x="3670" y="15872"/>
                  </a:cubicBezTo>
                  <a:cubicBezTo>
                    <a:pt x="3617" y="15797"/>
                    <a:pt x="3562" y="15724"/>
                    <a:pt x="3487" y="15686"/>
                  </a:cubicBezTo>
                  <a:lnTo>
                    <a:pt x="3484" y="15689"/>
                  </a:lnTo>
                  <a:cubicBezTo>
                    <a:pt x="3482" y="15687"/>
                    <a:pt x="3480" y="15685"/>
                    <a:pt x="3478" y="15683"/>
                  </a:cubicBezTo>
                  <a:cubicBezTo>
                    <a:pt x="3470" y="15668"/>
                    <a:pt x="3460" y="15653"/>
                    <a:pt x="3452" y="15638"/>
                  </a:cubicBezTo>
                  <a:cubicBezTo>
                    <a:pt x="3450" y="15635"/>
                    <a:pt x="3450" y="15633"/>
                    <a:pt x="3449" y="15630"/>
                  </a:cubicBezTo>
                  <a:lnTo>
                    <a:pt x="3454" y="15627"/>
                  </a:lnTo>
                  <a:cubicBezTo>
                    <a:pt x="3463" y="15616"/>
                    <a:pt x="3483" y="15610"/>
                    <a:pt x="3472" y="15591"/>
                  </a:cubicBezTo>
                  <a:cubicBezTo>
                    <a:pt x="3473" y="15591"/>
                    <a:pt x="3474" y="15588"/>
                    <a:pt x="3475" y="15588"/>
                  </a:cubicBezTo>
                  <a:close/>
                  <a:moveTo>
                    <a:pt x="19044" y="15597"/>
                  </a:moveTo>
                  <a:cubicBezTo>
                    <a:pt x="19045" y="15597"/>
                    <a:pt x="19046" y="15597"/>
                    <a:pt x="19047" y="15597"/>
                  </a:cubicBezTo>
                  <a:cubicBezTo>
                    <a:pt x="19053" y="15612"/>
                    <a:pt x="19035" y="15622"/>
                    <a:pt x="19026" y="15632"/>
                  </a:cubicBezTo>
                  <a:lnTo>
                    <a:pt x="19000" y="15677"/>
                  </a:lnTo>
                  <a:cubicBezTo>
                    <a:pt x="18987" y="15686"/>
                    <a:pt x="18971" y="15694"/>
                    <a:pt x="18959" y="15706"/>
                  </a:cubicBezTo>
                  <a:cubicBezTo>
                    <a:pt x="18950" y="15702"/>
                    <a:pt x="18944" y="15697"/>
                    <a:pt x="18938" y="15692"/>
                  </a:cubicBezTo>
                  <a:cubicBezTo>
                    <a:pt x="18944" y="15666"/>
                    <a:pt x="18959" y="15641"/>
                    <a:pt x="18979" y="15624"/>
                  </a:cubicBezTo>
                  <a:cubicBezTo>
                    <a:pt x="18999" y="15606"/>
                    <a:pt x="19022" y="15595"/>
                    <a:pt x="19044" y="15597"/>
                  </a:cubicBezTo>
                  <a:close/>
                  <a:moveTo>
                    <a:pt x="19496" y="15638"/>
                  </a:moveTo>
                  <a:lnTo>
                    <a:pt x="19452" y="15703"/>
                  </a:lnTo>
                  <a:lnTo>
                    <a:pt x="19505" y="15733"/>
                  </a:lnTo>
                  <a:lnTo>
                    <a:pt x="19547" y="15668"/>
                  </a:lnTo>
                  <a:lnTo>
                    <a:pt x="19496" y="15638"/>
                  </a:lnTo>
                  <a:close/>
                  <a:moveTo>
                    <a:pt x="19275" y="15819"/>
                  </a:moveTo>
                  <a:cubicBezTo>
                    <a:pt x="19247" y="15885"/>
                    <a:pt x="19214" y="15859"/>
                    <a:pt x="19186" y="15925"/>
                  </a:cubicBezTo>
                  <a:cubicBezTo>
                    <a:pt x="19237" y="15936"/>
                    <a:pt x="19205" y="15978"/>
                    <a:pt x="19245" y="15993"/>
                  </a:cubicBezTo>
                  <a:cubicBezTo>
                    <a:pt x="19274" y="15929"/>
                    <a:pt x="19304" y="15862"/>
                    <a:pt x="19275" y="15819"/>
                  </a:cubicBezTo>
                  <a:close/>
                  <a:moveTo>
                    <a:pt x="2101" y="15848"/>
                  </a:moveTo>
                  <a:cubicBezTo>
                    <a:pt x="2093" y="15852"/>
                    <a:pt x="2090" y="15863"/>
                    <a:pt x="2095" y="15875"/>
                  </a:cubicBezTo>
                  <a:cubicBezTo>
                    <a:pt x="2154" y="15991"/>
                    <a:pt x="2233" y="16106"/>
                    <a:pt x="2314" y="16215"/>
                  </a:cubicBezTo>
                  <a:lnTo>
                    <a:pt x="2320" y="16220"/>
                  </a:lnTo>
                  <a:cubicBezTo>
                    <a:pt x="2327" y="16231"/>
                    <a:pt x="2340" y="16232"/>
                    <a:pt x="2346" y="16226"/>
                  </a:cubicBezTo>
                  <a:cubicBezTo>
                    <a:pt x="2353" y="16221"/>
                    <a:pt x="2350" y="16209"/>
                    <a:pt x="2343" y="16200"/>
                  </a:cubicBezTo>
                  <a:lnTo>
                    <a:pt x="2340" y="16194"/>
                  </a:lnTo>
                  <a:cubicBezTo>
                    <a:pt x="2262" y="16088"/>
                    <a:pt x="2181" y="15976"/>
                    <a:pt x="2125" y="15863"/>
                  </a:cubicBezTo>
                  <a:cubicBezTo>
                    <a:pt x="2119" y="15852"/>
                    <a:pt x="2109" y="15845"/>
                    <a:pt x="2101" y="15848"/>
                  </a:cubicBezTo>
                  <a:close/>
                  <a:moveTo>
                    <a:pt x="3171" y="15872"/>
                  </a:moveTo>
                  <a:cubicBezTo>
                    <a:pt x="3195" y="15908"/>
                    <a:pt x="3220" y="15943"/>
                    <a:pt x="3245" y="15978"/>
                  </a:cubicBezTo>
                  <a:lnTo>
                    <a:pt x="3251" y="15966"/>
                  </a:lnTo>
                  <a:cubicBezTo>
                    <a:pt x="3275" y="15993"/>
                    <a:pt x="3291" y="16025"/>
                    <a:pt x="3307" y="16058"/>
                  </a:cubicBezTo>
                  <a:cubicBezTo>
                    <a:pt x="3311" y="16067"/>
                    <a:pt x="3316" y="16075"/>
                    <a:pt x="3322" y="16085"/>
                  </a:cubicBezTo>
                  <a:cubicBezTo>
                    <a:pt x="3316" y="16088"/>
                    <a:pt x="3312" y="16092"/>
                    <a:pt x="3307" y="16096"/>
                  </a:cubicBezTo>
                  <a:cubicBezTo>
                    <a:pt x="3295" y="16106"/>
                    <a:pt x="3286" y="16115"/>
                    <a:pt x="3277" y="16117"/>
                  </a:cubicBezTo>
                  <a:cubicBezTo>
                    <a:pt x="3162" y="16061"/>
                    <a:pt x="3264" y="15977"/>
                    <a:pt x="3156" y="15878"/>
                  </a:cubicBezTo>
                  <a:cubicBezTo>
                    <a:pt x="3161" y="15875"/>
                    <a:pt x="3166" y="15874"/>
                    <a:pt x="3171" y="15872"/>
                  </a:cubicBezTo>
                  <a:close/>
                  <a:moveTo>
                    <a:pt x="19357" y="15928"/>
                  </a:moveTo>
                  <a:cubicBezTo>
                    <a:pt x="19346" y="15922"/>
                    <a:pt x="19327" y="15927"/>
                    <a:pt x="19316" y="15940"/>
                  </a:cubicBezTo>
                  <a:lnTo>
                    <a:pt x="19281" y="15984"/>
                  </a:lnTo>
                  <a:cubicBezTo>
                    <a:pt x="19270" y="15997"/>
                    <a:pt x="19269" y="16010"/>
                    <a:pt x="19281" y="16017"/>
                  </a:cubicBezTo>
                  <a:cubicBezTo>
                    <a:pt x="19292" y="16023"/>
                    <a:pt x="19311" y="16017"/>
                    <a:pt x="19322" y="16005"/>
                  </a:cubicBezTo>
                  <a:lnTo>
                    <a:pt x="19357" y="15960"/>
                  </a:lnTo>
                  <a:cubicBezTo>
                    <a:pt x="19369" y="15948"/>
                    <a:pt x="19370" y="15934"/>
                    <a:pt x="19357" y="15928"/>
                  </a:cubicBezTo>
                  <a:close/>
                  <a:moveTo>
                    <a:pt x="1853" y="15946"/>
                  </a:moveTo>
                  <a:cubicBezTo>
                    <a:pt x="1846" y="15951"/>
                    <a:pt x="1848" y="15960"/>
                    <a:pt x="1856" y="15969"/>
                  </a:cubicBezTo>
                  <a:lnTo>
                    <a:pt x="1868" y="15984"/>
                  </a:lnTo>
                  <a:cubicBezTo>
                    <a:pt x="1884" y="16002"/>
                    <a:pt x="1899" y="16019"/>
                    <a:pt x="1918" y="16031"/>
                  </a:cubicBezTo>
                  <a:cubicBezTo>
                    <a:pt x="1928" y="16038"/>
                    <a:pt x="1938" y="16036"/>
                    <a:pt x="1942" y="16028"/>
                  </a:cubicBezTo>
                  <a:cubicBezTo>
                    <a:pt x="1944" y="16023"/>
                    <a:pt x="1944" y="16017"/>
                    <a:pt x="1939" y="16011"/>
                  </a:cubicBezTo>
                  <a:cubicBezTo>
                    <a:pt x="1936" y="16008"/>
                    <a:pt x="1933" y="16004"/>
                    <a:pt x="1930" y="16002"/>
                  </a:cubicBezTo>
                  <a:cubicBezTo>
                    <a:pt x="1918" y="15994"/>
                    <a:pt x="1907" y="15981"/>
                    <a:pt x="1894" y="15966"/>
                  </a:cubicBezTo>
                  <a:lnTo>
                    <a:pt x="1882" y="15952"/>
                  </a:lnTo>
                  <a:cubicBezTo>
                    <a:pt x="1874" y="15943"/>
                    <a:pt x="1860" y="15940"/>
                    <a:pt x="1853" y="15946"/>
                  </a:cubicBezTo>
                  <a:close/>
                  <a:moveTo>
                    <a:pt x="19080" y="15966"/>
                  </a:moveTo>
                  <a:cubicBezTo>
                    <a:pt x="19075" y="15966"/>
                    <a:pt x="19071" y="15968"/>
                    <a:pt x="19068" y="15972"/>
                  </a:cubicBezTo>
                  <a:cubicBezTo>
                    <a:pt x="19067" y="15974"/>
                    <a:pt x="19065" y="15977"/>
                    <a:pt x="19065" y="15978"/>
                  </a:cubicBezTo>
                  <a:lnTo>
                    <a:pt x="19059" y="16002"/>
                  </a:lnTo>
                  <a:lnTo>
                    <a:pt x="19062" y="16005"/>
                  </a:lnTo>
                  <a:cubicBezTo>
                    <a:pt x="19067" y="16011"/>
                    <a:pt x="19072" y="16020"/>
                    <a:pt x="19077" y="16028"/>
                  </a:cubicBezTo>
                  <a:cubicBezTo>
                    <a:pt x="19054" y="16112"/>
                    <a:pt x="19017" y="16200"/>
                    <a:pt x="19059" y="16262"/>
                  </a:cubicBezTo>
                  <a:cubicBezTo>
                    <a:pt x="19151" y="16180"/>
                    <a:pt x="19190" y="16098"/>
                    <a:pt x="19230" y="16014"/>
                  </a:cubicBezTo>
                  <a:cubicBezTo>
                    <a:pt x="19188" y="15984"/>
                    <a:pt x="19150" y="16060"/>
                    <a:pt x="19106" y="16014"/>
                  </a:cubicBezTo>
                  <a:lnTo>
                    <a:pt x="19103" y="16020"/>
                  </a:lnTo>
                  <a:cubicBezTo>
                    <a:pt x="19099" y="16008"/>
                    <a:pt x="19092" y="15999"/>
                    <a:pt x="19086" y="15990"/>
                  </a:cubicBezTo>
                  <a:lnTo>
                    <a:pt x="19089" y="15978"/>
                  </a:lnTo>
                  <a:cubicBezTo>
                    <a:pt x="19090" y="15971"/>
                    <a:pt x="19086" y="15967"/>
                    <a:pt x="19080" y="15966"/>
                  </a:cubicBezTo>
                  <a:close/>
                  <a:moveTo>
                    <a:pt x="19411" y="15981"/>
                  </a:moveTo>
                  <a:cubicBezTo>
                    <a:pt x="19394" y="16015"/>
                    <a:pt x="19284" y="16073"/>
                    <a:pt x="19334" y="16090"/>
                  </a:cubicBezTo>
                  <a:cubicBezTo>
                    <a:pt x="19397" y="16076"/>
                    <a:pt x="19431" y="16015"/>
                    <a:pt x="19411" y="15981"/>
                  </a:cubicBezTo>
                  <a:close/>
                  <a:moveTo>
                    <a:pt x="2497" y="15990"/>
                  </a:moveTo>
                  <a:cubicBezTo>
                    <a:pt x="2491" y="15995"/>
                    <a:pt x="2493" y="16008"/>
                    <a:pt x="2500" y="16017"/>
                  </a:cubicBezTo>
                  <a:cubicBezTo>
                    <a:pt x="2612" y="16155"/>
                    <a:pt x="2699" y="16275"/>
                    <a:pt x="2775" y="16395"/>
                  </a:cubicBezTo>
                  <a:cubicBezTo>
                    <a:pt x="2759" y="16391"/>
                    <a:pt x="2746" y="16389"/>
                    <a:pt x="2731" y="16392"/>
                  </a:cubicBezTo>
                  <a:cubicBezTo>
                    <a:pt x="2724" y="16393"/>
                    <a:pt x="2722" y="16399"/>
                    <a:pt x="2725" y="16407"/>
                  </a:cubicBezTo>
                  <a:cubicBezTo>
                    <a:pt x="2727" y="16414"/>
                    <a:pt x="2733" y="16419"/>
                    <a:pt x="2739" y="16418"/>
                  </a:cubicBezTo>
                  <a:cubicBezTo>
                    <a:pt x="2751" y="16416"/>
                    <a:pt x="2762" y="16421"/>
                    <a:pt x="2778" y="16424"/>
                  </a:cubicBezTo>
                  <a:cubicBezTo>
                    <a:pt x="2780" y="16425"/>
                    <a:pt x="2784" y="16423"/>
                    <a:pt x="2787" y="16424"/>
                  </a:cubicBezTo>
                  <a:cubicBezTo>
                    <a:pt x="2787" y="16425"/>
                    <a:pt x="2786" y="16426"/>
                    <a:pt x="2787" y="16427"/>
                  </a:cubicBezTo>
                  <a:cubicBezTo>
                    <a:pt x="2842" y="16510"/>
                    <a:pt x="2910" y="16584"/>
                    <a:pt x="2991" y="16652"/>
                  </a:cubicBezTo>
                  <a:cubicBezTo>
                    <a:pt x="3024" y="16718"/>
                    <a:pt x="3054" y="16710"/>
                    <a:pt x="3088" y="16755"/>
                  </a:cubicBezTo>
                  <a:cubicBezTo>
                    <a:pt x="3157" y="16735"/>
                    <a:pt x="3054" y="16593"/>
                    <a:pt x="3008" y="16607"/>
                  </a:cubicBezTo>
                  <a:cubicBezTo>
                    <a:pt x="2935" y="16544"/>
                    <a:pt x="2873" y="16478"/>
                    <a:pt x="2822" y="16404"/>
                  </a:cubicBezTo>
                  <a:cubicBezTo>
                    <a:pt x="2817" y="16397"/>
                    <a:pt x="2811" y="16391"/>
                    <a:pt x="2804" y="16389"/>
                  </a:cubicBezTo>
                  <a:cubicBezTo>
                    <a:pt x="2783" y="16354"/>
                    <a:pt x="2761" y="16320"/>
                    <a:pt x="2736" y="16285"/>
                  </a:cubicBezTo>
                  <a:cubicBezTo>
                    <a:pt x="2674" y="16195"/>
                    <a:pt x="2604" y="16100"/>
                    <a:pt x="2521" y="15996"/>
                  </a:cubicBezTo>
                  <a:cubicBezTo>
                    <a:pt x="2514" y="15987"/>
                    <a:pt x="2503" y="15985"/>
                    <a:pt x="2497" y="15990"/>
                  </a:cubicBezTo>
                  <a:close/>
                  <a:moveTo>
                    <a:pt x="3582" y="16022"/>
                  </a:moveTo>
                  <a:cubicBezTo>
                    <a:pt x="3516" y="16042"/>
                    <a:pt x="3528" y="16084"/>
                    <a:pt x="3540" y="16126"/>
                  </a:cubicBezTo>
                  <a:cubicBezTo>
                    <a:pt x="3608" y="16145"/>
                    <a:pt x="3668" y="16089"/>
                    <a:pt x="3582" y="16022"/>
                  </a:cubicBezTo>
                  <a:close/>
                  <a:moveTo>
                    <a:pt x="18639" y="16120"/>
                  </a:moveTo>
                  <a:cubicBezTo>
                    <a:pt x="18615" y="16159"/>
                    <a:pt x="18590" y="16140"/>
                    <a:pt x="18566" y="16194"/>
                  </a:cubicBezTo>
                  <a:cubicBezTo>
                    <a:pt x="18598" y="16227"/>
                    <a:pt x="18630" y="16218"/>
                    <a:pt x="18660" y="16188"/>
                  </a:cubicBezTo>
                  <a:cubicBezTo>
                    <a:pt x="18641" y="16169"/>
                    <a:pt x="18652" y="16141"/>
                    <a:pt x="18639" y="16120"/>
                  </a:cubicBezTo>
                  <a:close/>
                  <a:moveTo>
                    <a:pt x="3856" y="16141"/>
                  </a:moveTo>
                  <a:cubicBezTo>
                    <a:pt x="3858" y="16143"/>
                    <a:pt x="3861" y="16147"/>
                    <a:pt x="3862" y="16150"/>
                  </a:cubicBezTo>
                  <a:lnTo>
                    <a:pt x="3842" y="16164"/>
                  </a:lnTo>
                  <a:cubicBezTo>
                    <a:pt x="3841" y="16164"/>
                    <a:pt x="3839" y="16165"/>
                    <a:pt x="3839" y="16164"/>
                  </a:cubicBezTo>
                  <a:cubicBezTo>
                    <a:pt x="3846" y="16158"/>
                    <a:pt x="3851" y="16149"/>
                    <a:pt x="3856" y="16141"/>
                  </a:cubicBezTo>
                  <a:close/>
                  <a:moveTo>
                    <a:pt x="3573" y="16147"/>
                  </a:moveTo>
                  <a:cubicBezTo>
                    <a:pt x="3546" y="16164"/>
                    <a:pt x="3547" y="16212"/>
                    <a:pt x="3652" y="16235"/>
                  </a:cubicBezTo>
                  <a:cubicBezTo>
                    <a:pt x="3652" y="16142"/>
                    <a:pt x="3599" y="16129"/>
                    <a:pt x="3573" y="16147"/>
                  </a:cubicBezTo>
                  <a:close/>
                  <a:moveTo>
                    <a:pt x="2089" y="16152"/>
                  </a:moveTo>
                  <a:cubicBezTo>
                    <a:pt x="2080" y="16159"/>
                    <a:pt x="2080" y="16174"/>
                    <a:pt x="2089" y="16188"/>
                  </a:cubicBezTo>
                  <a:cubicBezTo>
                    <a:pt x="2133" y="16251"/>
                    <a:pt x="2177" y="16320"/>
                    <a:pt x="2219" y="16386"/>
                  </a:cubicBezTo>
                  <a:cubicBezTo>
                    <a:pt x="2303" y="16514"/>
                    <a:pt x="2393" y="16646"/>
                    <a:pt x="2500" y="16749"/>
                  </a:cubicBezTo>
                  <a:cubicBezTo>
                    <a:pt x="2512" y="16761"/>
                    <a:pt x="2526" y="16762"/>
                    <a:pt x="2533" y="16752"/>
                  </a:cubicBezTo>
                  <a:cubicBezTo>
                    <a:pt x="2538" y="16744"/>
                    <a:pt x="2538" y="16731"/>
                    <a:pt x="2530" y="16720"/>
                  </a:cubicBezTo>
                  <a:cubicBezTo>
                    <a:pt x="2528" y="16718"/>
                    <a:pt x="2526" y="16715"/>
                    <a:pt x="2524" y="16714"/>
                  </a:cubicBezTo>
                  <a:cubicBezTo>
                    <a:pt x="2422" y="16616"/>
                    <a:pt x="2336" y="16487"/>
                    <a:pt x="2255" y="16362"/>
                  </a:cubicBezTo>
                  <a:cubicBezTo>
                    <a:pt x="2212" y="16296"/>
                    <a:pt x="2166" y="16229"/>
                    <a:pt x="2122" y="16164"/>
                  </a:cubicBezTo>
                  <a:cubicBezTo>
                    <a:pt x="2113" y="16150"/>
                    <a:pt x="2099" y="16145"/>
                    <a:pt x="2089" y="16152"/>
                  </a:cubicBezTo>
                  <a:close/>
                  <a:moveTo>
                    <a:pt x="19198" y="16155"/>
                  </a:moveTo>
                  <a:lnTo>
                    <a:pt x="19133" y="16235"/>
                  </a:lnTo>
                  <a:cubicBezTo>
                    <a:pt x="19185" y="16290"/>
                    <a:pt x="19276" y="16179"/>
                    <a:pt x="19198" y="16155"/>
                  </a:cubicBezTo>
                  <a:close/>
                  <a:moveTo>
                    <a:pt x="18929" y="16182"/>
                  </a:moveTo>
                  <a:cubicBezTo>
                    <a:pt x="18907" y="16203"/>
                    <a:pt x="18894" y="16217"/>
                    <a:pt x="18879" y="16235"/>
                  </a:cubicBezTo>
                  <a:lnTo>
                    <a:pt x="18867" y="16250"/>
                  </a:lnTo>
                  <a:cubicBezTo>
                    <a:pt x="18860" y="16260"/>
                    <a:pt x="18860" y="16273"/>
                    <a:pt x="18867" y="16280"/>
                  </a:cubicBezTo>
                  <a:cubicBezTo>
                    <a:pt x="18875" y="16286"/>
                    <a:pt x="18888" y="16284"/>
                    <a:pt x="18896" y="16274"/>
                  </a:cubicBezTo>
                  <a:lnTo>
                    <a:pt x="18908" y="16259"/>
                  </a:lnTo>
                  <a:cubicBezTo>
                    <a:pt x="18922" y="16241"/>
                    <a:pt x="18931" y="16229"/>
                    <a:pt x="18950" y="16212"/>
                  </a:cubicBezTo>
                  <a:cubicBezTo>
                    <a:pt x="18959" y="16203"/>
                    <a:pt x="18962" y="16190"/>
                    <a:pt x="18956" y="16182"/>
                  </a:cubicBezTo>
                  <a:cubicBezTo>
                    <a:pt x="18950" y="16174"/>
                    <a:pt x="18939" y="16173"/>
                    <a:pt x="18929" y="16182"/>
                  </a:cubicBezTo>
                  <a:close/>
                  <a:moveTo>
                    <a:pt x="18728" y="16220"/>
                  </a:moveTo>
                  <a:cubicBezTo>
                    <a:pt x="18684" y="16280"/>
                    <a:pt x="18641" y="16338"/>
                    <a:pt x="18699" y="16368"/>
                  </a:cubicBezTo>
                  <a:cubicBezTo>
                    <a:pt x="18690" y="16382"/>
                    <a:pt x="18679" y="16396"/>
                    <a:pt x="18669" y="16407"/>
                  </a:cubicBezTo>
                  <a:cubicBezTo>
                    <a:pt x="18589" y="16373"/>
                    <a:pt x="18587" y="16479"/>
                    <a:pt x="18506" y="16537"/>
                  </a:cubicBezTo>
                  <a:cubicBezTo>
                    <a:pt x="18537" y="16576"/>
                    <a:pt x="18569" y="16545"/>
                    <a:pt x="18574" y="16575"/>
                  </a:cubicBezTo>
                  <a:cubicBezTo>
                    <a:pt x="18550" y="16589"/>
                    <a:pt x="18525" y="16614"/>
                    <a:pt x="18501" y="16631"/>
                  </a:cubicBezTo>
                  <a:cubicBezTo>
                    <a:pt x="18564" y="16695"/>
                    <a:pt x="18594" y="16577"/>
                    <a:pt x="18633" y="16572"/>
                  </a:cubicBezTo>
                  <a:cubicBezTo>
                    <a:pt x="18620" y="16563"/>
                    <a:pt x="18606" y="16562"/>
                    <a:pt x="18592" y="16566"/>
                  </a:cubicBezTo>
                  <a:cubicBezTo>
                    <a:pt x="18624" y="16526"/>
                    <a:pt x="18656" y="16486"/>
                    <a:pt x="18687" y="16445"/>
                  </a:cubicBezTo>
                  <a:lnTo>
                    <a:pt x="18681" y="16445"/>
                  </a:lnTo>
                  <a:cubicBezTo>
                    <a:pt x="18704" y="16424"/>
                    <a:pt x="18725" y="16398"/>
                    <a:pt x="18740" y="16368"/>
                  </a:cubicBezTo>
                  <a:lnTo>
                    <a:pt x="18743" y="16374"/>
                  </a:lnTo>
                  <a:cubicBezTo>
                    <a:pt x="18793" y="16322"/>
                    <a:pt x="18776" y="16288"/>
                    <a:pt x="18796" y="16244"/>
                  </a:cubicBezTo>
                  <a:cubicBezTo>
                    <a:pt x="18773" y="16221"/>
                    <a:pt x="18751" y="16241"/>
                    <a:pt x="18728" y="16220"/>
                  </a:cubicBezTo>
                  <a:close/>
                  <a:moveTo>
                    <a:pt x="18332" y="16259"/>
                  </a:moveTo>
                  <a:cubicBezTo>
                    <a:pt x="18310" y="16324"/>
                    <a:pt x="18220" y="16363"/>
                    <a:pt x="18184" y="16415"/>
                  </a:cubicBezTo>
                  <a:cubicBezTo>
                    <a:pt x="18163" y="16447"/>
                    <a:pt x="18144" y="16480"/>
                    <a:pt x="18128" y="16513"/>
                  </a:cubicBezTo>
                  <a:cubicBezTo>
                    <a:pt x="18117" y="16486"/>
                    <a:pt x="18100" y="16460"/>
                    <a:pt x="18087" y="16445"/>
                  </a:cubicBezTo>
                  <a:cubicBezTo>
                    <a:pt x="18091" y="16437"/>
                    <a:pt x="18094" y="16429"/>
                    <a:pt x="18099" y="16421"/>
                  </a:cubicBezTo>
                  <a:cubicBezTo>
                    <a:pt x="18131" y="16395"/>
                    <a:pt x="18161" y="16352"/>
                    <a:pt x="18196" y="16315"/>
                  </a:cubicBezTo>
                  <a:cubicBezTo>
                    <a:pt x="18235" y="16273"/>
                    <a:pt x="18279" y="16242"/>
                    <a:pt x="18332" y="16259"/>
                  </a:cubicBezTo>
                  <a:close/>
                  <a:moveTo>
                    <a:pt x="19130" y="16282"/>
                  </a:moveTo>
                  <a:cubicBezTo>
                    <a:pt x="19103" y="16347"/>
                    <a:pt x="19100" y="16351"/>
                    <a:pt x="19047" y="16398"/>
                  </a:cubicBezTo>
                  <a:cubicBezTo>
                    <a:pt x="19071" y="16457"/>
                    <a:pt x="19194" y="16286"/>
                    <a:pt x="19130" y="16282"/>
                  </a:cubicBezTo>
                  <a:close/>
                  <a:moveTo>
                    <a:pt x="3726" y="16395"/>
                  </a:moveTo>
                  <a:cubicBezTo>
                    <a:pt x="3727" y="16394"/>
                    <a:pt x="3728" y="16395"/>
                    <a:pt x="3729" y="16395"/>
                  </a:cubicBezTo>
                  <a:cubicBezTo>
                    <a:pt x="3733" y="16404"/>
                    <a:pt x="3736" y="16414"/>
                    <a:pt x="3735" y="16421"/>
                  </a:cubicBezTo>
                  <a:cubicBezTo>
                    <a:pt x="3732" y="16417"/>
                    <a:pt x="3729" y="16413"/>
                    <a:pt x="3726" y="16410"/>
                  </a:cubicBezTo>
                  <a:lnTo>
                    <a:pt x="3726" y="16407"/>
                  </a:lnTo>
                  <a:cubicBezTo>
                    <a:pt x="3727" y="16403"/>
                    <a:pt x="3726" y="16398"/>
                    <a:pt x="3726" y="16395"/>
                  </a:cubicBezTo>
                  <a:close/>
                  <a:moveTo>
                    <a:pt x="4099" y="16421"/>
                  </a:moveTo>
                  <a:lnTo>
                    <a:pt x="4066" y="16442"/>
                  </a:lnTo>
                  <a:lnTo>
                    <a:pt x="4128" y="16516"/>
                  </a:lnTo>
                  <a:lnTo>
                    <a:pt x="4161" y="16492"/>
                  </a:lnTo>
                  <a:lnTo>
                    <a:pt x="4099" y="16421"/>
                  </a:lnTo>
                  <a:close/>
                  <a:moveTo>
                    <a:pt x="18459" y="16430"/>
                  </a:moveTo>
                  <a:cubicBezTo>
                    <a:pt x="18434" y="16494"/>
                    <a:pt x="18389" y="16487"/>
                    <a:pt x="18400" y="16522"/>
                  </a:cubicBezTo>
                  <a:cubicBezTo>
                    <a:pt x="18419" y="16510"/>
                    <a:pt x="18436" y="16510"/>
                    <a:pt x="18453" y="16525"/>
                  </a:cubicBezTo>
                  <a:cubicBezTo>
                    <a:pt x="18614" y="16472"/>
                    <a:pt x="18522" y="16405"/>
                    <a:pt x="18474" y="16445"/>
                  </a:cubicBezTo>
                  <a:cubicBezTo>
                    <a:pt x="18469" y="16440"/>
                    <a:pt x="18468" y="16435"/>
                    <a:pt x="18459" y="16430"/>
                  </a:cubicBezTo>
                  <a:close/>
                  <a:moveTo>
                    <a:pt x="1956" y="16439"/>
                  </a:moveTo>
                  <a:cubicBezTo>
                    <a:pt x="1952" y="16455"/>
                    <a:pt x="1979" y="16513"/>
                    <a:pt x="2051" y="16566"/>
                  </a:cubicBezTo>
                  <a:cubicBezTo>
                    <a:pt x="1995" y="16450"/>
                    <a:pt x="1961" y="16423"/>
                    <a:pt x="1956" y="16439"/>
                  </a:cubicBezTo>
                  <a:close/>
                  <a:moveTo>
                    <a:pt x="1655" y="16492"/>
                  </a:moveTo>
                  <a:lnTo>
                    <a:pt x="1608" y="16522"/>
                  </a:lnTo>
                  <a:lnTo>
                    <a:pt x="1655" y="16587"/>
                  </a:lnTo>
                  <a:lnTo>
                    <a:pt x="1702" y="16560"/>
                  </a:lnTo>
                  <a:lnTo>
                    <a:pt x="1655" y="16492"/>
                  </a:lnTo>
                  <a:close/>
                  <a:moveTo>
                    <a:pt x="18811" y="16581"/>
                  </a:moveTo>
                  <a:cubicBezTo>
                    <a:pt x="18803" y="16576"/>
                    <a:pt x="18790" y="16579"/>
                    <a:pt x="18781" y="16590"/>
                  </a:cubicBezTo>
                  <a:lnTo>
                    <a:pt x="18769" y="16604"/>
                  </a:lnTo>
                  <a:cubicBezTo>
                    <a:pt x="18717" y="16672"/>
                    <a:pt x="18670" y="16745"/>
                    <a:pt x="18625" y="16814"/>
                  </a:cubicBezTo>
                  <a:cubicBezTo>
                    <a:pt x="18587" y="16871"/>
                    <a:pt x="18552" y="16924"/>
                    <a:pt x="18512" y="16974"/>
                  </a:cubicBezTo>
                  <a:cubicBezTo>
                    <a:pt x="18512" y="16975"/>
                    <a:pt x="18510" y="16976"/>
                    <a:pt x="18509" y="16977"/>
                  </a:cubicBezTo>
                  <a:cubicBezTo>
                    <a:pt x="18382" y="17074"/>
                    <a:pt x="18325" y="17187"/>
                    <a:pt x="18273" y="17308"/>
                  </a:cubicBezTo>
                  <a:cubicBezTo>
                    <a:pt x="18268" y="17314"/>
                    <a:pt x="18264" y="17321"/>
                    <a:pt x="18258" y="17328"/>
                  </a:cubicBezTo>
                  <a:cubicBezTo>
                    <a:pt x="18236" y="17355"/>
                    <a:pt x="18206" y="17386"/>
                    <a:pt x="18214" y="17420"/>
                  </a:cubicBezTo>
                  <a:cubicBezTo>
                    <a:pt x="18216" y="17429"/>
                    <a:pt x="18225" y="17434"/>
                    <a:pt x="18235" y="17429"/>
                  </a:cubicBezTo>
                  <a:cubicBezTo>
                    <a:pt x="18244" y="17424"/>
                    <a:pt x="18251" y="17414"/>
                    <a:pt x="18249" y="17405"/>
                  </a:cubicBezTo>
                  <a:cubicBezTo>
                    <a:pt x="18246" y="17390"/>
                    <a:pt x="18260" y="17372"/>
                    <a:pt x="18282" y="17346"/>
                  </a:cubicBezTo>
                  <a:cubicBezTo>
                    <a:pt x="18293" y="17333"/>
                    <a:pt x="18303" y="17319"/>
                    <a:pt x="18311" y="17305"/>
                  </a:cubicBezTo>
                  <a:lnTo>
                    <a:pt x="18314" y="17314"/>
                  </a:lnTo>
                  <a:cubicBezTo>
                    <a:pt x="18445" y="17164"/>
                    <a:pt x="18561" y="17146"/>
                    <a:pt x="18554" y="16992"/>
                  </a:cubicBezTo>
                  <a:lnTo>
                    <a:pt x="18545" y="16989"/>
                  </a:lnTo>
                  <a:cubicBezTo>
                    <a:pt x="18585" y="16938"/>
                    <a:pt x="18622" y="16883"/>
                    <a:pt x="18657" y="16829"/>
                  </a:cubicBezTo>
                  <a:cubicBezTo>
                    <a:pt x="18705" y="16756"/>
                    <a:pt x="18753" y="16681"/>
                    <a:pt x="18808" y="16613"/>
                  </a:cubicBezTo>
                  <a:cubicBezTo>
                    <a:pt x="18817" y="16602"/>
                    <a:pt x="18819" y="16587"/>
                    <a:pt x="18811" y="16581"/>
                  </a:cubicBezTo>
                  <a:close/>
                  <a:moveTo>
                    <a:pt x="18926" y="16625"/>
                  </a:moveTo>
                  <a:cubicBezTo>
                    <a:pt x="18877" y="16674"/>
                    <a:pt x="18825" y="16722"/>
                    <a:pt x="18882" y="16749"/>
                  </a:cubicBezTo>
                  <a:cubicBezTo>
                    <a:pt x="18932" y="16701"/>
                    <a:pt x="18983" y="16652"/>
                    <a:pt x="18926" y="16625"/>
                  </a:cubicBezTo>
                  <a:close/>
                  <a:moveTo>
                    <a:pt x="18344" y="16649"/>
                  </a:moveTo>
                  <a:cubicBezTo>
                    <a:pt x="18276" y="16726"/>
                    <a:pt x="18225" y="16746"/>
                    <a:pt x="18264" y="16785"/>
                  </a:cubicBezTo>
                  <a:cubicBezTo>
                    <a:pt x="18318" y="16736"/>
                    <a:pt x="18345" y="16690"/>
                    <a:pt x="18344" y="16649"/>
                  </a:cubicBezTo>
                  <a:close/>
                  <a:moveTo>
                    <a:pt x="2639" y="16669"/>
                  </a:moveTo>
                  <a:cubicBezTo>
                    <a:pt x="2682" y="16711"/>
                    <a:pt x="2727" y="16826"/>
                    <a:pt x="2769" y="16817"/>
                  </a:cubicBezTo>
                  <a:cubicBezTo>
                    <a:pt x="2705" y="16755"/>
                    <a:pt x="2712" y="16650"/>
                    <a:pt x="2639" y="16669"/>
                  </a:cubicBezTo>
                  <a:close/>
                  <a:moveTo>
                    <a:pt x="2134" y="16672"/>
                  </a:moveTo>
                  <a:cubicBezTo>
                    <a:pt x="2126" y="16678"/>
                    <a:pt x="2125" y="16692"/>
                    <a:pt x="2134" y="16705"/>
                  </a:cubicBezTo>
                  <a:cubicBezTo>
                    <a:pt x="2167" y="16754"/>
                    <a:pt x="2203" y="16804"/>
                    <a:pt x="2237" y="16853"/>
                  </a:cubicBezTo>
                  <a:cubicBezTo>
                    <a:pt x="2246" y="16865"/>
                    <a:pt x="2258" y="16870"/>
                    <a:pt x="2267" y="16864"/>
                  </a:cubicBezTo>
                  <a:cubicBezTo>
                    <a:pt x="2275" y="16859"/>
                    <a:pt x="2275" y="16841"/>
                    <a:pt x="2267" y="16829"/>
                  </a:cubicBezTo>
                  <a:cubicBezTo>
                    <a:pt x="2232" y="16780"/>
                    <a:pt x="2197" y="16733"/>
                    <a:pt x="2163" y="16684"/>
                  </a:cubicBezTo>
                  <a:cubicBezTo>
                    <a:pt x="2155" y="16672"/>
                    <a:pt x="2142" y="16667"/>
                    <a:pt x="2134" y="16672"/>
                  </a:cubicBezTo>
                  <a:close/>
                  <a:moveTo>
                    <a:pt x="2352" y="16720"/>
                  </a:moveTo>
                  <a:cubicBezTo>
                    <a:pt x="2383" y="16744"/>
                    <a:pt x="2417" y="16837"/>
                    <a:pt x="2447" y="16811"/>
                  </a:cubicBezTo>
                  <a:cubicBezTo>
                    <a:pt x="2415" y="16787"/>
                    <a:pt x="2383" y="16694"/>
                    <a:pt x="2352" y="16720"/>
                  </a:cubicBezTo>
                  <a:close/>
                  <a:moveTo>
                    <a:pt x="1971" y="16737"/>
                  </a:moveTo>
                  <a:cubicBezTo>
                    <a:pt x="2010" y="16776"/>
                    <a:pt x="2052" y="16903"/>
                    <a:pt x="2089" y="16847"/>
                  </a:cubicBezTo>
                  <a:cubicBezTo>
                    <a:pt x="2049" y="16784"/>
                    <a:pt x="2009" y="16741"/>
                    <a:pt x="1971" y="16737"/>
                  </a:cubicBezTo>
                  <a:close/>
                  <a:moveTo>
                    <a:pt x="18347" y="16758"/>
                  </a:moveTo>
                  <a:cubicBezTo>
                    <a:pt x="18278" y="16781"/>
                    <a:pt x="18294" y="16834"/>
                    <a:pt x="18232" y="16864"/>
                  </a:cubicBezTo>
                  <a:cubicBezTo>
                    <a:pt x="18256" y="16924"/>
                    <a:pt x="18363" y="16779"/>
                    <a:pt x="18347" y="16758"/>
                  </a:cubicBezTo>
                  <a:close/>
                  <a:moveTo>
                    <a:pt x="18010" y="16779"/>
                  </a:moveTo>
                  <a:cubicBezTo>
                    <a:pt x="18015" y="16802"/>
                    <a:pt x="18023" y="16827"/>
                    <a:pt x="18013" y="16853"/>
                  </a:cubicBezTo>
                  <a:cubicBezTo>
                    <a:pt x="18001" y="16881"/>
                    <a:pt x="17985" y="16908"/>
                    <a:pt x="17963" y="16929"/>
                  </a:cubicBezTo>
                  <a:cubicBezTo>
                    <a:pt x="17890" y="16948"/>
                    <a:pt x="17808" y="17042"/>
                    <a:pt x="17738" y="17018"/>
                  </a:cubicBezTo>
                  <a:cubicBezTo>
                    <a:pt x="17737" y="17011"/>
                    <a:pt x="17738" y="17005"/>
                    <a:pt x="17738" y="16997"/>
                  </a:cubicBezTo>
                  <a:cubicBezTo>
                    <a:pt x="17795" y="16959"/>
                    <a:pt x="17852" y="16921"/>
                    <a:pt x="17924" y="16906"/>
                  </a:cubicBezTo>
                  <a:cubicBezTo>
                    <a:pt x="17950" y="16864"/>
                    <a:pt x="17979" y="16822"/>
                    <a:pt x="18010" y="16779"/>
                  </a:cubicBezTo>
                  <a:close/>
                  <a:moveTo>
                    <a:pt x="3880" y="16799"/>
                  </a:moveTo>
                  <a:cubicBezTo>
                    <a:pt x="3959" y="16842"/>
                    <a:pt x="4049" y="16896"/>
                    <a:pt x="4081" y="16832"/>
                  </a:cubicBezTo>
                  <a:cubicBezTo>
                    <a:pt x="4156" y="16897"/>
                    <a:pt x="4266" y="17005"/>
                    <a:pt x="4270" y="17086"/>
                  </a:cubicBezTo>
                  <a:cubicBezTo>
                    <a:pt x="4361" y="17149"/>
                    <a:pt x="4435" y="17193"/>
                    <a:pt x="4512" y="17237"/>
                  </a:cubicBezTo>
                  <a:cubicBezTo>
                    <a:pt x="4578" y="17274"/>
                    <a:pt x="4645" y="17310"/>
                    <a:pt x="4725" y="17361"/>
                  </a:cubicBezTo>
                  <a:cubicBezTo>
                    <a:pt x="4784" y="17411"/>
                    <a:pt x="4844" y="17462"/>
                    <a:pt x="4905" y="17509"/>
                  </a:cubicBezTo>
                  <a:lnTo>
                    <a:pt x="4893" y="17520"/>
                  </a:lnTo>
                  <a:lnTo>
                    <a:pt x="4926" y="17550"/>
                  </a:lnTo>
                  <a:cubicBezTo>
                    <a:pt x="4934" y="17543"/>
                    <a:pt x="4944" y="17544"/>
                    <a:pt x="4953" y="17544"/>
                  </a:cubicBezTo>
                  <a:cubicBezTo>
                    <a:pt x="4944" y="17574"/>
                    <a:pt x="4988" y="17609"/>
                    <a:pt x="5026" y="17642"/>
                  </a:cubicBezTo>
                  <a:cubicBezTo>
                    <a:pt x="5026" y="17646"/>
                    <a:pt x="5025" y="17649"/>
                    <a:pt x="5023" y="17653"/>
                  </a:cubicBezTo>
                  <a:cubicBezTo>
                    <a:pt x="5022" y="17659"/>
                    <a:pt x="5025" y="17668"/>
                    <a:pt x="5032" y="17671"/>
                  </a:cubicBezTo>
                  <a:cubicBezTo>
                    <a:pt x="5039" y="17674"/>
                    <a:pt x="5048" y="17671"/>
                    <a:pt x="5050" y="17665"/>
                  </a:cubicBezTo>
                  <a:cubicBezTo>
                    <a:pt x="5053" y="17656"/>
                    <a:pt x="5055" y="17646"/>
                    <a:pt x="5056" y="17636"/>
                  </a:cubicBezTo>
                  <a:lnTo>
                    <a:pt x="5062" y="17647"/>
                  </a:lnTo>
                  <a:cubicBezTo>
                    <a:pt x="5095" y="17682"/>
                    <a:pt x="5123" y="17697"/>
                    <a:pt x="5151" y="17704"/>
                  </a:cubicBezTo>
                  <a:cubicBezTo>
                    <a:pt x="5191" y="17734"/>
                    <a:pt x="5232" y="17766"/>
                    <a:pt x="5272" y="17798"/>
                  </a:cubicBezTo>
                  <a:cubicBezTo>
                    <a:pt x="5276" y="17807"/>
                    <a:pt x="5276" y="17815"/>
                    <a:pt x="5272" y="17822"/>
                  </a:cubicBezTo>
                  <a:lnTo>
                    <a:pt x="5269" y="17828"/>
                  </a:lnTo>
                  <a:lnTo>
                    <a:pt x="5272" y="17834"/>
                  </a:lnTo>
                  <a:cubicBezTo>
                    <a:pt x="5276" y="17851"/>
                    <a:pt x="5284" y="17865"/>
                    <a:pt x="5295" y="17878"/>
                  </a:cubicBezTo>
                  <a:cubicBezTo>
                    <a:pt x="5229" y="17834"/>
                    <a:pt x="5155" y="17804"/>
                    <a:pt x="5091" y="17798"/>
                  </a:cubicBezTo>
                  <a:cubicBezTo>
                    <a:pt x="5102" y="17790"/>
                    <a:pt x="5119" y="17796"/>
                    <a:pt x="5130" y="17789"/>
                  </a:cubicBezTo>
                  <a:cubicBezTo>
                    <a:pt x="5103" y="17767"/>
                    <a:pt x="5072" y="17736"/>
                    <a:pt x="5056" y="17769"/>
                  </a:cubicBezTo>
                  <a:lnTo>
                    <a:pt x="5086" y="17795"/>
                  </a:lnTo>
                  <a:cubicBezTo>
                    <a:pt x="5084" y="17795"/>
                    <a:pt x="5082" y="17795"/>
                    <a:pt x="5080" y="17795"/>
                  </a:cubicBezTo>
                  <a:cubicBezTo>
                    <a:pt x="5091" y="17809"/>
                    <a:pt x="5092" y="17823"/>
                    <a:pt x="5077" y="17837"/>
                  </a:cubicBezTo>
                  <a:cubicBezTo>
                    <a:pt x="5161" y="17907"/>
                    <a:pt x="5272" y="17975"/>
                    <a:pt x="5254" y="18043"/>
                  </a:cubicBezTo>
                  <a:cubicBezTo>
                    <a:pt x="5237" y="18057"/>
                    <a:pt x="5206" y="18053"/>
                    <a:pt x="5248" y="18085"/>
                  </a:cubicBezTo>
                  <a:cubicBezTo>
                    <a:pt x="5238" y="18092"/>
                    <a:pt x="5224" y="18094"/>
                    <a:pt x="5210" y="18097"/>
                  </a:cubicBezTo>
                  <a:cubicBezTo>
                    <a:pt x="5171" y="18044"/>
                    <a:pt x="5096" y="18006"/>
                    <a:pt x="5038" y="17975"/>
                  </a:cubicBezTo>
                  <a:cubicBezTo>
                    <a:pt x="4980" y="17946"/>
                    <a:pt x="4941" y="17925"/>
                    <a:pt x="4982" y="17916"/>
                  </a:cubicBezTo>
                  <a:cubicBezTo>
                    <a:pt x="4786" y="17908"/>
                    <a:pt x="4695" y="17738"/>
                    <a:pt x="4592" y="17577"/>
                  </a:cubicBezTo>
                  <a:cubicBezTo>
                    <a:pt x="4545" y="17545"/>
                    <a:pt x="4504" y="17553"/>
                    <a:pt x="4462" y="17550"/>
                  </a:cubicBezTo>
                  <a:cubicBezTo>
                    <a:pt x="4369" y="17458"/>
                    <a:pt x="4285" y="17429"/>
                    <a:pt x="4291" y="17334"/>
                  </a:cubicBezTo>
                  <a:cubicBezTo>
                    <a:pt x="4255" y="17359"/>
                    <a:pt x="4155" y="17349"/>
                    <a:pt x="4187" y="17278"/>
                  </a:cubicBezTo>
                  <a:cubicBezTo>
                    <a:pt x="4218" y="17307"/>
                    <a:pt x="4249" y="17325"/>
                    <a:pt x="4276" y="17319"/>
                  </a:cubicBezTo>
                  <a:cubicBezTo>
                    <a:pt x="4205" y="17245"/>
                    <a:pt x="4153" y="17172"/>
                    <a:pt x="4167" y="17110"/>
                  </a:cubicBezTo>
                  <a:cubicBezTo>
                    <a:pt x="4149" y="17125"/>
                    <a:pt x="4147" y="17142"/>
                    <a:pt x="4146" y="17160"/>
                  </a:cubicBezTo>
                  <a:cubicBezTo>
                    <a:pt x="4059" y="17121"/>
                    <a:pt x="4129" y="17041"/>
                    <a:pt x="4063" y="17051"/>
                  </a:cubicBezTo>
                  <a:cubicBezTo>
                    <a:pt x="4027" y="17087"/>
                    <a:pt x="3996" y="17049"/>
                    <a:pt x="3963" y="16994"/>
                  </a:cubicBezTo>
                  <a:cubicBezTo>
                    <a:pt x="3929" y="16940"/>
                    <a:pt x="3896" y="16869"/>
                    <a:pt x="3856" y="16844"/>
                  </a:cubicBezTo>
                  <a:cubicBezTo>
                    <a:pt x="3859" y="16843"/>
                    <a:pt x="3860" y="16843"/>
                    <a:pt x="3862" y="16841"/>
                  </a:cubicBezTo>
                  <a:lnTo>
                    <a:pt x="3871" y="16835"/>
                  </a:lnTo>
                  <a:cubicBezTo>
                    <a:pt x="3879" y="16842"/>
                    <a:pt x="3887" y="16849"/>
                    <a:pt x="3895" y="16856"/>
                  </a:cubicBezTo>
                  <a:cubicBezTo>
                    <a:pt x="3918" y="16876"/>
                    <a:pt x="3938" y="16894"/>
                    <a:pt x="3957" y="16918"/>
                  </a:cubicBezTo>
                  <a:cubicBezTo>
                    <a:pt x="3964" y="16925"/>
                    <a:pt x="3977" y="16929"/>
                    <a:pt x="3983" y="16924"/>
                  </a:cubicBezTo>
                  <a:cubicBezTo>
                    <a:pt x="3990" y="16919"/>
                    <a:pt x="3987" y="16908"/>
                    <a:pt x="3980" y="16900"/>
                  </a:cubicBezTo>
                  <a:lnTo>
                    <a:pt x="3972" y="16891"/>
                  </a:lnTo>
                  <a:cubicBezTo>
                    <a:pt x="3952" y="16869"/>
                    <a:pt x="3930" y="16851"/>
                    <a:pt x="3910" y="16832"/>
                  </a:cubicBezTo>
                  <a:cubicBezTo>
                    <a:pt x="3900" y="16824"/>
                    <a:pt x="3892" y="16814"/>
                    <a:pt x="3883" y="16805"/>
                  </a:cubicBezTo>
                  <a:cubicBezTo>
                    <a:pt x="3883" y="16804"/>
                    <a:pt x="3881" y="16804"/>
                    <a:pt x="3880" y="16802"/>
                  </a:cubicBezTo>
                  <a:cubicBezTo>
                    <a:pt x="3880" y="16802"/>
                    <a:pt x="3880" y="16800"/>
                    <a:pt x="3880" y="16799"/>
                  </a:cubicBezTo>
                  <a:close/>
                  <a:moveTo>
                    <a:pt x="2571" y="16814"/>
                  </a:moveTo>
                  <a:cubicBezTo>
                    <a:pt x="2568" y="16818"/>
                    <a:pt x="2569" y="16833"/>
                    <a:pt x="2580" y="16864"/>
                  </a:cubicBezTo>
                  <a:cubicBezTo>
                    <a:pt x="2596" y="16839"/>
                    <a:pt x="2697" y="16989"/>
                    <a:pt x="2651" y="16841"/>
                  </a:cubicBezTo>
                  <a:cubicBezTo>
                    <a:pt x="2639" y="16878"/>
                    <a:pt x="2581" y="16803"/>
                    <a:pt x="2571" y="16814"/>
                  </a:cubicBezTo>
                  <a:close/>
                  <a:moveTo>
                    <a:pt x="3667" y="16862"/>
                  </a:moveTo>
                  <a:cubicBezTo>
                    <a:pt x="3693" y="16860"/>
                    <a:pt x="3722" y="16877"/>
                    <a:pt x="3750" y="16906"/>
                  </a:cubicBezTo>
                  <a:cubicBezTo>
                    <a:pt x="3736" y="16911"/>
                    <a:pt x="3723" y="16928"/>
                    <a:pt x="3709" y="16912"/>
                  </a:cubicBezTo>
                  <a:cubicBezTo>
                    <a:pt x="3696" y="16894"/>
                    <a:pt x="3680" y="16878"/>
                    <a:pt x="3667" y="16862"/>
                  </a:cubicBezTo>
                  <a:close/>
                  <a:moveTo>
                    <a:pt x="3245" y="16879"/>
                  </a:moveTo>
                  <a:cubicBezTo>
                    <a:pt x="3233" y="16871"/>
                    <a:pt x="3220" y="16872"/>
                    <a:pt x="3215" y="16882"/>
                  </a:cubicBezTo>
                  <a:cubicBezTo>
                    <a:pt x="3210" y="16892"/>
                    <a:pt x="3216" y="16907"/>
                    <a:pt x="3227" y="16915"/>
                  </a:cubicBezTo>
                  <a:cubicBezTo>
                    <a:pt x="3258" y="16938"/>
                    <a:pt x="3285" y="16969"/>
                    <a:pt x="3313" y="17003"/>
                  </a:cubicBezTo>
                  <a:cubicBezTo>
                    <a:pt x="3341" y="17039"/>
                    <a:pt x="3368" y="17076"/>
                    <a:pt x="3407" y="17104"/>
                  </a:cubicBezTo>
                  <a:cubicBezTo>
                    <a:pt x="3418" y="17112"/>
                    <a:pt x="3432" y="17111"/>
                    <a:pt x="3437" y="17101"/>
                  </a:cubicBezTo>
                  <a:cubicBezTo>
                    <a:pt x="3440" y="17093"/>
                    <a:pt x="3438" y="17082"/>
                    <a:pt x="3431" y="17074"/>
                  </a:cubicBezTo>
                  <a:cubicBezTo>
                    <a:pt x="3429" y="17072"/>
                    <a:pt x="3427" y="17070"/>
                    <a:pt x="3425" y="17068"/>
                  </a:cubicBezTo>
                  <a:cubicBezTo>
                    <a:pt x="3394" y="17046"/>
                    <a:pt x="3369" y="17016"/>
                    <a:pt x="3342" y="16983"/>
                  </a:cubicBezTo>
                  <a:cubicBezTo>
                    <a:pt x="3313" y="16946"/>
                    <a:pt x="3284" y="16908"/>
                    <a:pt x="3245" y="16879"/>
                  </a:cubicBezTo>
                  <a:close/>
                  <a:moveTo>
                    <a:pt x="3345" y="16888"/>
                  </a:moveTo>
                  <a:cubicBezTo>
                    <a:pt x="3367" y="16893"/>
                    <a:pt x="3410" y="16951"/>
                    <a:pt x="3398" y="16965"/>
                  </a:cubicBezTo>
                  <a:cubicBezTo>
                    <a:pt x="3374" y="16945"/>
                    <a:pt x="3340" y="16910"/>
                    <a:pt x="3345" y="16888"/>
                  </a:cubicBezTo>
                  <a:close/>
                  <a:moveTo>
                    <a:pt x="4167" y="16980"/>
                  </a:moveTo>
                  <a:cubicBezTo>
                    <a:pt x="4137" y="16996"/>
                    <a:pt x="4104" y="16979"/>
                    <a:pt x="4078" y="17027"/>
                  </a:cubicBezTo>
                  <a:cubicBezTo>
                    <a:pt x="4147" y="17128"/>
                    <a:pt x="4192" y="17049"/>
                    <a:pt x="4167" y="16980"/>
                  </a:cubicBezTo>
                  <a:close/>
                  <a:moveTo>
                    <a:pt x="18131" y="17012"/>
                  </a:moveTo>
                  <a:cubicBezTo>
                    <a:pt x="18047" y="17052"/>
                    <a:pt x="18071" y="17081"/>
                    <a:pt x="18081" y="17113"/>
                  </a:cubicBezTo>
                  <a:cubicBezTo>
                    <a:pt x="18132" y="17076"/>
                    <a:pt x="18211" y="17038"/>
                    <a:pt x="18131" y="17012"/>
                  </a:cubicBezTo>
                  <a:close/>
                  <a:moveTo>
                    <a:pt x="18592" y="17039"/>
                  </a:moveTo>
                  <a:lnTo>
                    <a:pt x="18542" y="17095"/>
                  </a:lnTo>
                  <a:lnTo>
                    <a:pt x="18583" y="17133"/>
                  </a:lnTo>
                  <a:lnTo>
                    <a:pt x="18636" y="17074"/>
                  </a:lnTo>
                  <a:lnTo>
                    <a:pt x="18592" y="17039"/>
                  </a:lnTo>
                  <a:close/>
                  <a:moveTo>
                    <a:pt x="2222" y="17074"/>
                  </a:moveTo>
                  <a:cubicBezTo>
                    <a:pt x="2354" y="17277"/>
                    <a:pt x="2342" y="17094"/>
                    <a:pt x="2222" y="17074"/>
                  </a:cubicBezTo>
                  <a:close/>
                  <a:moveTo>
                    <a:pt x="3901" y="17077"/>
                  </a:moveTo>
                  <a:cubicBezTo>
                    <a:pt x="3906" y="17099"/>
                    <a:pt x="3915" y="17120"/>
                    <a:pt x="3933" y="17110"/>
                  </a:cubicBezTo>
                  <a:cubicBezTo>
                    <a:pt x="3963" y="17156"/>
                    <a:pt x="3877" y="17128"/>
                    <a:pt x="3889" y="17089"/>
                  </a:cubicBezTo>
                  <a:cubicBezTo>
                    <a:pt x="3852" y="17085"/>
                    <a:pt x="3881" y="17083"/>
                    <a:pt x="3901" y="17077"/>
                  </a:cubicBezTo>
                  <a:close/>
                  <a:moveTo>
                    <a:pt x="18657" y="17083"/>
                  </a:moveTo>
                  <a:lnTo>
                    <a:pt x="18613" y="17136"/>
                  </a:lnTo>
                  <a:lnTo>
                    <a:pt x="18619" y="17142"/>
                  </a:lnTo>
                  <a:cubicBezTo>
                    <a:pt x="18596" y="17153"/>
                    <a:pt x="18578" y="17171"/>
                    <a:pt x="18563" y="17187"/>
                  </a:cubicBezTo>
                  <a:cubicBezTo>
                    <a:pt x="18556" y="17193"/>
                    <a:pt x="18550" y="17200"/>
                    <a:pt x="18545" y="17204"/>
                  </a:cubicBezTo>
                  <a:cubicBezTo>
                    <a:pt x="18536" y="17189"/>
                    <a:pt x="18563" y="17166"/>
                    <a:pt x="18554" y="17151"/>
                  </a:cubicBezTo>
                  <a:cubicBezTo>
                    <a:pt x="18496" y="17164"/>
                    <a:pt x="18479" y="17224"/>
                    <a:pt x="18462" y="17269"/>
                  </a:cubicBezTo>
                  <a:cubicBezTo>
                    <a:pt x="18461" y="17270"/>
                    <a:pt x="18463" y="17271"/>
                    <a:pt x="18462" y="17272"/>
                  </a:cubicBezTo>
                  <a:lnTo>
                    <a:pt x="18459" y="17272"/>
                  </a:lnTo>
                  <a:cubicBezTo>
                    <a:pt x="18400" y="17342"/>
                    <a:pt x="18350" y="17419"/>
                    <a:pt x="18300" y="17491"/>
                  </a:cubicBezTo>
                  <a:cubicBezTo>
                    <a:pt x="18220" y="17603"/>
                    <a:pt x="18139" y="17709"/>
                    <a:pt x="18031" y="17792"/>
                  </a:cubicBezTo>
                  <a:cubicBezTo>
                    <a:pt x="18017" y="17803"/>
                    <a:pt x="18012" y="17819"/>
                    <a:pt x="18019" y="17831"/>
                  </a:cubicBezTo>
                  <a:cubicBezTo>
                    <a:pt x="18025" y="17842"/>
                    <a:pt x="18040" y="17841"/>
                    <a:pt x="18054" y="17831"/>
                  </a:cubicBezTo>
                  <a:cubicBezTo>
                    <a:pt x="18172" y="17740"/>
                    <a:pt x="18258" y="17624"/>
                    <a:pt x="18338" y="17512"/>
                  </a:cubicBezTo>
                  <a:cubicBezTo>
                    <a:pt x="18388" y="17441"/>
                    <a:pt x="18439" y="17368"/>
                    <a:pt x="18495" y="17302"/>
                  </a:cubicBezTo>
                  <a:cubicBezTo>
                    <a:pt x="18497" y="17299"/>
                    <a:pt x="18499" y="17296"/>
                    <a:pt x="18501" y="17293"/>
                  </a:cubicBezTo>
                  <a:cubicBezTo>
                    <a:pt x="18518" y="17312"/>
                    <a:pt x="18553" y="17296"/>
                    <a:pt x="18542" y="17266"/>
                  </a:cubicBezTo>
                  <a:lnTo>
                    <a:pt x="18536" y="17260"/>
                  </a:lnTo>
                  <a:cubicBezTo>
                    <a:pt x="18558" y="17250"/>
                    <a:pt x="18574" y="17231"/>
                    <a:pt x="18589" y="17216"/>
                  </a:cubicBezTo>
                  <a:cubicBezTo>
                    <a:pt x="18596" y="17209"/>
                    <a:pt x="18604" y="17203"/>
                    <a:pt x="18610" y="17198"/>
                  </a:cubicBezTo>
                  <a:lnTo>
                    <a:pt x="18619" y="17207"/>
                  </a:lnTo>
                  <a:lnTo>
                    <a:pt x="18625" y="17207"/>
                  </a:lnTo>
                  <a:cubicBezTo>
                    <a:pt x="18620" y="17220"/>
                    <a:pt x="18616" y="17234"/>
                    <a:pt x="18613" y="17249"/>
                  </a:cubicBezTo>
                  <a:cubicBezTo>
                    <a:pt x="18609" y="17266"/>
                    <a:pt x="18620" y="17280"/>
                    <a:pt x="18636" y="17278"/>
                  </a:cubicBezTo>
                  <a:cubicBezTo>
                    <a:pt x="18653" y="17277"/>
                    <a:pt x="18668" y="17261"/>
                    <a:pt x="18672" y="17243"/>
                  </a:cubicBezTo>
                  <a:cubicBezTo>
                    <a:pt x="18673" y="17235"/>
                    <a:pt x="18676" y="17224"/>
                    <a:pt x="18678" y="17216"/>
                  </a:cubicBezTo>
                  <a:cubicBezTo>
                    <a:pt x="18795" y="17088"/>
                    <a:pt x="18675" y="17154"/>
                    <a:pt x="18657" y="17083"/>
                  </a:cubicBezTo>
                  <a:close/>
                  <a:moveTo>
                    <a:pt x="17351" y="17095"/>
                  </a:moveTo>
                  <a:cubicBezTo>
                    <a:pt x="17343" y="17111"/>
                    <a:pt x="17339" y="17125"/>
                    <a:pt x="17330" y="17133"/>
                  </a:cubicBezTo>
                  <a:cubicBezTo>
                    <a:pt x="17325" y="17129"/>
                    <a:pt x="17320" y="17123"/>
                    <a:pt x="17319" y="17119"/>
                  </a:cubicBezTo>
                  <a:cubicBezTo>
                    <a:pt x="17331" y="17110"/>
                    <a:pt x="17341" y="17102"/>
                    <a:pt x="17351" y="17095"/>
                  </a:cubicBezTo>
                  <a:close/>
                  <a:moveTo>
                    <a:pt x="17986" y="17124"/>
                  </a:moveTo>
                  <a:cubicBezTo>
                    <a:pt x="17993" y="17142"/>
                    <a:pt x="17989" y="17161"/>
                    <a:pt x="17969" y="17184"/>
                  </a:cubicBezTo>
                  <a:cubicBezTo>
                    <a:pt x="17997" y="17232"/>
                    <a:pt x="18032" y="17205"/>
                    <a:pt x="18069" y="17142"/>
                  </a:cubicBezTo>
                  <a:cubicBezTo>
                    <a:pt x="18043" y="17116"/>
                    <a:pt x="18016" y="17105"/>
                    <a:pt x="17986" y="17124"/>
                  </a:cubicBezTo>
                  <a:close/>
                  <a:moveTo>
                    <a:pt x="4802" y="17142"/>
                  </a:moveTo>
                  <a:cubicBezTo>
                    <a:pt x="4848" y="17131"/>
                    <a:pt x="4895" y="17162"/>
                    <a:pt x="4938" y="17207"/>
                  </a:cubicBezTo>
                  <a:cubicBezTo>
                    <a:pt x="4964" y="17234"/>
                    <a:pt x="4991" y="17267"/>
                    <a:pt x="5015" y="17299"/>
                  </a:cubicBezTo>
                  <a:cubicBezTo>
                    <a:pt x="4940" y="17259"/>
                    <a:pt x="4869" y="17204"/>
                    <a:pt x="4802" y="17142"/>
                  </a:cubicBezTo>
                  <a:close/>
                  <a:moveTo>
                    <a:pt x="18090" y="17198"/>
                  </a:moveTo>
                  <a:cubicBezTo>
                    <a:pt x="18073" y="17184"/>
                    <a:pt x="18050" y="17185"/>
                    <a:pt x="18019" y="17222"/>
                  </a:cubicBezTo>
                  <a:cubicBezTo>
                    <a:pt x="18014" y="17269"/>
                    <a:pt x="18081" y="17305"/>
                    <a:pt x="18125" y="17269"/>
                  </a:cubicBezTo>
                  <a:cubicBezTo>
                    <a:pt x="18116" y="17242"/>
                    <a:pt x="18107" y="17213"/>
                    <a:pt x="18090" y="17198"/>
                  </a:cubicBezTo>
                  <a:close/>
                  <a:moveTo>
                    <a:pt x="17942" y="17243"/>
                  </a:moveTo>
                  <a:cubicBezTo>
                    <a:pt x="17905" y="17255"/>
                    <a:pt x="17890" y="17338"/>
                    <a:pt x="17874" y="17373"/>
                  </a:cubicBezTo>
                  <a:cubicBezTo>
                    <a:pt x="17931" y="17301"/>
                    <a:pt x="17916" y="17316"/>
                    <a:pt x="17986" y="17257"/>
                  </a:cubicBezTo>
                  <a:cubicBezTo>
                    <a:pt x="17968" y="17241"/>
                    <a:pt x="17954" y="17239"/>
                    <a:pt x="17942" y="17243"/>
                  </a:cubicBezTo>
                  <a:close/>
                  <a:moveTo>
                    <a:pt x="4772" y="17308"/>
                  </a:moveTo>
                  <a:cubicBezTo>
                    <a:pt x="4850" y="17303"/>
                    <a:pt x="4912" y="17381"/>
                    <a:pt x="4964" y="17444"/>
                  </a:cubicBezTo>
                  <a:cubicBezTo>
                    <a:pt x="4968" y="17449"/>
                    <a:pt x="4973" y="17455"/>
                    <a:pt x="4979" y="17461"/>
                  </a:cubicBezTo>
                  <a:cubicBezTo>
                    <a:pt x="4986" y="17469"/>
                    <a:pt x="4993" y="17478"/>
                    <a:pt x="5000" y="17485"/>
                  </a:cubicBezTo>
                  <a:cubicBezTo>
                    <a:pt x="4999" y="17486"/>
                    <a:pt x="4998" y="17484"/>
                    <a:pt x="4997" y="17485"/>
                  </a:cubicBezTo>
                  <a:cubicBezTo>
                    <a:pt x="4922" y="17429"/>
                    <a:pt x="4845" y="17370"/>
                    <a:pt x="4772" y="17308"/>
                  </a:cubicBezTo>
                  <a:close/>
                  <a:moveTo>
                    <a:pt x="5041" y="17337"/>
                  </a:moveTo>
                  <a:cubicBezTo>
                    <a:pt x="5055" y="17356"/>
                    <a:pt x="5067" y="17375"/>
                    <a:pt x="5080" y="17390"/>
                  </a:cubicBezTo>
                  <a:cubicBezTo>
                    <a:pt x="5074" y="17391"/>
                    <a:pt x="5068" y="17387"/>
                    <a:pt x="5062" y="17382"/>
                  </a:cubicBezTo>
                  <a:cubicBezTo>
                    <a:pt x="5041" y="17365"/>
                    <a:pt x="5040" y="17351"/>
                    <a:pt x="5041" y="17337"/>
                  </a:cubicBezTo>
                  <a:close/>
                  <a:moveTo>
                    <a:pt x="17206" y="17337"/>
                  </a:moveTo>
                  <a:cubicBezTo>
                    <a:pt x="17214" y="17336"/>
                    <a:pt x="17225" y="17341"/>
                    <a:pt x="17242" y="17346"/>
                  </a:cubicBezTo>
                  <a:cubicBezTo>
                    <a:pt x="17229" y="17355"/>
                    <a:pt x="17216" y="17362"/>
                    <a:pt x="17200" y="17370"/>
                  </a:cubicBezTo>
                  <a:cubicBezTo>
                    <a:pt x="17196" y="17347"/>
                    <a:pt x="17198" y="17339"/>
                    <a:pt x="17206" y="17337"/>
                  </a:cubicBezTo>
                  <a:close/>
                  <a:moveTo>
                    <a:pt x="3983" y="17340"/>
                  </a:moveTo>
                  <a:lnTo>
                    <a:pt x="3986" y="17343"/>
                  </a:lnTo>
                  <a:cubicBezTo>
                    <a:pt x="4078" y="17437"/>
                    <a:pt x="4156" y="17434"/>
                    <a:pt x="4246" y="17509"/>
                  </a:cubicBezTo>
                  <a:cubicBezTo>
                    <a:pt x="4307" y="17629"/>
                    <a:pt x="4406" y="17731"/>
                    <a:pt x="4509" y="17825"/>
                  </a:cubicBezTo>
                  <a:cubicBezTo>
                    <a:pt x="4595" y="17903"/>
                    <a:pt x="4683" y="17974"/>
                    <a:pt x="4758" y="18052"/>
                  </a:cubicBezTo>
                  <a:cubicBezTo>
                    <a:pt x="4756" y="18062"/>
                    <a:pt x="4751" y="18071"/>
                    <a:pt x="4734" y="18079"/>
                  </a:cubicBezTo>
                  <a:cubicBezTo>
                    <a:pt x="4693" y="18058"/>
                    <a:pt x="4653" y="18039"/>
                    <a:pt x="4610" y="18005"/>
                  </a:cubicBezTo>
                  <a:lnTo>
                    <a:pt x="4607" y="18014"/>
                  </a:lnTo>
                  <a:cubicBezTo>
                    <a:pt x="4601" y="18008"/>
                    <a:pt x="4595" y="18002"/>
                    <a:pt x="4589" y="17996"/>
                  </a:cubicBezTo>
                  <a:cubicBezTo>
                    <a:pt x="4578" y="17985"/>
                    <a:pt x="4565" y="17974"/>
                    <a:pt x="4554" y="17964"/>
                  </a:cubicBezTo>
                  <a:cubicBezTo>
                    <a:pt x="4559" y="17956"/>
                    <a:pt x="4567" y="17951"/>
                    <a:pt x="4580" y="17949"/>
                  </a:cubicBezTo>
                  <a:cubicBezTo>
                    <a:pt x="4603" y="17964"/>
                    <a:pt x="4624" y="17973"/>
                    <a:pt x="4642" y="17969"/>
                  </a:cubicBezTo>
                  <a:cubicBezTo>
                    <a:pt x="4610" y="17944"/>
                    <a:pt x="4572" y="17878"/>
                    <a:pt x="4554" y="17925"/>
                  </a:cubicBezTo>
                  <a:cubicBezTo>
                    <a:pt x="4504" y="17893"/>
                    <a:pt x="4454" y="17847"/>
                    <a:pt x="4406" y="17822"/>
                  </a:cubicBezTo>
                  <a:cubicBezTo>
                    <a:pt x="4407" y="17818"/>
                    <a:pt x="4407" y="17816"/>
                    <a:pt x="4409" y="17813"/>
                  </a:cubicBezTo>
                  <a:cubicBezTo>
                    <a:pt x="4411" y="17808"/>
                    <a:pt x="4408" y="17803"/>
                    <a:pt x="4403" y="17798"/>
                  </a:cubicBezTo>
                  <a:cubicBezTo>
                    <a:pt x="4403" y="17798"/>
                    <a:pt x="4404" y="17796"/>
                    <a:pt x="4403" y="17795"/>
                  </a:cubicBezTo>
                  <a:cubicBezTo>
                    <a:pt x="4397" y="17790"/>
                    <a:pt x="4388" y="17793"/>
                    <a:pt x="4385" y="17798"/>
                  </a:cubicBezTo>
                  <a:cubicBezTo>
                    <a:pt x="4382" y="17805"/>
                    <a:pt x="4380" y="17810"/>
                    <a:pt x="4379" y="17819"/>
                  </a:cubicBezTo>
                  <a:cubicBezTo>
                    <a:pt x="4375" y="17816"/>
                    <a:pt x="4371" y="17816"/>
                    <a:pt x="4368" y="17813"/>
                  </a:cubicBezTo>
                  <a:cubicBezTo>
                    <a:pt x="4274" y="17741"/>
                    <a:pt x="4186" y="17668"/>
                    <a:pt x="4119" y="17579"/>
                  </a:cubicBezTo>
                  <a:cubicBezTo>
                    <a:pt x="4111" y="17569"/>
                    <a:pt x="4098" y="17566"/>
                    <a:pt x="4090" y="17571"/>
                  </a:cubicBezTo>
                  <a:cubicBezTo>
                    <a:pt x="4084" y="17565"/>
                    <a:pt x="4077" y="17561"/>
                    <a:pt x="4072" y="17556"/>
                  </a:cubicBezTo>
                  <a:cubicBezTo>
                    <a:pt x="4096" y="17531"/>
                    <a:pt x="4041" y="17494"/>
                    <a:pt x="4087" y="17473"/>
                  </a:cubicBezTo>
                  <a:cubicBezTo>
                    <a:pt x="4049" y="17435"/>
                    <a:pt x="4014" y="17396"/>
                    <a:pt x="3977" y="17358"/>
                  </a:cubicBezTo>
                  <a:cubicBezTo>
                    <a:pt x="3980" y="17352"/>
                    <a:pt x="3981" y="17346"/>
                    <a:pt x="3983" y="17340"/>
                  </a:cubicBezTo>
                  <a:close/>
                  <a:moveTo>
                    <a:pt x="5198" y="17355"/>
                  </a:moveTo>
                  <a:cubicBezTo>
                    <a:pt x="5318" y="17459"/>
                    <a:pt x="5349" y="17590"/>
                    <a:pt x="5476" y="17650"/>
                  </a:cubicBezTo>
                  <a:cubicBezTo>
                    <a:pt x="5476" y="17655"/>
                    <a:pt x="5478" y="17659"/>
                    <a:pt x="5479" y="17662"/>
                  </a:cubicBezTo>
                  <a:cubicBezTo>
                    <a:pt x="5442" y="17633"/>
                    <a:pt x="5399" y="17610"/>
                    <a:pt x="5337" y="17600"/>
                  </a:cubicBezTo>
                  <a:cubicBezTo>
                    <a:pt x="5354" y="17551"/>
                    <a:pt x="5317" y="17520"/>
                    <a:pt x="5269" y="17488"/>
                  </a:cubicBezTo>
                  <a:cubicBezTo>
                    <a:pt x="5234" y="17465"/>
                    <a:pt x="5193" y="17442"/>
                    <a:pt x="5165" y="17408"/>
                  </a:cubicBezTo>
                  <a:cubicBezTo>
                    <a:pt x="5174" y="17400"/>
                    <a:pt x="5180" y="17383"/>
                    <a:pt x="5198" y="17355"/>
                  </a:cubicBezTo>
                  <a:close/>
                  <a:moveTo>
                    <a:pt x="18533" y="17384"/>
                  </a:moveTo>
                  <a:lnTo>
                    <a:pt x="18444" y="17473"/>
                  </a:lnTo>
                  <a:lnTo>
                    <a:pt x="18486" y="17509"/>
                  </a:lnTo>
                  <a:cubicBezTo>
                    <a:pt x="18549" y="17459"/>
                    <a:pt x="18541" y="17421"/>
                    <a:pt x="18533" y="17384"/>
                  </a:cubicBezTo>
                  <a:close/>
                  <a:moveTo>
                    <a:pt x="17156" y="17390"/>
                  </a:moveTo>
                  <a:cubicBezTo>
                    <a:pt x="17157" y="17391"/>
                    <a:pt x="17158" y="17393"/>
                    <a:pt x="17159" y="17393"/>
                  </a:cubicBezTo>
                  <a:cubicBezTo>
                    <a:pt x="17156" y="17395"/>
                    <a:pt x="17155" y="17394"/>
                    <a:pt x="17153" y="17396"/>
                  </a:cubicBezTo>
                  <a:cubicBezTo>
                    <a:pt x="17154" y="17394"/>
                    <a:pt x="17155" y="17393"/>
                    <a:pt x="17156" y="17390"/>
                  </a:cubicBezTo>
                  <a:close/>
                  <a:moveTo>
                    <a:pt x="18610" y="17423"/>
                  </a:moveTo>
                  <a:cubicBezTo>
                    <a:pt x="18593" y="17407"/>
                    <a:pt x="18545" y="17420"/>
                    <a:pt x="18521" y="17512"/>
                  </a:cubicBezTo>
                  <a:cubicBezTo>
                    <a:pt x="18614" y="17485"/>
                    <a:pt x="18627" y="17439"/>
                    <a:pt x="18610" y="17423"/>
                  </a:cubicBezTo>
                  <a:close/>
                  <a:moveTo>
                    <a:pt x="3097" y="17444"/>
                  </a:moveTo>
                  <a:cubicBezTo>
                    <a:pt x="3051" y="17461"/>
                    <a:pt x="3107" y="17502"/>
                    <a:pt x="3109" y="17532"/>
                  </a:cubicBezTo>
                  <a:cubicBezTo>
                    <a:pt x="3129" y="17504"/>
                    <a:pt x="3156" y="17537"/>
                    <a:pt x="3180" y="17538"/>
                  </a:cubicBezTo>
                  <a:lnTo>
                    <a:pt x="3097" y="17444"/>
                  </a:lnTo>
                  <a:close/>
                  <a:moveTo>
                    <a:pt x="17918" y="17574"/>
                  </a:moveTo>
                  <a:cubicBezTo>
                    <a:pt x="17869" y="17580"/>
                    <a:pt x="17873" y="17737"/>
                    <a:pt x="17983" y="17633"/>
                  </a:cubicBezTo>
                  <a:cubicBezTo>
                    <a:pt x="17958" y="17587"/>
                    <a:pt x="17935" y="17571"/>
                    <a:pt x="17918" y="17574"/>
                  </a:cubicBezTo>
                  <a:close/>
                  <a:moveTo>
                    <a:pt x="5124" y="17577"/>
                  </a:moveTo>
                  <a:cubicBezTo>
                    <a:pt x="5178" y="17612"/>
                    <a:pt x="5235" y="17648"/>
                    <a:pt x="5286" y="17686"/>
                  </a:cubicBezTo>
                  <a:cubicBezTo>
                    <a:pt x="5348" y="17731"/>
                    <a:pt x="5400" y="17764"/>
                    <a:pt x="5449" y="17795"/>
                  </a:cubicBezTo>
                  <a:cubicBezTo>
                    <a:pt x="5511" y="17844"/>
                    <a:pt x="5570" y="17900"/>
                    <a:pt x="5623" y="17958"/>
                  </a:cubicBezTo>
                  <a:cubicBezTo>
                    <a:pt x="5620" y="17963"/>
                    <a:pt x="5619" y="17967"/>
                    <a:pt x="5620" y="17972"/>
                  </a:cubicBezTo>
                  <a:cubicBezTo>
                    <a:pt x="5614" y="17977"/>
                    <a:pt x="5605" y="17982"/>
                    <a:pt x="5597" y="17984"/>
                  </a:cubicBezTo>
                  <a:cubicBezTo>
                    <a:pt x="5503" y="17934"/>
                    <a:pt x="5424" y="17870"/>
                    <a:pt x="5340" y="17801"/>
                  </a:cubicBezTo>
                  <a:cubicBezTo>
                    <a:pt x="5328" y="17791"/>
                    <a:pt x="5316" y="17781"/>
                    <a:pt x="5304" y="17772"/>
                  </a:cubicBezTo>
                  <a:cubicBezTo>
                    <a:pt x="5302" y="17768"/>
                    <a:pt x="5300" y="17765"/>
                    <a:pt x="5298" y="17763"/>
                  </a:cubicBezTo>
                  <a:lnTo>
                    <a:pt x="5295" y="17760"/>
                  </a:lnTo>
                  <a:cubicBezTo>
                    <a:pt x="5294" y="17757"/>
                    <a:pt x="5292" y="17753"/>
                    <a:pt x="5289" y="17751"/>
                  </a:cubicBezTo>
                  <a:cubicBezTo>
                    <a:pt x="5284" y="17745"/>
                    <a:pt x="5276" y="17744"/>
                    <a:pt x="5269" y="17745"/>
                  </a:cubicBezTo>
                  <a:cubicBezTo>
                    <a:pt x="5237" y="17719"/>
                    <a:pt x="5205" y="17693"/>
                    <a:pt x="5171" y="17668"/>
                  </a:cubicBezTo>
                  <a:cubicBezTo>
                    <a:pt x="5169" y="17666"/>
                    <a:pt x="5165" y="17663"/>
                    <a:pt x="5162" y="17662"/>
                  </a:cubicBezTo>
                  <a:cubicBezTo>
                    <a:pt x="5179" y="17636"/>
                    <a:pt x="5113" y="17606"/>
                    <a:pt x="5118" y="17579"/>
                  </a:cubicBezTo>
                  <a:cubicBezTo>
                    <a:pt x="5120" y="17578"/>
                    <a:pt x="5122" y="17577"/>
                    <a:pt x="5124" y="17577"/>
                  </a:cubicBezTo>
                  <a:close/>
                  <a:moveTo>
                    <a:pt x="16766" y="17633"/>
                  </a:moveTo>
                  <a:lnTo>
                    <a:pt x="16787" y="17659"/>
                  </a:lnTo>
                  <a:cubicBezTo>
                    <a:pt x="16784" y="17660"/>
                    <a:pt x="16783" y="17658"/>
                    <a:pt x="16781" y="17659"/>
                  </a:cubicBezTo>
                  <a:cubicBezTo>
                    <a:pt x="16739" y="17676"/>
                    <a:pt x="16698" y="17696"/>
                    <a:pt x="16663" y="17686"/>
                  </a:cubicBezTo>
                  <a:cubicBezTo>
                    <a:pt x="16701" y="17682"/>
                    <a:pt x="16733" y="17653"/>
                    <a:pt x="16766" y="17633"/>
                  </a:cubicBezTo>
                  <a:close/>
                  <a:moveTo>
                    <a:pt x="17975" y="17639"/>
                  </a:moveTo>
                  <a:cubicBezTo>
                    <a:pt x="17929" y="17706"/>
                    <a:pt x="17937" y="17765"/>
                    <a:pt x="17927" y="17828"/>
                  </a:cubicBezTo>
                  <a:cubicBezTo>
                    <a:pt x="18027" y="17756"/>
                    <a:pt x="18056" y="17641"/>
                    <a:pt x="17975" y="17639"/>
                  </a:cubicBezTo>
                  <a:close/>
                  <a:moveTo>
                    <a:pt x="17652" y="17680"/>
                  </a:moveTo>
                  <a:cubicBezTo>
                    <a:pt x="17638" y="17690"/>
                    <a:pt x="17627" y="17703"/>
                    <a:pt x="17614" y="17715"/>
                  </a:cubicBezTo>
                  <a:cubicBezTo>
                    <a:pt x="17596" y="17734"/>
                    <a:pt x="17583" y="17750"/>
                    <a:pt x="17570" y="17754"/>
                  </a:cubicBezTo>
                  <a:cubicBezTo>
                    <a:pt x="17540" y="17738"/>
                    <a:pt x="17503" y="17754"/>
                    <a:pt x="17484" y="17763"/>
                  </a:cubicBezTo>
                  <a:lnTo>
                    <a:pt x="17478" y="17766"/>
                  </a:lnTo>
                  <a:cubicBezTo>
                    <a:pt x="17475" y="17767"/>
                    <a:pt x="17475" y="17769"/>
                    <a:pt x="17472" y="17772"/>
                  </a:cubicBezTo>
                  <a:cubicBezTo>
                    <a:pt x="17464" y="17779"/>
                    <a:pt x="17458" y="17789"/>
                    <a:pt x="17460" y="17798"/>
                  </a:cubicBezTo>
                  <a:cubicBezTo>
                    <a:pt x="17463" y="17809"/>
                    <a:pt x="17477" y="17813"/>
                    <a:pt x="17490" y="17807"/>
                  </a:cubicBezTo>
                  <a:lnTo>
                    <a:pt x="17496" y="17804"/>
                  </a:lnTo>
                  <a:cubicBezTo>
                    <a:pt x="17515" y="17795"/>
                    <a:pt x="17529" y="17790"/>
                    <a:pt x="17540" y="17798"/>
                  </a:cubicBezTo>
                  <a:lnTo>
                    <a:pt x="17546" y="17801"/>
                  </a:lnTo>
                  <a:lnTo>
                    <a:pt x="17555" y="17801"/>
                  </a:lnTo>
                  <a:cubicBezTo>
                    <a:pt x="17593" y="17796"/>
                    <a:pt x="17621" y="17765"/>
                    <a:pt x="17644" y="17742"/>
                  </a:cubicBezTo>
                  <a:cubicBezTo>
                    <a:pt x="17654" y="17731"/>
                    <a:pt x="17664" y="17722"/>
                    <a:pt x="17673" y="17715"/>
                  </a:cubicBezTo>
                  <a:cubicBezTo>
                    <a:pt x="17685" y="17707"/>
                    <a:pt x="17691" y="17693"/>
                    <a:pt x="17685" y="17683"/>
                  </a:cubicBezTo>
                  <a:cubicBezTo>
                    <a:pt x="17679" y="17673"/>
                    <a:pt x="17665" y="17671"/>
                    <a:pt x="17652" y="17680"/>
                  </a:cubicBezTo>
                  <a:close/>
                  <a:moveTo>
                    <a:pt x="3324" y="17692"/>
                  </a:moveTo>
                  <a:cubicBezTo>
                    <a:pt x="3310" y="17682"/>
                    <a:pt x="3296" y="17685"/>
                    <a:pt x="3292" y="17698"/>
                  </a:cubicBezTo>
                  <a:cubicBezTo>
                    <a:pt x="3288" y="17710"/>
                    <a:pt x="3295" y="17727"/>
                    <a:pt x="3310" y="17736"/>
                  </a:cubicBezTo>
                  <a:cubicBezTo>
                    <a:pt x="3358" y="17767"/>
                    <a:pt x="3405" y="17809"/>
                    <a:pt x="3457" y="17869"/>
                  </a:cubicBezTo>
                  <a:cubicBezTo>
                    <a:pt x="3469" y="17883"/>
                    <a:pt x="3486" y="17889"/>
                    <a:pt x="3496" y="17881"/>
                  </a:cubicBezTo>
                  <a:cubicBezTo>
                    <a:pt x="3506" y="17873"/>
                    <a:pt x="3505" y="17856"/>
                    <a:pt x="3493" y="17842"/>
                  </a:cubicBezTo>
                  <a:cubicBezTo>
                    <a:pt x="3481" y="17829"/>
                    <a:pt x="3469" y="17816"/>
                    <a:pt x="3457" y="17804"/>
                  </a:cubicBezTo>
                  <a:cubicBezTo>
                    <a:pt x="3412" y="17756"/>
                    <a:pt x="3369" y="17720"/>
                    <a:pt x="3324" y="17692"/>
                  </a:cubicBezTo>
                  <a:close/>
                  <a:moveTo>
                    <a:pt x="5009" y="17707"/>
                  </a:moveTo>
                  <a:cubicBezTo>
                    <a:pt x="4958" y="17679"/>
                    <a:pt x="4913" y="17808"/>
                    <a:pt x="5053" y="17798"/>
                  </a:cubicBezTo>
                  <a:cubicBezTo>
                    <a:pt x="5041" y="17744"/>
                    <a:pt x="5026" y="17716"/>
                    <a:pt x="5009" y="17707"/>
                  </a:cubicBezTo>
                  <a:close/>
                  <a:moveTo>
                    <a:pt x="16565" y="17721"/>
                  </a:moveTo>
                  <a:cubicBezTo>
                    <a:pt x="16572" y="17725"/>
                    <a:pt x="16579" y="17732"/>
                    <a:pt x="16586" y="17739"/>
                  </a:cubicBezTo>
                  <a:cubicBezTo>
                    <a:pt x="16588" y="17757"/>
                    <a:pt x="16558" y="17773"/>
                    <a:pt x="16544" y="17789"/>
                  </a:cubicBezTo>
                  <a:cubicBezTo>
                    <a:pt x="16539" y="17786"/>
                    <a:pt x="16533" y="17781"/>
                    <a:pt x="16527" y="17777"/>
                  </a:cubicBezTo>
                  <a:cubicBezTo>
                    <a:pt x="16539" y="17759"/>
                    <a:pt x="16551" y="17740"/>
                    <a:pt x="16565" y="17721"/>
                  </a:cubicBezTo>
                  <a:close/>
                  <a:moveTo>
                    <a:pt x="5609" y="17760"/>
                  </a:moveTo>
                  <a:cubicBezTo>
                    <a:pt x="5628" y="17762"/>
                    <a:pt x="5652" y="17774"/>
                    <a:pt x="5679" y="17807"/>
                  </a:cubicBezTo>
                  <a:cubicBezTo>
                    <a:pt x="5672" y="17812"/>
                    <a:pt x="5667" y="17813"/>
                    <a:pt x="5662" y="17816"/>
                  </a:cubicBezTo>
                  <a:cubicBezTo>
                    <a:pt x="5626" y="17796"/>
                    <a:pt x="5595" y="17802"/>
                    <a:pt x="5558" y="17774"/>
                  </a:cubicBezTo>
                  <a:lnTo>
                    <a:pt x="5561" y="17769"/>
                  </a:lnTo>
                  <a:cubicBezTo>
                    <a:pt x="5573" y="17765"/>
                    <a:pt x="5589" y="17758"/>
                    <a:pt x="5609" y="17760"/>
                  </a:cubicBezTo>
                  <a:close/>
                  <a:moveTo>
                    <a:pt x="4985" y="17798"/>
                  </a:moveTo>
                  <a:cubicBezTo>
                    <a:pt x="5016" y="17816"/>
                    <a:pt x="5062" y="17912"/>
                    <a:pt x="5083" y="17872"/>
                  </a:cubicBezTo>
                  <a:cubicBezTo>
                    <a:pt x="5051" y="17855"/>
                    <a:pt x="5006" y="17758"/>
                    <a:pt x="4985" y="17798"/>
                  </a:cubicBezTo>
                  <a:close/>
                  <a:moveTo>
                    <a:pt x="4935" y="17819"/>
                  </a:moveTo>
                  <a:cubicBezTo>
                    <a:pt x="4972" y="17849"/>
                    <a:pt x="5026" y="17964"/>
                    <a:pt x="5044" y="17881"/>
                  </a:cubicBezTo>
                  <a:cubicBezTo>
                    <a:pt x="5003" y="17829"/>
                    <a:pt x="4966" y="17809"/>
                    <a:pt x="4935" y="17819"/>
                  </a:cubicBezTo>
                  <a:close/>
                  <a:moveTo>
                    <a:pt x="5322" y="17837"/>
                  </a:moveTo>
                  <a:cubicBezTo>
                    <a:pt x="5405" y="17905"/>
                    <a:pt x="5491" y="17974"/>
                    <a:pt x="5591" y="18026"/>
                  </a:cubicBezTo>
                  <a:lnTo>
                    <a:pt x="5600" y="18029"/>
                  </a:lnTo>
                  <a:lnTo>
                    <a:pt x="5606" y="18029"/>
                  </a:lnTo>
                  <a:cubicBezTo>
                    <a:pt x="5629" y="18027"/>
                    <a:pt x="5649" y="18015"/>
                    <a:pt x="5662" y="18002"/>
                  </a:cubicBezTo>
                  <a:cubicBezTo>
                    <a:pt x="5754" y="18041"/>
                    <a:pt x="5852" y="18085"/>
                    <a:pt x="5925" y="18170"/>
                  </a:cubicBezTo>
                  <a:cubicBezTo>
                    <a:pt x="5932" y="18169"/>
                    <a:pt x="5943" y="18179"/>
                    <a:pt x="5951" y="18179"/>
                  </a:cubicBezTo>
                  <a:cubicBezTo>
                    <a:pt x="5937" y="18183"/>
                    <a:pt x="5922" y="18183"/>
                    <a:pt x="5901" y="18167"/>
                  </a:cubicBezTo>
                  <a:cubicBezTo>
                    <a:pt x="5892" y="18174"/>
                    <a:pt x="5886" y="18181"/>
                    <a:pt x="5883" y="18188"/>
                  </a:cubicBezTo>
                  <a:cubicBezTo>
                    <a:pt x="5881" y="18190"/>
                    <a:pt x="5879" y="18194"/>
                    <a:pt x="5880" y="18197"/>
                  </a:cubicBezTo>
                  <a:cubicBezTo>
                    <a:pt x="5880" y="18211"/>
                    <a:pt x="5891" y="18227"/>
                    <a:pt x="5913" y="18241"/>
                  </a:cubicBezTo>
                  <a:cubicBezTo>
                    <a:pt x="5917" y="18246"/>
                    <a:pt x="5921" y="18248"/>
                    <a:pt x="5925" y="18253"/>
                  </a:cubicBezTo>
                  <a:cubicBezTo>
                    <a:pt x="5930" y="18260"/>
                    <a:pt x="5942" y="18264"/>
                    <a:pt x="5951" y="18262"/>
                  </a:cubicBezTo>
                  <a:cubicBezTo>
                    <a:pt x="5952" y="18262"/>
                    <a:pt x="5954" y="18262"/>
                    <a:pt x="5954" y="18262"/>
                  </a:cubicBezTo>
                  <a:cubicBezTo>
                    <a:pt x="5955" y="18261"/>
                    <a:pt x="5956" y="18260"/>
                    <a:pt x="5957" y="18259"/>
                  </a:cubicBezTo>
                  <a:cubicBezTo>
                    <a:pt x="5958" y="18258"/>
                    <a:pt x="5960" y="18257"/>
                    <a:pt x="5960" y="18256"/>
                  </a:cubicBezTo>
                  <a:cubicBezTo>
                    <a:pt x="5978" y="18232"/>
                    <a:pt x="5980" y="18207"/>
                    <a:pt x="5960" y="18182"/>
                  </a:cubicBezTo>
                  <a:cubicBezTo>
                    <a:pt x="6041" y="18194"/>
                    <a:pt x="6145" y="18279"/>
                    <a:pt x="6179" y="18336"/>
                  </a:cubicBezTo>
                  <a:cubicBezTo>
                    <a:pt x="6253" y="18325"/>
                    <a:pt x="6361" y="18382"/>
                    <a:pt x="6421" y="18448"/>
                  </a:cubicBezTo>
                  <a:cubicBezTo>
                    <a:pt x="6364" y="18422"/>
                    <a:pt x="6345" y="18405"/>
                    <a:pt x="6315" y="18427"/>
                  </a:cubicBezTo>
                  <a:cubicBezTo>
                    <a:pt x="6358" y="18450"/>
                    <a:pt x="6397" y="18461"/>
                    <a:pt x="6433" y="18460"/>
                  </a:cubicBezTo>
                  <a:cubicBezTo>
                    <a:pt x="6444" y="18474"/>
                    <a:pt x="6454" y="18490"/>
                    <a:pt x="6460" y="18504"/>
                  </a:cubicBezTo>
                  <a:lnTo>
                    <a:pt x="6403" y="18472"/>
                  </a:lnTo>
                  <a:cubicBezTo>
                    <a:pt x="6393" y="18465"/>
                    <a:pt x="6379" y="18466"/>
                    <a:pt x="6374" y="18475"/>
                  </a:cubicBezTo>
                  <a:cubicBezTo>
                    <a:pt x="6369" y="18483"/>
                    <a:pt x="6375" y="18495"/>
                    <a:pt x="6386" y="18501"/>
                  </a:cubicBezTo>
                  <a:lnTo>
                    <a:pt x="6442" y="18534"/>
                  </a:lnTo>
                  <a:cubicBezTo>
                    <a:pt x="6444" y="18577"/>
                    <a:pt x="6432" y="18545"/>
                    <a:pt x="6483" y="18596"/>
                  </a:cubicBezTo>
                  <a:lnTo>
                    <a:pt x="6477" y="18605"/>
                  </a:lnTo>
                  <a:cubicBezTo>
                    <a:pt x="6455" y="18616"/>
                    <a:pt x="6358" y="18533"/>
                    <a:pt x="6409" y="18593"/>
                  </a:cubicBezTo>
                  <a:cubicBezTo>
                    <a:pt x="6441" y="18616"/>
                    <a:pt x="6467" y="18625"/>
                    <a:pt x="6486" y="18617"/>
                  </a:cubicBezTo>
                  <a:cubicBezTo>
                    <a:pt x="6490" y="18618"/>
                    <a:pt x="6496" y="18617"/>
                    <a:pt x="6498" y="18614"/>
                  </a:cubicBezTo>
                  <a:lnTo>
                    <a:pt x="6501" y="18608"/>
                  </a:lnTo>
                  <a:cubicBezTo>
                    <a:pt x="6520" y="18622"/>
                    <a:pt x="6541" y="18635"/>
                    <a:pt x="6560" y="18649"/>
                  </a:cubicBezTo>
                  <a:cubicBezTo>
                    <a:pt x="6555" y="18672"/>
                    <a:pt x="6569" y="18687"/>
                    <a:pt x="6530" y="18690"/>
                  </a:cubicBezTo>
                  <a:cubicBezTo>
                    <a:pt x="6555" y="18706"/>
                    <a:pt x="6580" y="18722"/>
                    <a:pt x="6604" y="18738"/>
                  </a:cubicBezTo>
                  <a:lnTo>
                    <a:pt x="6569" y="18803"/>
                  </a:lnTo>
                  <a:cubicBezTo>
                    <a:pt x="6622" y="18837"/>
                    <a:pt x="6629" y="18848"/>
                    <a:pt x="6634" y="18915"/>
                  </a:cubicBezTo>
                  <a:cubicBezTo>
                    <a:pt x="6682" y="18899"/>
                    <a:pt x="6719" y="18861"/>
                    <a:pt x="6764" y="18838"/>
                  </a:cubicBezTo>
                  <a:cubicBezTo>
                    <a:pt x="6812" y="18870"/>
                    <a:pt x="6844" y="18857"/>
                    <a:pt x="6885" y="18871"/>
                  </a:cubicBezTo>
                  <a:cubicBezTo>
                    <a:pt x="6894" y="18860"/>
                    <a:pt x="6895" y="18850"/>
                    <a:pt x="6894" y="18841"/>
                  </a:cubicBezTo>
                  <a:cubicBezTo>
                    <a:pt x="6907" y="18853"/>
                    <a:pt x="6919" y="18865"/>
                    <a:pt x="6935" y="18879"/>
                  </a:cubicBezTo>
                  <a:cubicBezTo>
                    <a:pt x="6935" y="18891"/>
                    <a:pt x="6945" y="18905"/>
                    <a:pt x="6959" y="18909"/>
                  </a:cubicBezTo>
                  <a:cubicBezTo>
                    <a:pt x="6967" y="18911"/>
                    <a:pt x="6974" y="18915"/>
                    <a:pt x="6983" y="18918"/>
                  </a:cubicBezTo>
                  <a:cubicBezTo>
                    <a:pt x="6993" y="18924"/>
                    <a:pt x="7005" y="18928"/>
                    <a:pt x="7015" y="18930"/>
                  </a:cubicBezTo>
                  <a:cubicBezTo>
                    <a:pt x="7069" y="18953"/>
                    <a:pt x="7121" y="18984"/>
                    <a:pt x="7172" y="19012"/>
                  </a:cubicBezTo>
                  <a:cubicBezTo>
                    <a:pt x="7223" y="19042"/>
                    <a:pt x="7274" y="19072"/>
                    <a:pt x="7328" y="19092"/>
                  </a:cubicBezTo>
                  <a:cubicBezTo>
                    <a:pt x="7330" y="19093"/>
                    <a:pt x="7333" y="19092"/>
                    <a:pt x="7334" y="19092"/>
                  </a:cubicBezTo>
                  <a:lnTo>
                    <a:pt x="7334" y="19098"/>
                  </a:lnTo>
                  <a:cubicBezTo>
                    <a:pt x="7328" y="19118"/>
                    <a:pt x="7339" y="19134"/>
                    <a:pt x="7361" y="19148"/>
                  </a:cubicBezTo>
                  <a:cubicBezTo>
                    <a:pt x="7356" y="19162"/>
                    <a:pt x="7355" y="19179"/>
                    <a:pt x="7364" y="19204"/>
                  </a:cubicBezTo>
                  <a:cubicBezTo>
                    <a:pt x="7288" y="19239"/>
                    <a:pt x="7214" y="19173"/>
                    <a:pt x="7127" y="19154"/>
                  </a:cubicBezTo>
                  <a:cubicBezTo>
                    <a:pt x="7129" y="19151"/>
                    <a:pt x="7133" y="19146"/>
                    <a:pt x="7136" y="19142"/>
                  </a:cubicBezTo>
                  <a:lnTo>
                    <a:pt x="7130" y="19139"/>
                  </a:lnTo>
                  <a:cubicBezTo>
                    <a:pt x="7141" y="19134"/>
                    <a:pt x="7149" y="19128"/>
                    <a:pt x="7157" y="19122"/>
                  </a:cubicBezTo>
                  <a:lnTo>
                    <a:pt x="7163" y="19122"/>
                  </a:lnTo>
                  <a:cubicBezTo>
                    <a:pt x="7185" y="19148"/>
                    <a:pt x="7205" y="19169"/>
                    <a:pt x="7216" y="19137"/>
                  </a:cubicBezTo>
                  <a:cubicBezTo>
                    <a:pt x="7182" y="19105"/>
                    <a:pt x="7139" y="19022"/>
                    <a:pt x="7121" y="19074"/>
                  </a:cubicBezTo>
                  <a:cubicBezTo>
                    <a:pt x="7128" y="19081"/>
                    <a:pt x="7135" y="19090"/>
                    <a:pt x="7142" y="19098"/>
                  </a:cubicBezTo>
                  <a:lnTo>
                    <a:pt x="7139" y="19101"/>
                  </a:lnTo>
                  <a:cubicBezTo>
                    <a:pt x="7133" y="19107"/>
                    <a:pt x="7127" y="19114"/>
                    <a:pt x="7118" y="19119"/>
                  </a:cubicBezTo>
                  <a:cubicBezTo>
                    <a:pt x="7087" y="19114"/>
                    <a:pt x="7055" y="19105"/>
                    <a:pt x="7024" y="19101"/>
                  </a:cubicBezTo>
                  <a:cubicBezTo>
                    <a:pt x="7033" y="19096"/>
                    <a:pt x="7040" y="19093"/>
                    <a:pt x="7051" y="19092"/>
                  </a:cubicBezTo>
                  <a:cubicBezTo>
                    <a:pt x="7062" y="19091"/>
                    <a:pt x="7069" y="19079"/>
                    <a:pt x="7065" y="19069"/>
                  </a:cubicBezTo>
                  <a:cubicBezTo>
                    <a:pt x="7063" y="19063"/>
                    <a:pt x="7059" y="19059"/>
                    <a:pt x="7053" y="19057"/>
                  </a:cubicBezTo>
                  <a:cubicBezTo>
                    <a:pt x="7049" y="19054"/>
                    <a:pt x="7044" y="19053"/>
                    <a:pt x="7039" y="19054"/>
                  </a:cubicBezTo>
                  <a:cubicBezTo>
                    <a:pt x="7016" y="19057"/>
                    <a:pt x="6997" y="19066"/>
                    <a:pt x="6983" y="19074"/>
                  </a:cubicBezTo>
                  <a:cubicBezTo>
                    <a:pt x="6974" y="19080"/>
                    <a:pt x="6968" y="19084"/>
                    <a:pt x="6959" y="19086"/>
                  </a:cubicBezTo>
                  <a:cubicBezTo>
                    <a:pt x="6957" y="19084"/>
                    <a:pt x="6953" y="19084"/>
                    <a:pt x="6950" y="19083"/>
                  </a:cubicBezTo>
                  <a:cubicBezTo>
                    <a:pt x="6947" y="19082"/>
                    <a:pt x="6942" y="19081"/>
                    <a:pt x="6938" y="19080"/>
                  </a:cubicBezTo>
                  <a:cubicBezTo>
                    <a:pt x="6938" y="19080"/>
                    <a:pt x="6939" y="19078"/>
                    <a:pt x="6938" y="19077"/>
                  </a:cubicBezTo>
                  <a:cubicBezTo>
                    <a:pt x="6916" y="19067"/>
                    <a:pt x="6893" y="19069"/>
                    <a:pt x="6876" y="19069"/>
                  </a:cubicBezTo>
                  <a:cubicBezTo>
                    <a:pt x="6865" y="19069"/>
                    <a:pt x="6856" y="19068"/>
                    <a:pt x="6850" y="19066"/>
                  </a:cubicBezTo>
                  <a:cubicBezTo>
                    <a:pt x="6832" y="19057"/>
                    <a:pt x="6814" y="19059"/>
                    <a:pt x="6808" y="19072"/>
                  </a:cubicBezTo>
                  <a:cubicBezTo>
                    <a:pt x="6802" y="19085"/>
                    <a:pt x="6813" y="19104"/>
                    <a:pt x="6829" y="19113"/>
                  </a:cubicBezTo>
                  <a:cubicBezTo>
                    <a:pt x="6852" y="19124"/>
                    <a:pt x="6871" y="19121"/>
                    <a:pt x="6888" y="19122"/>
                  </a:cubicBezTo>
                  <a:cubicBezTo>
                    <a:pt x="6890" y="19122"/>
                    <a:pt x="6892" y="19122"/>
                    <a:pt x="6894" y="19122"/>
                  </a:cubicBezTo>
                  <a:cubicBezTo>
                    <a:pt x="6897" y="19125"/>
                    <a:pt x="6899" y="19131"/>
                    <a:pt x="6903" y="19134"/>
                  </a:cubicBezTo>
                  <a:cubicBezTo>
                    <a:pt x="6903" y="19135"/>
                    <a:pt x="6903" y="19135"/>
                    <a:pt x="6903" y="19137"/>
                  </a:cubicBezTo>
                  <a:cubicBezTo>
                    <a:pt x="6900" y="19149"/>
                    <a:pt x="6914" y="19159"/>
                    <a:pt x="6912" y="19172"/>
                  </a:cubicBezTo>
                  <a:cubicBezTo>
                    <a:pt x="6814" y="19157"/>
                    <a:pt x="6659" y="19073"/>
                    <a:pt x="6672" y="18995"/>
                  </a:cubicBezTo>
                  <a:cubicBezTo>
                    <a:pt x="6623" y="18995"/>
                    <a:pt x="6586" y="18950"/>
                    <a:pt x="6545" y="18924"/>
                  </a:cubicBezTo>
                  <a:cubicBezTo>
                    <a:pt x="6553" y="18925"/>
                    <a:pt x="6559" y="18923"/>
                    <a:pt x="6563" y="18918"/>
                  </a:cubicBezTo>
                  <a:cubicBezTo>
                    <a:pt x="6568" y="18910"/>
                    <a:pt x="6562" y="18896"/>
                    <a:pt x="6551" y="18888"/>
                  </a:cubicBezTo>
                  <a:lnTo>
                    <a:pt x="6536" y="18879"/>
                  </a:lnTo>
                  <a:cubicBezTo>
                    <a:pt x="6492" y="18852"/>
                    <a:pt x="6446" y="18827"/>
                    <a:pt x="6400" y="18803"/>
                  </a:cubicBezTo>
                  <a:cubicBezTo>
                    <a:pt x="6406" y="18803"/>
                    <a:pt x="6411" y="18800"/>
                    <a:pt x="6418" y="18797"/>
                  </a:cubicBezTo>
                  <a:cubicBezTo>
                    <a:pt x="6382" y="18774"/>
                    <a:pt x="6433" y="18741"/>
                    <a:pt x="6386" y="18720"/>
                  </a:cubicBezTo>
                  <a:cubicBezTo>
                    <a:pt x="6349" y="18714"/>
                    <a:pt x="6348" y="18762"/>
                    <a:pt x="6368" y="18788"/>
                  </a:cubicBezTo>
                  <a:cubicBezTo>
                    <a:pt x="6352" y="18780"/>
                    <a:pt x="6339" y="18769"/>
                    <a:pt x="6324" y="18761"/>
                  </a:cubicBezTo>
                  <a:cubicBezTo>
                    <a:pt x="6265" y="18731"/>
                    <a:pt x="6210" y="18703"/>
                    <a:pt x="6158" y="18670"/>
                  </a:cubicBezTo>
                  <a:cubicBezTo>
                    <a:pt x="6157" y="18669"/>
                    <a:pt x="6156" y="18667"/>
                    <a:pt x="6155" y="18667"/>
                  </a:cubicBezTo>
                  <a:cubicBezTo>
                    <a:pt x="6050" y="18556"/>
                    <a:pt x="5938" y="18515"/>
                    <a:pt x="5818" y="18478"/>
                  </a:cubicBezTo>
                  <a:lnTo>
                    <a:pt x="5815" y="18475"/>
                  </a:lnTo>
                  <a:cubicBezTo>
                    <a:pt x="5809" y="18471"/>
                    <a:pt x="5799" y="18465"/>
                    <a:pt x="5792" y="18460"/>
                  </a:cubicBezTo>
                  <a:cubicBezTo>
                    <a:pt x="5764" y="18441"/>
                    <a:pt x="5732" y="18419"/>
                    <a:pt x="5700" y="18430"/>
                  </a:cubicBezTo>
                  <a:cubicBezTo>
                    <a:pt x="5692" y="18433"/>
                    <a:pt x="5688" y="18443"/>
                    <a:pt x="5694" y="18451"/>
                  </a:cubicBezTo>
                  <a:cubicBezTo>
                    <a:pt x="5700" y="18460"/>
                    <a:pt x="5713" y="18463"/>
                    <a:pt x="5721" y="18460"/>
                  </a:cubicBezTo>
                  <a:cubicBezTo>
                    <a:pt x="5735" y="18455"/>
                    <a:pt x="5753" y="18468"/>
                    <a:pt x="5780" y="18487"/>
                  </a:cubicBezTo>
                  <a:cubicBezTo>
                    <a:pt x="5794" y="18496"/>
                    <a:pt x="5807" y="18504"/>
                    <a:pt x="5821" y="18510"/>
                  </a:cubicBezTo>
                  <a:lnTo>
                    <a:pt x="5812" y="18513"/>
                  </a:lnTo>
                  <a:cubicBezTo>
                    <a:pt x="5878" y="18559"/>
                    <a:pt x="5921" y="18607"/>
                    <a:pt x="5960" y="18643"/>
                  </a:cubicBezTo>
                  <a:cubicBezTo>
                    <a:pt x="5948" y="18650"/>
                    <a:pt x="5940" y="18660"/>
                    <a:pt x="5931" y="18670"/>
                  </a:cubicBezTo>
                  <a:cubicBezTo>
                    <a:pt x="5911" y="18662"/>
                    <a:pt x="5890" y="18657"/>
                    <a:pt x="5872" y="18652"/>
                  </a:cubicBezTo>
                  <a:cubicBezTo>
                    <a:pt x="5871" y="18651"/>
                    <a:pt x="5869" y="18653"/>
                    <a:pt x="5869" y="18652"/>
                  </a:cubicBezTo>
                  <a:lnTo>
                    <a:pt x="5866" y="18652"/>
                  </a:lnTo>
                  <a:cubicBezTo>
                    <a:pt x="5793" y="18603"/>
                    <a:pt x="5718" y="18560"/>
                    <a:pt x="5644" y="18519"/>
                  </a:cubicBezTo>
                  <a:cubicBezTo>
                    <a:pt x="5606" y="18498"/>
                    <a:pt x="5570" y="18476"/>
                    <a:pt x="5535" y="18454"/>
                  </a:cubicBezTo>
                  <a:cubicBezTo>
                    <a:pt x="5523" y="18436"/>
                    <a:pt x="5512" y="18416"/>
                    <a:pt x="5499" y="18398"/>
                  </a:cubicBezTo>
                  <a:cubicBezTo>
                    <a:pt x="5539" y="18405"/>
                    <a:pt x="5569" y="18392"/>
                    <a:pt x="5558" y="18357"/>
                  </a:cubicBezTo>
                  <a:cubicBezTo>
                    <a:pt x="5482" y="18279"/>
                    <a:pt x="5428" y="18276"/>
                    <a:pt x="5375" y="18274"/>
                  </a:cubicBezTo>
                  <a:cubicBezTo>
                    <a:pt x="5322" y="18271"/>
                    <a:pt x="5268" y="18271"/>
                    <a:pt x="5195" y="18197"/>
                  </a:cubicBezTo>
                  <a:cubicBezTo>
                    <a:pt x="5208" y="18174"/>
                    <a:pt x="5242" y="18152"/>
                    <a:pt x="5221" y="18129"/>
                  </a:cubicBezTo>
                  <a:lnTo>
                    <a:pt x="5213" y="18123"/>
                  </a:lnTo>
                  <a:cubicBezTo>
                    <a:pt x="5235" y="18121"/>
                    <a:pt x="5256" y="18116"/>
                    <a:pt x="5272" y="18102"/>
                  </a:cubicBezTo>
                  <a:cubicBezTo>
                    <a:pt x="5335" y="18179"/>
                    <a:pt x="5351" y="18091"/>
                    <a:pt x="5408" y="18141"/>
                  </a:cubicBezTo>
                  <a:cubicBezTo>
                    <a:pt x="5390" y="18156"/>
                    <a:pt x="5396" y="18179"/>
                    <a:pt x="5414" y="18203"/>
                  </a:cubicBezTo>
                  <a:cubicBezTo>
                    <a:pt x="5368" y="18193"/>
                    <a:pt x="5327" y="18199"/>
                    <a:pt x="5284" y="18197"/>
                  </a:cubicBezTo>
                  <a:cubicBezTo>
                    <a:pt x="5349" y="18271"/>
                    <a:pt x="5440" y="18294"/>
                    <a:pt x="5464" y="18253"/>
                  </a:cubicBezTo>
                  <a:cubicBezTo>
                    <a:pt x="5491" y="18275"/>
                    <a:pt x="5521" y="18292"/>
                    <a:pt x="5541" y="18300"/>
                  </a:cubicBezTo>
                  <a:cubicBezTo>
                    <a:pt x="5628" y="18340"/>
                    <a:pt x="5730" y="18284"/>
                    <a:pt x="5774" y="18277"/>
                  </a:cubicBezTo>
                  <a:cubicBezTo>
                    <a:pt x="5755" y="18255"/>
                    <a:pt x="5751" y="18233"/>
                    <a:pt x="5768" y="18209"/>
                  </a:cubicBezTo>
                  <a:cubicBezTo>
                    <a:pt x="5725" y="18162"/>
                    <a:pt x="5707" y="18195"/>
                    <a:pt x="5668" y="18159"/>
                  </a:cubicBezTo>
                  <a:cubicBezTo>
                    <a:pt x="5630" y="18081"/>
                    <a:pt x="5528" y="18024"/>
                    <a:pt x="5443" y="18017"/>
                  </a:cubicBezTo>
                  <a:cubicBezTo>
                    <a:pt x="5426" y="17994"/>
                    <a:pt x="5407" y="17973"/>
                    <a:pt x="5384" y="17952"/>
                  </a:cubicBezTo>
                  <a:cubicBezTo>
                    <a:pt x="5389" y="17952"/>
                    <a:pt x="5395" y="17952"/>
                    <a:pt x="5399" y="17949"/>
                  </a:cubicBezTo>
                  <a:cubicBezTo>
                    <a:pt x="5407" y="17942"/>
                    <a:pt x="5405" y="17927"/>
                    <a:pt x="5396" y="17916"/>
                  </a:cubicBezTo>
                  <a:cubicBezTo>
                    <a:pt x="5384" y="17903"/>
                    <a:pt x="5371" y="17894"/>
                    <a:pt x="5357" y="17884"/>
                  </a:cubicBezTo>
                  <a:cubicBezTo>
                    <a:pt x="5338" y="17868"/>
                    <a:pt x="5324" y="17857"/>
                    <a:pt x="5319" y="17845"/>
                  </a:cubicBezTo>
                  <a:cubicBezTo>
                    <a:pt x="5320" y="17843"/>
                    <a:pt x="5321" y="17838"/>
                    <a:pt x="5322" y="17837"/>
                  </a:cubicBezTo>
                  <a:close/>
                  <a:moveTo>
                    <a:pt x="4057" y="17872"/>
                  </a:moveTo>
                  <a:cubicBezTo>
                    <a:pt x="4200" y="18086"/>
                    <a:pt x="4165" y="17868"/>
                    <a:pt x="4057" y="17872"/>
                  </a:cubicBezTo>
                  <a:close/>
                  <a:moveTo>
                    <a:pt x="17369" y="17878"/>
                  </a:moveTo>
                  <a:lnTo>
                    <a:pt x="17310" y="17928"/>
                  </a:lnTo>
                  <a:lnTo>
                    <a:pt x="17348" y="17972"/>
                  </a:lnTo>
                  <a:lnTo>
                    <a:pt x="17404" y="17922"/>
                  </a:lnTo>
                  <a:lnTo>
                    <a:pt x="17369" y="17878"/>
                  </a:lnTo>
                  <a:close/>
                  <a:moveTo>
                    <a:pt x="3144" y="17931"/>
                  </a:moveTo>
                  <a:cubicBezTo>
                    <a:pt x="3138" y="17937"/>
                    <a:pt x="3139" y="17949"/>
                    <a:pt x="3147" y="17958"/>
                  </a:cubicBezTo>
                  <a:cubicBezTo>
                    <a:pt x="3159" y="17970"/>
                    <a:pt x="3168" y="17981"/>
                    <a:pt x="3177" y="17993"/>
                  </a:cubicBezTo>
                  <a:cubicBezTo>
                    <a:pt x="3186" y="18006"/>
                    <a:pt x="3197" y="18020"/>
                    <a:pt x="3212" y="18037"/>
                  </a:cubicBezTo>
                  <a:cubicBezTo>
                    <a:pt x="3220" y="18046"/>
                    <a:pt x="3230" y="18049"/>
                    <a:pt x="3236" y="18043"/>
                  </a:cubicBezTo>
                  <a:cubicBezTo>
                    <a:pt x="3242" y="18038"/>
                    <a:pt x="3241" y="18029"/>
                    <a:pt x="3233" y="18020"/>
                  </a:cubicBezTo>
                  <a:cubicBezTo>
                    <a:pt x="3220" y="18005"/>
                    <a:pt x="3212" y="17990"/>
                    <a:pt x="3203" y="17978"/>
                  </a:cubicBezTo>
                  <a:cubicBezTo>
                    <a:pt x="3194" y="17966"/>
                    <a:pt x="3185" y="17953"/>
                    <a:pt x="3171" y="17937"/>
                  </a:cubicBezTo>
                  <a:cubicBezTo>
                    <a:pt x="3163" y="17928"/>
                    <a:pt x="3150" y="17926"/>
                    <a:pt x="3144" y="17931"/>
                  </a:cubicBezTo>
                  <a:close/>
                  <a:moveTo>
                    <a:pt x="17514" y="17931"/>
                  </a:moveTo>
                  <a:cubicBezTo>
                    <a:pt x="17461" y="17964"/>
                    <a:pt x="17392" y="17998"/>
                    <a:pt x="17455" y="18026"/>
                  </a:cubicBezTo>
                  <a:lnTo>
                    <a:pt x="17522" y="17984"/>
                  </a:lnTo>
                  <a:cubicBezTo>
                    <a:pt x="17500" y="17967"/>
                    <a:pt x="17525" y="17949"/>
                    <a:pt x="17514" y="17931"/>
                  </a:cubicBezTo>
                  <a:close/>
                  <a:moveTo>
                    <a:pt x="2973" y="17999"/>
                  </a:moveTo>
                  <a:cubicBezTo>
                    <a:pt x="3016" y="18032"/>
                    <a:pt x="3074" y="18151"/>
                    <a:pt x="3103" y="18091"/>
                  </a:cubicBezTo>
                  <a:cubicBezTo>
                    <a:pt x="3056" y="18044"/>
                    <a:pt x="3013" y="18006"/>
                    <a:pt x="2973" y="17999"/>
                  </a:cubicBezTo>
                  <a:close/>
                  <a:moveTo>
                    <a:pt x="4084" y="18020"/>
                  </a:moveTo>
                  <a:cubicBezTo>
                    <a:pt x="4095" y="18035"/>
                    <a:pt x="4094" y="18052"/>
                    <a:pt x="4078" y="18064"/>
                  </a:cubicBezTo>
                  <a:lnTo>
                    <a:pt x="4149" y="18129"/>
                  </a:lnTo>
                  <a:cubicBezTo>
                    <a:pt x="4163" y="18107"/>
                    <a:pt x="4199" y="18087"/>
                    <a:pt x="4178" y="18061"/>
                  </a:cubicBezTo>
                  <a:cubicBezTo>
                    <a:pt x="4159" y="18107"/>
                    <a:pt x="4103" y="17974"/>
                    <a:pt x="4084" y="18020"/>
                  </a:cubicBezTo>
                  <a:close/>
                  <a:moveTo>
                    <a:pt x="2872" y="18052"/>
                  </a:moveTo>
                  <a:cubicBezTo>
                    <a:pt x="2860" y="18062"/>
                    <a:pt x="2863" y="18085"/>
                    <a:pt x="2878" y="18102"/>
                  </a:cubicBezTo>
                  <a:cubicBezTo>
                    <a:pt x="2893" y="18120"/>
                    <a:pt x="2909" y="18134"/>
                    <a:pt x="2923" y="18147"/>
                  </a:cubicBezTo>
                  <a:cubicBezTo>
                    <a:pt x="2943" y="18165"/>
                    <a:pt x="2956" y="18177"/>
                    <a:pt x="2964" y="18191"/>
                  </a:cubicBezTo>
                  <a:cubicBezTo>
                    <a:pt x="2966" y="18194"/>
                    <a:pt x="2968" y="18197"/>
                    <a:pt x="2970" y="18200"/>
                  </a:cubicBezTo>
                  <a:cubicBezTo>
                    <a:pt x="2973" y="18208"/>
                    <a:pt x="2976" y="18218"/>
                    <a:pt x="2982" y="18224"/>
                  </a:cubicBezTo>
                  <a:cubicBezTo>
                    <a:pt x="3025" y="18294"/>
                    <a:pt x="3060" y="18366"/>
                    <a:pt x="3118" y="18401"/>
                  </a:cubicBezTo>
                  <a:cubicBezTo>
                    <a:pt x="3169" y="18377"/>
                    <a:pt x="3090" y="18327"/>
                    <a:pt x="3141" y="18303"/>
                  </a:cubicBezTo>
                  <a:cubicBezTo>
                    <a:pt x="3102" y="18263"/>
                    <a:pt x="3062" y="18223"/>
                    <a:pt x="3023" y="18182"/>
                  </a:cubicBezTo>
                  <a:cubicBezTo>
                    <a:pt x="3013" y="18164"/>
                    <a:pt x="3003" y="18149"/>
                    <a:pt x="2991" y="18135"/>
                  </a:cubicBezTo>
                  <a:cubicBezTo>
                    <a:pt x="2978" y="18122"/>
                    <a:pt x="2964" y="18110"/>
                    <a:pt x="2952" y="18099"/>
                  </a:cubicBezTo>
                  <a:cubicBezTo>
                    <a:pt x="2940" y="18089"/>
                    <a:pt x="2929" y="18077"/>
                    <a:pt x="2920" y="18067"/>
                  </a:cubicBezTo>
                  <a:cubicBezTo>
                    <a:pt x="2904" y="18049"/>
                    <a:pt x="2884" y="18042"/>
                    <a:pt x="2872" y="18052"/>
                  </a:cubicBezTo>
                  <a:close/>
                  <a:moveTo>
                    <a:pt x="17218" y="18064"/>
                  </a:moveTo>
                  <a:lnTo>
                    <a:pt x="17144" y="18114"/>
                  </a:lnTo>
                  <a:lnTo>
                    <a:pt x="17189" y="18159"/>
                  </a:lnTo>
                  <a:lnTo>
                    <a:pt x="17239" y="18126"/>
                  </a:lnTo>
                  <a:cubicBezTo>
                    <a:pt x="17221" y="18106"/>
                    <a:pt x="17249" y="18084"/>
                    <a:pt x="17218" y="18064"/>
                  </a:cubicBezTo>
                  <a:close/>
                  <a:moveTo>
                    <a:pt x="5712" y="18099"/>
                  </a:moveTo>
                  <a:cubicBezTo>
                    <a:pt x="5786" y="18147"/>
                    <a:pt x="5770" y="18133"/>
                    <a:pt x="5833" y="18194"/>
                  </a:cubicBezTo>
                  <a:cubicBezTo>
                    <a:pt x="5888" y="18119"/>
                    <a:pt x="5758" y="18115"/>
                    <a:pt x="5712" y="18099"/>
                  </a:cubicBezTo>
                  <a:close/>
                  <a:moveTo>
                    <a:pt x="4232" y="18135"/>
                  </a:moveTo>
                  <a:cubicBezTo>
                    <a:pt x="4223" y="18145"/>
                    <a:pt x="4226" y="18162"/>
                    <a:pt x="4240" y="18173"/>
                  </a:cubicBezTo>
                  <a:cubicBezTo>
                    <a:pt x="4259" y="18189"/>
                    <a:pt x="4277" y="18207"/>
                    <a:pt x="4294" y="18227"/>
                  </a:cubicBezTo>
                  <a:cubicBezTo>
                    <a:pt x="4318" y="18254"/>
                    <a:pt x="4342" y="18283"/>
                    <a:pt x="4376" y="18303"/>
                  </a:cubicBezTo>
                  <a:cubicBezTo>
                    <a:pt x="4392" y="18313"/>
                    <a:pt x="4410" y="18310"/>
                    <a:pt x="4415" y="18297"/>
                  </a:cubicBezTo>
                  <a:cubicBezTo>
                    <a:pt x="4419" y="18285"/>
                    <a:pt x="4410" y="18268"/>
                    <a:pt x="4394" y="18259"/>
                  </a:cubicBezTo>
                  <a:cubicBezTo>
                    <a:pt x="4372" y="18246"/>
                    <a:pt x="4353" y="18223"/>
                    <a:pt x="4332" y="18200"/>
                  </a:cubicBezTo>
                  <a:cubicBezTo>
                    <a:pt x="4316" y="18181"/>
                    <a:pt x="4299" y="18161"/>
                    <a:pt x="4279" y="18144"/>
                  </a:cubicBezTo>
                  <a:lnTo>
                    <a:pt x="4270" y="18135"/>
                  </a:lnTo>
                  <a:cubicBezTo>
                    <a:pt x="4256" y="18123"/>
                    <a:pt x="4240" y="18125"/>
                    <a:pt x="4232" y="18135"/>
                  </a:cubicBezTo>
                  <a:close/>
                  <a:moveTo>
                    <a:pt x="4356" y="18141"/>
                  </a:moveTo>
                  <a:cubicBezTo>
                    <a:pt x="4395" y="18172"/>
                    <a:pt x="4449" y="18285"/>
                    <a:pt x="4468" y="18209"/>
                  </a:cubicBezTo>
                  <a:cubicBezTo>
                    <a:pt x="4425" y="18157"/>
                    <a:pt x="4388" y="18133"/>
                    <a:pt x="4356" y="18141"/>
                  </a:cubicBezTo>
                  <a:close/>
                  <a:moveTo>
                    <a:pt x="17673" y="18191"/>
                  </a:moveTo>
                  <a:cubicBezTo>
                    <a:pt x="17671" y="18192"/>
                    <a:pt x="17669" y="18192"/>
                    <a:pt x="17667" y="18194"/>
                  </a:cubicBezTo>
                  <a:cubicBezTo>
                    <a:pt x="17661" y="18199"/>
                    <a:pt x="17656" y="18208"/>
                    <a:pt x="17658" y="18215"/>
                  </a:cubicBezTo>
                  <a:cubicBezTo>
                    <a:pt x="17663" y="18234"/>
                    <a:pt x="17675" y="18246"/>
                    <a:pt x="17691" y="18256"/>
                  </a:cubicBezTo>
                  <a:lnTo>
                    <a:pt x="17679" y="18262"/>
                  </a:lnTo>
                  <a:cubicBezTo>
                    <a:pt x="17695" y="18284"/>
                    <a:pt x="17721" y="18305"/>
                    <a:pt x="17676" y="18333"/>
                  </a:cubicBezTo>
                  <a:cubicBezTo>
                    <a:pt x="17696" y="18371"/>
                    <a:pt x="17733" y="18333"/>
                    <a:pt x="17750" y="18383"/>
                  </a:cubicBezTo>
                  <a:cubicBezTo>
                    <a:pt x="17724" y="18423"/>
                    <a:pt x="17702" y="18463"/>
                    <a:pt x="17661" y="18504"/>
                  </a:cubicBezTo>
                  <a:lnTo>
                    <a:pt x="17667" y="18507"/>
                  </a:lnTo>
                  <a:cubicBezTo>
                    <a:pt x="17661" y="18512"/>
                    <a:pt x="17656" y="18517"/>
                    <a:pt x="17650" y="18522"/>
                  </a:cubicBezTo>
                  <a:cubicBezTo>
                    <a:pt x="17571" y="18587"/>
                    <a:pt x="17502" y="18661"/>
                    <a:pt x="17434" y="18732"/>
                  </a:cubicBezTo>
                  <a:cubicBezTo>
                    <a:pt x="17349" y="18820"/>
                    <a:pt x="17267" y="18905"/>
                    <a:pt x="17168" y="18965"/>
                  </a:cubicBezTo>
                  <a:cubicBezTo>
                    <a:pt x="17156" y="18973"/>
                    <a:pt x="17149" y="18986"/>
                    <a:pt x="17153" y="18995"/>
                  </a:cubicBezTo>
                  <a:cubicBezTo>
                    <a:pt x="17157" y="19004"/>
                    <a:pt x="17171" y="19005"/>
                    <a:pt x="17183" y="18998"/>
                  </a:cubicBezTo>
                  <a:cubicBezTo>
                    <a:pt x="17290" y="18933"/>
                    <a:pt x="17379" y="18844"/>
                    <a:pt x="17463" y="18755"/>
                  </a:cubicBezTo>
                  <a:cubicBezTo>
                    <a:pt x="17537" y="18678"/>
                    <a:pt x="17612" y="18597"/>
                    <a:pt x="17697" y="18531"/>
                  </a:cubicBezTo>
                  <a:cubicBezTo>
                    <a:pt x="17700" y="18529"/>
                    <a:pt x="17701" y="18527"/>
                    <a:pt x="17703" y="18525"/>
                  </a:cubicBezTo>
                  <a:lnTo>
                    <a:pt x="17712" y="18528"/>
                  </a:lnTo>
                  <a:cubicBezTo>
                    <a:pt x="17816" y="18490"/>
                    <a:pt x="17824" y="18330"/>
                    <a:pt x="17954" y="18318"/>
                  </a:cubicBezTo>
                  <a:cubicBezTo>
                    <a:pt x="17939" y="18303"/>
                    <a:pt x="17936" y="18285"/>
                    <a:pt x="17936" y="18268"/>
                  </a:cubicBezTo>
                  <a:cubicBezTo>
                    <a:pt x="17940" y="18262"/>
                    <a:pt x="17944" y="18257"/>
                    <a:pt x="17948" y="18253"/>
                  </a:cubicBezTo>
                  <a:cubicBezTo>
                    <a:pt x="17958" y="18243"/>
                    <a:pt x="17962" y="18230"/>
                    <a:pt x="17954" y="18224"/>
                  </a:cubicBezTo>
                  <a:cubicBezTo>
                    <a:pt x="17946" y="18217"/>
                    <a:pt x="17931" y="18221"/>
                    <a:pt x="17921" y="18229"/>
                  </a:cubicBezTo>
                  <a:cubicBezTo>
                    <a:pt x="17913" y="18238"/>
                    <a:pt x="17905" y="18249"/>
                    <a:pt x="17898" y="18259"/>
                  </a:cubicBezTo>
                  <a:lnTo>
                    <a:pt x="17898" y="18253"/>
                  </a:lnTo>
                  <a:cubicBezTo>
                    <a:pt x="17842" y="18207"/>
                    <a:pt x="17782" y="18174"/>
                    <a:pt x="17706" y="18218"/>
                  </a:cubicBezTo>
                  <a:cubicBezTo>
                    <a:pt x="17701" y="18213"/>
                    <a:pt x="17699" y="18205"/>
                    <a:pt x="17697" y="18197"/>
                  </a:cubicBezTo>
                  <a:cubicBezTo>
                    <a:pt x="17694" y="18189"/>
                    <a:pt x="17683" y="18186"/>
                    <a:pt x="17673" y="18191"/>
                  </a:cubicBezTo>
                  <a:close/>
                  <a:moveTo>
                    <a:pt x="16036" y="18209"/>
                  </a:moveTo>
                  <a:cubicBezTo>
                    <a:pt x="16037" y="18209"/>
                    <a:pt x="16038" y="18209"/>
                    <a:pt x="16039" y="18209"/>
                  </a:cubicBezTo>
                  <a:cubicBezTo>
                    <a:pt x="16070" y="18266"/>
                    <a:pt x="15984" y="18303"/>
                    <a:pt x="15930" y="18318"/>
                  </a:cubicBezTo>
                  <a:cubicBezTo>
                    <a:pt x="15949" y="18252"/>
                    <a:pt x="15974" y="18269"/>
                    <a:pt x="16036" y="18209"/>
                  </a:cubicBezTo>
                  <a:close/>
                  <a:moveTo>
                    <a:pt x="5869" y="18221"/>
                  </a:moveTo>
                  <a:cubicBezTo>
                    <a:pt x="5820" y="18220"/>
                    <a:pt x="5791" y="18288"/>
                    <a:pt x="5833" y="18327"/>
                  </a:cubicBezTo>
                  <a:cubicBezTo>
                    <a:pt x="5885" y="18306"/>
                    <a:pt x="5952" y="18274"/>
                    <a:pt x="5869" y="18221"/>
                  </a:cubicBezTo>
                  <a:close/>
                  <a:moveTo>
                    <a:pt x="16343" y="18229"/>
                  </a:moveTo>
                  <a:cubicBezTo>
                    <a:pt x="16420" y="18230"/>
                    <a:pt x="16270" y="18336"/>
                    <a:pt x="16225" y="18374"/>
                  </a:cubicBezTo>
                  <a:cubicBezTo>
                    <a:pt x="16241" y="18316"/>
                    <a:pt x="16319" y="18251"/>
                    <a:pt x="16343" y="18229"/>
                  </a:cubicBezTo>
                  <a:close/>
                  <a:moveTo>
                    <a:pt x="3446" y="18238"/>
                  </a:moveTo>
                  <a:cubicBezTo>
                    <a:pt x="3439" y="18240"/>
                    <a:pt x="3439" y="18244"/>
                    <a:pt x="3443" y="18250"/>
                  </a:cubicBezTo>
                  <a:cubicBezTo>
                    <a:pt x="3458" y="18280"/>
                    <a:pt x="3494" y="18312"/>
                    <a:pt x="3540" y="18336"/>
                  </a:cubicBezTo>
                  <a:cubicBezTo>
                    <a:pt x="3547" y="18339"/>
                    <a:pt x="3554" y="18336"/>
                    <a:pt x="3555" y="18330"/>
                  </a:cubicBezTo>
                  <a:cubicBezTo>
                    <a:pt x="3556" y="18326"/>
                    <a:pt x="3553" y="18322"/>
                    <a:pt x="3549" y="18318"/>
                  </a:cubicBezTo>
                  <a:cubicBezTo>
                    <a:pt x="3547" y="18317"/>
                    <a:pt x="3545" y="18313"/>
                    <a:pt x="3543" y="18312"/>
                  </a:cubicBezTo>
                  <a:cubicBezTo>
                    <a:pt x="3505" y="18293"/>
                    <a:pt x="3474" y="18269"/>
                    <a:pt x="3463" y="18247"/>
                  </a:cubicBezTo>
                  <a:cubicBezTo>
                    <a:pt x="3460" y="18240"/>
                    <a:pt x="3452" y="18238"/>
                    <a:pt x="3446" y="18238"/>
                  </a:cubicBezTo>
                  <a:close/>
                  <a:moveTo>
                    <a:pt x="6028" y="18253"/>
                  </a:moveTo>
                  <a:cubicBezTo>
                    <a:pt x="6012" y="18254"/>
                    <a:pt x="5996" y="18265"/>
                    <a:pt x="5981" y="18274"/>
                  </a:cubicBezTo>
                  <a:cubicBezTo>
                    <a:pt x="6019" y="18320"/>
                    <a:pt x="6061" y="18394"/>
                    <a:pt x="6081" y="18303"/>
                  </a:cubicBezTo>
                  <a:cubicBezTo>
                    <a:pt x="6060" y="18263"/>
                    <a:pt x="6044" y="18253"/>
                    <a:pt x="6028" y="18253"/>
                  </a:cubicBezTo>
                  <a:close/>
                  <a:moveTo>
                    <a:pt x="6064" y="18339"/>
                  </a:moveTo>
                  <a:cubicBezTo>
                    <a:pt x="6056" y="18345"/>
                    <a:pt x="6055" y="18354"/>
                    <a:pt x="6064" y="18362"/>
                  </a:cubicBezTo>
                  <a:cubicBezTo>
                    <a:pt x="6097" y="18394"/>
                    <a:pt x="6133" y="18393"/>
                    <a:pt x="6158" y="18392"/>
                  </a:cubicBezTo>
                  <a:cubicBezTo>
                    <a:pt x="6178" y="18391"/>
                    <a:pt x="6191" y="18393"/>
                    <a:pt x="6202" y="18401"/>
                  </a:cubicBezTo>
                  <a:cubicBezTo>
                    <a:pt x="6208" y="18405"/>
                    <a:pt x="6214" y="18405"/>
                    <a:pt x="6220" y="18404"/>
                  </a:cubicBezTo>
                  <a:cubicBezTo>
                    <a:pt x="6215" y="18440"/>
                    <a:pt x="6332" y="18505"/>
                    <a:pt x="6347" y="18489"/>
                  </a:cubicBezTo>
                  <a:cubicBezTo>
                    <a:pt x="6318" y="18426"/>
                    <a:pt x="6267" y="18448"/>
                    <a:pt x="6232" y="18392"/>
                  </a:cubicBezTo>
                  <a:cubicBezTo>
                    <a:pt x="6232" y="18385"/>
                    <a:pt x="6230" y="18376"/>
                    <a:pt x="6223" y="18371"/>
                  </a:cubicBezTo>
                  <a:lnTo>
                    <a:pt x="6220" y="18368"/>
                  </a:lnTo>
                  <a:cubicBezTo>
                    <a:pt x="6195" y="18352"/>
                    <a:pt x="6170" y="18356"/>
                    <a:pt x="6149" y="18357"/>
                  </a:cubicBezTo>
                  <a:cubicBezTo>
                    <a:pt x="6124" y="18358"/>
                    <a:pt x="6109" y="18357"/>
                    <a:pt x="6093" y="18342"/>
                  </a:cubicBezTo>
                  <a:cubicBezTo>
                    <a:pt x="6084" y="18333"/>
                    <a:pt x="6071" y="18333"/>
                    <a:pt x="6064" y="18339"/>
                  </a:cubicBezTo>
                  <a:close/>
                  <a:moveTo>
                    <a:pt x="15856" y="18365"/>
                  </a:moveTo>
                  <a:cubicBezTo>
                    <a:pt x="15826" y="18475"/>
                    <a:pt x="15748" y="18489"/>
                    <a:pt x="15620" y="18566"/>
                  </a:cubicBezTo>
                  <a:lnTo>
                    <a:pt x="15611" y="18549"/>
                  </a:lnTo>
                  <a:cubicBezTo>
                    <a:pt x="15658" y="18463"/>
                    <a:pt x="15816" y="18405"/>
                    <a:pt x="15856" y="18365"/>
                  </a:cubicBezTo>
                  <a:close/>
                  <a:moveTo>
                    <a:pt x="4069" y="18445"/>
                  </a:moveTo>
                  <a:cubicBezTo>
                    <a:pt x="4057" y="18449"/>
                    <a:pt x="4053" y="18463"/>
                    <a:pt x="4063" y="18475"/>
                  </a:cubicBezTo>
                  <a:cubicBezTo>
                    <a:pt x="4072" y="18485"/>
                    <a:pt x="4082" y="18498"/>
                    <a:pt x="4090" y="18510"/>
                  </a:cubicBezTo>
                  <a:lnTo>
                    <a:pt x="4099" y="18522"/>
                  </a:lnTo>
                  <a:cubicBezTo>
                    <a:pt x="4107" y="18534"/>
                    <a:pt x="4123" y="18542"/>
                    <a:pt x="4137" y="18540"/>
                  </a:cubicBezTo>
                  <a:cubicBezTo>
                    <a:pt x="4151" y="18537"/>
                    <a:pt x="4157" y="18525"/>
                    <a:pt x="4149" y="18513"/>
                  </a:cubicBezTo>
                  <a:lnTo>
                    <a:pt x="4140" y="18501"/>
                  </a:lnTo>
                  <a:cubicBezTo>
                    <a:pt x="4130" y="18487"/>
                    <a:pt x="4121" y="18472"/>
                    <a:pt x="4110" y="18460"/>
                  </a:cubicBezTo>
                  <a:cubicBezTo>
                    <a:pt x="4108" y="18457"/>
                    <a:pt x="4104" y="18456"/>
                    <a:pt x="4102" y="18454"/>
                  </a:cubicBezTo>
                  <a:cubicBezTo>
                    <a:pt x="4091" y="18447"/>
                    <a:pt x="4079" y="18442"/>
                    <a:pt x="4069" y="18445"/>
                  </a:cubicBezTo>
                  <a:close/>
                  <a:moveTo>
                    <a:pt x="3679" y="18454"/>
                  </a:moveTo>
                  <a:cubicBezTo>
                    <a:pt x="3665" y="18448"/>
                    <a:pt x="3653" y="18453"/>
                    <a:pt x="3652" y="18466"/>
                  </a:cubicBezTo>
                  <a:cubicBezTo>
                    <a:pt x="3651" y="18478"/>
                    <a:pt x="3662" y="18492"/>
                    <a:pt x="3676" y="18498"/>
                  </a:cubicBezTo>
                  <a:cubicBezTo>
                    <a:pt x="3698" y="18508"/>
                    <a:pt x="3719" y="18528"/>
                    <a:pt x="3741" y="18549"/>
                  </a:cubicBezTo>
                  <a:cubicBezTo>
                    <a:pt x="3770" y="18576"/>
                    <a:pt x="3803" y="18608"/>
                    <a:pt x="3845" y="18622"/>
                  </a:cubicBezTo>
                  <a:cubicBezTo>
                    <a:pt x="3859" y="18627"/>
                    <a:pt x="3872" y="18621"/>
                    <a:pt x="3871" y="18608"/>
                  </a:cubicBezTo>
                  <a:cubicBezTo>
                    <a:pt x="3871" y="18599"/>
                    <a:pt x="3863" y="18591"/>
                    <a:pt x="3856" y="18584"/>
                  </a:cubicBezTo>
                  <a:cubicBezTo>
                    <a:pt x="3852" y="18581"/>
                    <a:pt x="3847" y="18577"/>
                    <a:pt x="3842" y="18575"/>
                  </a:cubicBezTo>
                  <a:cubicBezTo>
                    <a:pt x="3816" y="18567"/>
                    <a:pt x="3793" y="18546"/>
                    <a:pt x="3768" y="18522"/>
                  </a:cubicBezTo>
                  <a:cubicBezTo>
                    <a:pt x="3742" y="18498"/>
                    <a:pt x="3714" y="18469"/>
                    <a:pt x="3679" y="18454"/>
                  </a:cubicBezTo>
                  <a:close/>
                  <a:moveTo>
                    <a:pt x="17638" y="18460"/>
                  </a:moveTo>
                  <a:cubicBezTo>
                    <a:pt x="17597" y="18493"/>
                    <a:pt x="17498" y="18528"/>
                    <a:pt x="17567" y="18554"/>
                  </a:cubicBezTo>
                  <a:cubicBezTo>
                    <a:pt x="17612" y="18522"/>
                    <a:pt x="17641" y="18490"/>
                    <a:pt x="17638" y="18460"/>
                  </a:cubicBezTo>
                  <a:close/>
                  <a:moveTo>
                    <a:pt x="5972" y="18475"/>
                  </a:moveTo>
                  <a:cubicBezTo>
                    <a:pt x="5986" y="18541"/>
                    <a:pt x="6037" y="18595"/>
                    <a:pt x="6067" y="18537"/>
                  </a:cubicBezTo>
                  <a:cubicBezTo>
                    <a:pt x="6033" y="18508"/>
                    <a:pt x="5992" y="18445"/>
                    <a:pt x="5972" y="18475"/>
                  </a:cubicBezTo>
                  <a:close/>
                  <a:moveTo>
                    <a:pt x="5594" y="18540"/>
                  </a:moveTo>
                  <a:cubicBezTo>
                    <a:pt x="5605" y="18546"/>
                    <a:pt x="5615" y="18554"/>
                    <a:pt x="5626" y="18560"/>
                  </a:cubicBezTo>
                  <a:cubicBezTo>
                    <a:pt x="5693" y="18598"/>
                    <a:pt x="5760" y="18636"/>
                    <a:pt x="5824" y="18679"/>
                  </a:cubicBezTo>
                  <a:cubicBezTo>
                    <a:pt x="5816" y="18681"/>
                    <a:pt x="5810" y="18683"/>
                    <a:pt x="5804" y="18687"/>
                  </a:cubicBezTo>
                  <a:cubicBezTo>
                    <a:pt x="5788" y="18673"/>
                    <a:pt x="5768" y="18661"/>
                    <a:pt x="5750" y="18649"/>
                  </a:cubicBezTo>
                  <a:cubicBezTo>
                    <a:pt x="5721" y="18629"/>
                    <a:pt x="5692" y="18612"/>
                    <a:pt x="5662" y="18596"/>
                  </a:cubicBezTo>
                  <a:cubicBezTo>
                    <a:pt x="5641" y="18585"/>
                    <a:pt x="5621" y="18575"/>
                    <a:pt x="5603" y="18563"/>
                  </a:cubicBezTo>
                  <a:lnTo>
                    <a:pt x="5609" y="18557"/>
                  </a:lnTo>
                  <a:cubicBezTo>
                    <a:pt x="5603" y="18552"/>
                    <a:pt x="5599" y="18546"/>
                    <a:pt x="5594" y="18540"/>
                  </a:cubicBezTo>
                  <a:close/>
                  <a:moveTo>
                    <a:pt x="15555" y="18581"/>
                  </a:moveTo>
                  <a:lnTo>
                    <a:pt x="15563" y="18599"/>
                  </a:lnTo>
                  <a:cubicBezTo>
                    <a:pt x="15570" y="18650"/>
                    <a:pt x="15495" y="18624"/>
                    <a:pt x="15466" y="18652"/>
                  </a:cubicBezTo>
                  <a:cubicBezTo>
                    <a:pt x="15467" y="18650"/>
                    <a:pt x="15466" y="18645"/>
                    <a:pt x="15466" y="18643"/>
                  </a:cubicBezTo>
                  <a:lnTo>
                    <a:pt x="15463" y="18634"/>
                  </a:lnTo>
                  <a:cubicBezTo>
                    <a:pt x="15462" y="18632"/>
                    <a:pt x="15463" y="18628"/>
                    <a:pt x="15463" y="18625"/>
                  </a:cubicBezTo>
                  <a:cubicBezTo>
                    <a:pt x="15497" y="18630"/>
                    <a:pt x="15511" y="18553"/>
                    <a:pt x="15555" y="18581"/>
                  </a:cubicBezTo>
                  <a:close/>
                  <a:moveTo>
                    <a:pt x="15433" y="18608"/>
                  </a:moveTo>
                  <a:cubicBezTo>
                    <a:pt x="15433" y="18621"/>
                    <a:pt x="15434" y="18633"/>
                    <a:pt x="15436" y="18643"/>
                  </a:cubicBezTo>
                  <a:lnTo>
                    <a:pt x="15439" y="18652"/>
                  </a:lnTo>
                  <a:cubicBezTo>
                    <a:pt x="15438" y="18668"/>
                    <a:pt x="15414" y="18682"/>
                    <a:pt x="15389" y="18693"/>
                  </a:cubicBezTo>
                  <a:cubicBezTo>
                    <a:pt x="15388" y="18666"/>
                    <a:pt x="15399" y="18640"/>
                    <a:pt x="15422" y="18617"/>
                  </a:cubicBezTo>
                  <a:lnTo>
                    <a:pt x="15433" y="18608"/>
                  </a:lnTo>
                  <a:close/>
                  <a:moveTo>
                    <a:pt x="4344" y="18696"/>
                  </a:moveTo>
                  <a:cubicBezTo>
                    <a:pt x="4493" y="18914"/>
                    <a:pt x="4445" y="18685"/>
                    <a:pt x="4344" y="18696"/>
                  </a:cubicBezTo>
                  <a:close/>
                  <a:moveTo>
                    <a:pt x="5848" y="18696"/>
                  </a:moveTo>
                  <a:cubicBezTo>
                    <a:pt x="5845" y="18702"/>
                    <a:pt x="5844" y="18708"/>
                    <a:pt x="5845" y="18714"/>
                  </a:cubicBezTo>
                  <a:cubicBezTo>
                    <a:pt x="5839" y="18711"/>
                    <a:pt x="5833" y="18707"/>
                    <a:pt x="5827" y="18705"/>
                  </a:cubicBezTo>
                  <a:cubicBezTo>
                    <a:pt x="5826" y="18704"/>
                    <a:pt x="5826" y="18703"/>
                    <a:pt x="5824" y="18702"/>
                  </a:cubicBezTo>
                  <a:cubicBezTo>
                    <a:pt x="5831" y="18698"/>
                    <a:pt x="5839" y="18697"/>
                    <a:pt x="5848" y="18696"/>
                  </a:cubicBezTo>
                  <a:close/>
                  <a:moveTo>
                    <a:pt x="6040" y="18699"/>
                  </a:moveTo>
                  <a:cubicBezTo>
                    <a:pt x="6068" y="18711"/>
                    <a:pt x="6101" y="18717"/>
                    <a:pt x="6143" y="18711"/>
                  </a:cubicBezTo>
                  <a:lnTo>
                    <a:pt x="6143" y="18702"/>
                  </a:lnTo>
                  <a:cubicBezTo>
                    <a:pt x="6195" y="18735"/>
                    <a:pt x="6254" y="18765"/>
                    <a:pt x="6309" y="18794"/>
                  </a:cubicBezTo>
                  <a:cubicBezTo>
                    <a:pt x="6337" y="18809"/>
                    <a:pt x="6366" y="18826"/>
                    <a:pt x="6395" y="18841"/>
                  </a:cubicBezTo>
                  <a:cubicBezTo>
                    <a:pt x="6434" y="18862"/>
                    <a:pt x="6472" y="18883"/>
                    <a:pt x="6510" y="18906"/>
                  </a:cubicBezTo>
                  <a:cubicBezTo>
                    <a:pt x="6489" y="18902"/>
                    <a:pt x="6472" y="18924"/>
                    <a:pt x="6457" y="18915"/>
                  </a:cubicBezTo>
                  <a:cubicBezTo>
                    <a:pt x="6428" y="18900"/>
                    <a:pt x="6410" y="18846"/>
                    <a:pt x="6395" y="18841"/>
                  </a:cubicBezTo>
                  <a:cubicBezTo>
                    <a:pt x="6385" y="18838"/>
                    <a:pt x="6344" y="18887"/>
                    <a:pt x="6291" y="18885"/>
                  </a:cubicBezTo>
                  <a:cubicBezTo>
                    <a:pt x="6295" y="18886"/>
                    <a:pt x="6167" y="18842"/>
                    <a:pt x="6137" y="18832"/>
                  </a:cubicBezTo>
                  <a:cubicBezTo>
                    <a:pt x="6180" y="18770"/>
                    <a:pt x="6132" y="18777"/>
                    <a:pt x="6078" y="18767"/>
                  </a:cubicBezTo>
                  <a:lnTo>
                    <a:pt x="6087" y="18752"/>
                  </a:lnTo>
                  <a:lnTo>
                    <a:pt x="6049" y="18726"/>
                  </a:lnTo>
                  <a:lnTo>
                    <a:pt x="6031" y="18752"/>
                  </a:lnTo>
                  <a:cubicBezTo>
                    <a:pt x="6023" y="18748"/>
                    <a:pt x="6017" y="18741"/>
                    <a:pt x="6010" y="18735"/>
                  </a:cubicBezTo>
                  <a:cubicBezTo>
                    <a:pt x="6015" y="18709"/>
                    <a:pt x="6026" y="18704"/>
                    <a:pt x="6040" y="18699"/>
                  </a:cubicBezTo>
                  <a:close/>
                  <a:moveTo>
                    <a:pt x="3452" y="18702"/>
                  </a:moveTo>
                  <a:cubicBezTo>
                    <a:pt x="3504" y="18738"/>
                    <a:pt x="3576" y="18848"/>
                    <a:pt x="3617" y="18832"/>
                  </a:cubicBezTo>
                  <a:cubicBezTo>
                    <a:pt x="3603" y="18785"/>
                    <a:pt x="3502" y="18721"/>
                    <a:pt x="3452" y="18702"/>
                  </a:cubicBezTo>
                  <a:close/>
                  <a:moveTo>
                    <a:pt x="5647" y="18729"/>
                  </a:moveTo>
                  <a:cubicBezTo>
                    <a:pt x="5712" y="18927"/>
                    <a:pt x="5823" y="18755"/>
                    <a:pt x="5647" y="18729"/>
                  </a:cubicBezTo>
                  <a:close/>
                  <a:moveTo>
                    <a:pt x="17062" y="18782"/>
                  </a:moveTo>
                  <a:cubicBezTo>
                    <a:pt x="17060" y="18783"/>
                    <a:pt x="17059" y="18784"/>
                    <a:pt x="17059" y="18785"/>
                  </a:cubicBezTo>
                  <a:cubicBezTo>
                    <a:pt x="17037" y="18804"/>
                    <a:pt x="17023" y="18826"/>
                    <a:pt x="17008" y="18847"/>
                  </a:cubicBezTo>
                  <a:cubicBezTo>
                    <a:pt x="16994" y="18866"/>
                    <a:pt x="16981" y="18883"/>
                    <a:pt x="16964" y="18897"/>
                  </a:cubicBezTo>
                  <a:cubicBezTo>
                    <a:pt x="16953" y="18907"/>
                    <a:pt x="16948" y="18922"/>
                    <a:pt x="16955" y="18930"/>
                  </a:cubicBezTo>
                  <a:cubicBezTo>
                    <a:pt x="16962" y="18937"/>
                    <a:pt x="16979" y="18937"/>
                    <a:pt x="16991" y="18927"/>
                  </a:cubicBezTo>
                  <a:cubicBezTo>
                    <a:pt x="17015" y="18907"/>
                    <a:pt x="17031" y="18884"/>
                    <a:pt x="17047" y="18862"/>
                  </a:cubicBezTo>
                  <a:cubicBezTo>
                    <a:pt x="17060" y="18843"/>
                    <a:pt x="17072" y="18826"/>
                    <a:pt x="17088" y="18812"/>
                  </a:cubicBezTo>
                  <a:cubicBezTo>
                    <a:pt x="17099" y="18802"/>
                    <a:pt x="17102" y="18789"/>
                    <a:pt x="17094" y="18782"/>
                  </a:cubicBezTo>
                  <a:cubicBezTo>
                    <a:pt x="17086" y="18775"/>
                    <a:pt x="17072" y="18774"/>
                    <a:pt x="17062" y="18782"/>
                  </a:cubicBezTo>
                  <a:close/>
                  <a:moveTo>
                    <a:pt x="16051" y="18803"/>
                  </a:moveTo>
                  <a:lnTo>
                    <a:pt x="15971" y="18862"/>
                  </a:lnTo>
                  <a:lnTo>
                    <a:pt x="15989" y="18897"/>
                  </a:lnTo>
                  <a:lnTo>
                    <a:pt x="16069" y="18838"/>
                  </a:lnTo>
                  <a:lnTo>
                    <a:pt x="16051" y="18803"/>
                  </a:lnTo>
                  <a:close/>
                  <a:moveTo>
                    <a:pt x="16299" y="18817"/>
                  </a:moveTo>
                  <a:cubicBezTo>
                    <a:pt x="16320" y="18837"/>
                    <a:pt x="16297" y="18854"/>
                    <a:pt x="16308" y="18874"/>
                  </a:cubicBezTo>
                  <a:lnTo>
                    <a:pt x="16267" y="18900"/>
                  </a:lnTo>
                  <a:cubicBezTo>
                    <a:pt x="16246" y="18880"/>
                    <a:pt x="16268" y="18863"/>
                    <a:pt x="16258" y="18844"/>
                  </a:cubicBezTo>
                  <a:lnTo>
                    <a:pt x="16299" y="18817"/>
                  </a:lnTo>
                  <a:close/>
                  <a:moveTo>
                    <a:pt x="5284" y="18832"/>
                  </a:moveTo>
                  <a:cubicBezTo>
                    <a:pt x="5278" y="18837"/>
                    <a:pt x="5279" y="18848"/>
                    <a:pt x="5286" y="18856"/>
                  </a:cubicBezTo>
                  <a:cubicBezTo>
                    <a:pt x="5380" y="18941"/>
                    <a:pt x="5504" y="19024"/>
                    <a:pt x="5662" y="19104"/>
                  </a:cubicBezTo>
                  <a:cubicBezTo>
                    <a:pt x="5671" y="19109"/>
                    <a:pt x="5680" y="19105"/>
                    <a:pt x="5682" y="19098"/>
                  </a:cubicBezTo>
                  <a:cubicBezTo>
                    <a:pt x="5685" y="19091"/>
                    <a:pt x="5680" y="19082"/>
                    <a:pt x="5671" y="19077"/>
                  </a:cubicBezTo>
                  <a:cubicBezTo>
                    <a:pt x="5517" y="19000"/>
                    <a:pt x="5398" y="18921"/>
                    <a:pt x="5307" y="18838"/>
                  </a:cubicBezTo>
                  <a:cubicBezTo>
                    <a:pt x="5306" y="18837"/>
                    <a:pt x="5305" y="18836"/>
                    <a:pt x="5304" y="18835"/>
                  </a:cubicBezTo>
                  <a:cubicBezTo>
                    <a:pt x="5297" y="18830"/>
                    <a:pt x="5289" y="18828"/>
                    <a:pt x="5284" y="18832"/>
                  </a:cubicBezTo>
                  <a:close/>
                  <a:moveTo>
                    <a:pt x="15079" y="18853"/>
                  </a:moveTo>
                  <a:cubicBezTo>
                    <a:pt x="15081" y="18867"/>
                    <a:pt x="15065" y="18876"/>
                    <a:pt x="15073" y="18891"/>
                  </a:cubicBezTo>
                  <a:lnTo>
                    <a:pt x="15034" y="18912"/>
                  </a:lnTo>
                  <a:cubicBezTo>
                    <a:pt x="15009" y="18883"/>
                    <a:pt x="15049" y="18869"/>
                    <a:pt x="15079" y="18853"/>
                  </a:cubicBezTo>
                  <a:close/>
                  <a:moveTo>
                    <a:pt x="4530" y="18856"/>
                  </a:moveTo>
                  <a:cubicBezTo>
                    <a:pt x="4540" y="18895"/>
                    <a:pt x="4631" y="18973"/>
                    <a:pt x="4660" y="18936"/>
                  </a:cubicBezTo>
                  <a:cubicBezTo>
                    <a:pt x="4619" y="18917"/>
                    <a:pt x="4556" y="18828"/>
                    <a:pt x="4530" y="18856"/>
                  </a:cubicBezTo>
                  <a:close/>
                  <a:moveTo>
                    <a:pt x="7145" y="18856"/>
                  </a:moveTo>
                  <a:cubicBezTo>
                    <a:pt x="7178" y="18861"/>
                    <a:pt x="7213" y="18877"/>
                    <a:pt x="7248" y="18894"/>
                  </a:cubicBezTo>
                  <a:cubicBezTo>
                    <a:pt x="7320" y="18929"/>
                    <a:pt x="7398" y="18976"/>
                    <a:pt x="7479" y="18992"/>
                  </a:cubicBezTo>
                  <a:cubicBezTo>
                    <a:pt x="7473" y="19002"/>
                    <a:pt x="7463" y="19008"/>
                    <a:pt x="7452" y="19009"/>
                  </a:cubicBezTo>
                  <a:lnTo>
                    <a:pt x="7393" y="18980"/>
                  </a:lnTo>
                  <a:cubicBezTo>
                    <a:pt x="7394" y="18990"/>
                    <a:pt x="7394" y="18997"/>
                    <a:pt x="7393" y="19004"/>
                  </a:cubicBezTo>
                  <a:cubicBezTo>
                    <a:pt x="7380" y="19002"/>
                    <a:pt x="7371" y="19003"/>
                    <a:pt x="7361" y="19007"/>
                  </a:cubicBezTo>
                  <a:cubicBezTo>
                    <a:pt x="7322" y="18993"/>
                    <a:pt x="7283" y="18975"/>
                    <a:pt x="7243" y="18956"/>
                  </a:cubicBezTo>
                  <a:cubicBezTo>
                    <a:pt x="7180" y="18928"/>
                    <a:pt x="7115" y="18900"/>
                    <a:pt x="7048" y="18879"/>
                  </a:cubicBezTo>
                  <a:lnTo>
                    <a:pt x="7053" y="18877"/>
                  </a:lnTo>
                  <a:cubicBezTo>
                    <a:pt x="7083" y="18857"/>
                    <a:pt x="7112" y="18851"/>
                    <a:pt x="7145" y="18856"/>
                  </a:cubicBezTo>
                  <a:close/>
                  <a:moveTo>
                    <a:pt x="3703" y="18888"/>
                  </a:moveTo>
                  <a:lnTo>
                    <a:pt x="3685" y="18897"/>
                  </a:lnTo>
                  <a:cubicBezTo>
                    <a:pt x="3677" y="18902"/>
                    <a:pt x="3676" y="18913"/>
                    <a:pt x="3685" y="18924"/>
                  </a:cubicBezTo>
                  <a:cubicBezTo>
                    <a:pt x="3694" y="18935"/>
                    <a:pt x="3709" y="18941"/>
                    <a:pt x="3717" y="18936"/>
                  </a:cubicBezTo>
                  <a:lnTo>
                    <a:pt x="3726" y="18930"/>
                  </a:lnTo>
                  <a:cubicBezTo>
                    <a:pt x="3736" y="18931"/>
                    <a:pt x="3748" y="18942"/>
                    <a:pt x="3768" y="18962"/>
                  </a:cubicBezTo>
                  <a:cubicBezTo>
                    <a:pt x="3781" y="18976"/>
                    <a:pt x="3796" y="18988"/>
                    <a:pt x="3812" y="18998"/>
                  </a:cubicBezTo>
                  <a:cubicBezTo>
                    <a:pt x="3824" y="19005"/>
                    <a:pt x="3835" y="19004"/>
                    <a:pt x="3839" y="18995"/>
                  </a:cubicBezTo>
                  <a:cubicBezTo>
                    <a:pt x="3841" y="18986"/>
                    <a:pt x="3833" y="18973"/>
                    <a:pt x="3821" y="18965"/>
                  </a:cubicBezTo>
                  <a:cubicBezTo>
                    <a:pt x="3812" y="18960"/>
                    <a:pt x="3802" y="18949"/>
                    <a:pt x="3791" y="18939"/>
                  </a:cubicBezTo>
                  <a:cubicBezTo>
                    <a:pt x="3784" y="18932"/>
                    <a:pt x="3776" y="18926"/>
                    <a:pt x="3768" y="18918"/>
                  </a:cubicBezTo>
                  <a:cubicBezTo>
                    <a:pt x="3749" y="18902"/>
                    <a:pt x="3727" y="18887"/>
                    <a:pt x="3703" y="18888"/>
                  </a:cubicBezTo>
                  <a:close/>
                  <a:moveTo>
                    <a:pt x="15850" y="18968"/>
                  </a:moveTo>
                  <a:cubicBezTo>
                    <a:pt x="15801" y="19013"/>
                    <a:pt x="15785" y="18979"/>
                    <a:pt x="15741" y="19012"/>
                  </a:cubicBezTo>
                  <a:cubicBezTo>
                    <a:pt x="15778" y="19045"/>
                    <a:pt x="15718" y="19062"/>
                    <a:pt x="15735" y="19092"/>
                  </a:cubicBezTo>
                  <a:cubicBezTo>
                    <a:pt x="15801" y="19042"/>
                    <a:pt x="15822" y="19041"/>
                    <a:pt x="15850" y="18968"/>
                  </a:cubicBezTo>
                  <a:close/>
                  <a:moveTo>
                    <a:pt x="15572" y="18986"/>
                  </a:moveTo>
                  <a:lnTo>
                    <a:pt x="15578" y="19001"/>
                  </a:lnTo>
                  <a:lnTo>
                    <a:pt x="15593" y="18995"/>
                  </a:lnTo>
                  <a:cubicBezTo>
                    <a:pt x="15591" y="19002"/>
                    <a:pt x="15585" y="19009"/>
                    <a:pt x="15581" y="19018"/>
                  </a:cubicBezTo>
                  <a:cubicBezTo>
                    <a:pt x="15572" y="19038"/>
                    <a:pt x="15561" y="19063"/>
                    <a:pt x="15569" y="19086"/>
                  </a:cubicBezTo>
                  <a:cubicBezTo>
                    <a:pt x="15520" y="19153"/>
                    <a:pt x="15438" y="19197"/>
                    <a:pt x="15357" y="19243"/>
                  </a:cubicBezTo>
                  <a:cubicBezTo>
                    <a:pt x="15274" y="19290"/>
                    <a:pt x="15191" y="19337"/>
                    <a:pt x="15144" y="19411"/>
                  </a:cubicBezTo>
                  <a:lnTo>
                    <a:pt x="15150" y="19417"/>
                  </a:lnTo>
                  <a:cubicBezTo>
                    <a:pt x="15131" y="19434"/>
                    <a:pt x="15105" y="19441"/>
                    <a:pt x="15082" y="19447"/>
                  </a:cubicBezTo>
                  <a:lnTo>
                    <a:pt x="15082" y="19441"/>
                  </a:lnTo>
                  <a:cubicBezTo>
                    <a:pt x="15072" y="19431"/>
                    <a:pt x="15067" y="19411"/>
                    <a:pt x="15046" y="19420"/>
                  </a:cubicBezTo>
                  <a:lnTo>
                    <a:pt x="15043" y="19420"/>
                  </a:lnTo>
                  <a:cubicBezTo>
                    <a:pt x="15043" y="19418"/>
                    <a:pt x="15043" y="19419"/>
                    <a:pt x="15043" y="19417"/>
                  </a:cubicBezTo>
                  <a:cubicBezTo>
                    <a:pt x="15043" y="19411"/>
                    <a:pt x="15045" y="19404"/>
                    <a:pt x="15043" y="19397"/>
                  </a:cubicBezTo>
                  <a:cubicBezTo>
                    <a:pt x="15042" y="19390"/>
                    <a:pt x="15032" y="19385"/>
                    <a:pt x="15023" y="19388"/>
                  </a:cubicBezTo>
                  <a:cubicBezTo>
                    <a:pt x="15022" y="19388"/>
                    <a:pt x="15021" y="19387"/>
                    <a:pt x="15020" y="19388"/>
                  </a:cubicBezTo>
                  <a:cubicBezTo>
                    <a:pt x="15012" y="19391"/>
                    <a:pt x="15007" y="19399"/>
                    <a:pt x="15008" y="19405"/>
                  </a:cubicBezTo>
                  <a:cubicBezTo>
                    <a:pt x="15009" y="19412"/>
                    <a:pt x="15010" y="19418"/>
                    <a:pt x="15011" y="19423"/>
                  </a:cubicBezTo>
                  <a:cubicBezTo>
                    <a:pt x="15011" y="19428"/>
                    <a:pt x="15010" y="19434"/>
                    <a:pt x="15011" y="19438"/>
                  </a:cubicBezTo>
                  <a:lnTo>
                    <a:pt x="15005" y="19438"/>
                  </a:lnTo>
                  <a:cubicBezTo>
                    <a:pt x="14916" y="19488"/>
                    <a:pt x="14793" y="19541"/>
                    <a:pt x="14671" y="19589"/>
                  </a:cubicBezTo>
                  <a:cubicBezTo>
                    <a:pt x="14549" y="19636"/>
                    <a:pt x="14429" y="19679"/>
                    <a:pt x="14340" y="19707"/>
                  </a:cubicBezTo>
                  <a:lnTo>
                    <a:pt x="14334" y="19710"/>
                  </a:lnTo>
                  <a:lnTo>
                    <a:pt x="14334" y="19701"/>
                  </a:lnTo>
                  <a:lnTo>
                    <a:pt x="14334" y="19698"/>
                  </a:lnTo>
                  <a:cubicBezTo>
                    <a:pt x="14332" y="19690"/>
                    <a:pt x="14331" y="19678"/>
                    <a:pt x="14322" y="19668"/>
                  </a:cubicBezTo>
                  <a:lnTo>
                    <a:pt x="14319" y="19665"/>
                  </a:lnTo>
                  <a:lnTo>
                    <a:pt x="14314" y="19665"/>
                  </a:lnTo>
                  <a:cubicBezTo>
                    <a:pt x="14303" y="19665"/>
                    <a:pt x="14292" y="19667"/>
                    <a:pt x="14281" y="19668"/>
                  </a:cubicBezTo>
                  <a:cubicBezTo>
                    <a:pt x="14285" y="19603"/>
                    <a:pt x="14324" y="19655"/>
                    <a:pt x="14367" y="19642"/>
                  </a:cubicBezTo>
                  <a:cubicBezTo>
                    <a:pt x="14472" y="19608"/>
                    <a:pt x="14590" y="19550"/>
                    <a:pt x="14712" y="19485"/>
                  </a:cubicBezTo>
                  <a:cubicBezTo>
                    <a:pt x="14835" y="19420"/>
                    <a:pt x="14960" y="19349"/>
                    <a:pt x="15085" y="19287"/>
                  </a:cubicBezTo>
                  <a:cubicBezTo>
                    <a:pt x="15111" y="19314"/>
                    <a:pt x="15162" y="19289"/>
                    <a:pt x="15135" y="19340"/>
                  </a:cubicBezTo>
                  <a:cubicBezTo>
                    <a:pt x="15304" y="19293"/>
                    <a:pt x="15165" y="19224"/>
                    <a:pt x="15253" y="19187"/>
                  </a:cubicBezTo>
                  <a:cubicBezTo>
                    <a:pt x="15258" y="19191"/>
                    <a:pt x="15261" y="19197"/>
                    <a:pt x="15265" y="19202"/>
                  </a:cubicBezTo>
                  <a:lnTo>
                    <a:pt x="15274" y="19210"/>
                  </a:lnTo>
                  <a:cubicBezTo>
                    <a:pt x="15278" y="19215"/>
                    <a:pt x="15285" y="19212"/>
                    <a:pt x="15292" y="19207"/>
                  </a:cubicBezTo>
                  <a:cubicBezTo>
                    <a:pt x="15298" y="19203"/>
                    <a:pt x="15302" y="19197"/>
                    <a:pt x="15297" y="19193"/>
                  </a:cubicBezTo>
                  <a:lnTo>
                    <a:pt x="15289" y="19184"/>
                  </a:lnTo>
                  <a:cubicBezTo>
                    <a:pt x="15281" y="19175"/>
                    <a:pt x="15274" y="19167"/>
                    <a:pt x="15262" y="19160"/>
                  </a:cubicBezTo>
                  <a:lnTo>
                    <a:pt x="15277" y="19157"/>
                  </a:lnTo>
                  <a:cubicBezTo>
                    <a:pt x="15398" y="19081"/>
                    <a:pt x="15435" y="19014"/>
                    <a:pt x="15572" y="18986"/>
                  </a:cubicBezTo>
                  <a:close/>
                  <a:moveTo>
                    <a:pt x="7225" y="18992"/>
                  </a:moveTo>
                  <a:cubicBezTo>
                    <a:pt x="7260" y="19008"/>
                    <a:pt x="7298" y="19025"/>
                    <a:pt x="7334" y="19039"/>
                  </a:cubicBezTo>
                  <a:cubicBezTo>
                    <a:pt x="7331" y="19040"/>
                    <a:pt x="7326" y="19041"/>
                    <a:pt x="7322" y="19042"/>
                  </a:cubicBezTo>
                  <a:cubicBezTo>
                    <a:pt x="7289" y="19028"/>
                    <a:pt x="7259" y="19011"/>
                    <a:pt x="7225" y="18992"/>
                  </a:cubicBezTo>
                  <a:close/>
                  <a:moveTo>
                    <a:pt x="16852" y="19012"/>
                  </a:moveTo>
                  <a:cubicBezTo>
                    <a:pt x="16822" y="19042"/>
                    <a:pt x="16786" y="19062"/>
                    <a:pt x="16769" y="19066"/>
                  </a:cubicBezTo>
                  <a:cubicBezTo>
                    <a:pt x="16767" y="19056"/>
                    <a:pt x="16764" y="19044"/>
                    <a:pt x="16760" y="19033"/>
                  </a:cubicBezTo>
                  <a:cubicBezTo>
                    <a:pt x="16757" y="19025"/>
                    <a:pt x="16749" y="19026"/>
                    <a:pt x="16742" y="19033"/>
                  </a:cubicBezTo>
                  <a:cubicBezTo>
                    <a:pt x="16735" y="19041"/>
                    <a:pt x="16731" y="19052"/>
                    <a:pt x="16734" y="19060"/>
                  </a:cubicBezTo>
                  <a:cubicBezTo>
                    <a:pt x="16737" y="19071"/>
                    <a:pt x="16744" y="19082"/>
                    <a:pt x="16745" y="19092"/>
                  </a:cubicBezTo>
                  <a:lnTo>
                    <a:pt x="16745" y="19101"/>
                  </a:lnTo>
                  <a:lnTo>
                    <a:pt x="16751" y="19101"/>
                  </a:lnTo>
                  <a:cubicBezTo>
                    <a:pt x="16774" y="19104"/>
                    <a:pt x="16825" y="19078"/>
                    <a:pt x="16861" y="19042"/>
                  </a:cubicBezTo>
                  <a:cubicBezTo>
                    <a:pt x="16867" y="19036"/>
                    <a:pt x="16872" y="19023"/>
                    <a:pt x="16869" y="19015"/>
                  </a:cubicBezTo>
                  <a:cubicBezTo>
                    <a:pt x="16867" y="19007"/>
                    <a:pt x="16858" y="19006"/>
                    <a:pt x="16852" y="19012"/>
                  </a:cubicBezTo>
                  <a:close/>
                  <a:moveTo>
                    <a:pt x="14801" y="19039"/>
                  </a:moveTo>
                  <a:cubicBezTo>
                    <a:pt x="14795" y="19174"/>
                    <a:pt x="14591" y="19212"/>
                    <a:pt x="14444" y="19207"/>
                  </a:cubicBezTo>
                  <a:cubicBezTo>
                    <a:pt x="14460" y="19185"/>
                    <a:pt x="14526" y="19148"/>
                    <a:pt x="14600" y="19113"/>
                  </a:cubicBezTo>
                  <a:cubicBezTo>
                    <a:pt x="14675" y="19078"/>
                    <a:pt x="14756" y="19045"/>
                    <a:pt x="14801" y="19039"/>
                  </a:cubicBezTo>
                  <a:close/>
                  <a:moveTo>
                    <a:pt x="4356" y="19048"/>
                  </a:moveTo>
                  <a:cubicBezTo>
                    <a:pt x="4342" y="19080"/>
                    <a:pt x="4492" y="19218"/>
                    <a:pt x="4438" y="19066"/>
                  </a:cubicBezTo>
                  <a:cubicBezTo>
                    <a:pt x="4384" y="19038"/>
                    <a:pt x="4360" y="19037"/>
                    <a:pt x="4356" y="19048"/>
                  </a:cubicBezTo>
                  <a:close/>
                  <a:moveTo>
                    <a:pt x="6099" y="19125"/>
                  </a:moveTo>
                  <a:cubicBezTo>
                    <a:pt x="6090" y="19128"/>
                    <a:pt x="6088" y="19142"/>
                    <a:pt x="6093" y="19157"/>
                  </a:cubicBezTo>
                  <a:cubicBezTo>
                    <a:pt x="6098" y="19172"/>
                    <a:pt x="6110" y="19181"/>
                    <a:pt x="6120" y="19178"/>
                  </a:cubicBezTo>
                  <a:cubicBezTo>
                    <a:pt x="6159" y="19164"/>
                    <a:pt x="6204" y="19174"/>
                    <a:pt x="6250" y="19207"/>
                  </a:cubicBezTo>
                  <a:cubicBezTo>
                    <a:pt x="6260" y="19215"/>
                    <a:pt x="6271" y="19211"/>
                    <a:pt x="6273" y="19199"/>
                  </a:cubicBezTo>
                  <a:cubicBezTo>
                    <a:pt x="6276" y="19186"/>
                    <a:pt x="6271" y="19171"/>
                    <a:pt x="6262" y="19163"/>
                  </a:cubicBezTo>
                  <a:cubicBezTo>
                    <a:pt x="6261" y="19162"/>
                    <a:pt x="6262" y="19161"/>
                    <a:pt x="6262" y="19160"/>
                  </a:cubicBezTo>
                  <a:cubicBezTo>
                    <a:pt x="6206" y="19120"/>
                    <a:pt x="6147" y="19107"/>
                    <a:pt x="6099" y="19125"/>
                  </a:cubicBezTo>
                  <a:close/>
                  <a:moveTo>
                    <a:pt x="5786" y="19145"/>
                  </a:moveTo>
                  <a:cubicBezTo>
                    <a:pt x="5762" y="19171"/>
                    <a:pt x="5796" y="19190"/>
                    <a:pt x="5801" y="19213"/>
                  </a:cubicBezTo>
                  <a:cubicBezTo>
                    <a:pt x="5890" y="19256"/>
                    <a:pt x="5918" y="19263"/>
                    <a:pt x="5907" y="19246"/>
                  </a:cubicBezTo>
                  <a:cubicBezTo>
                    <a:pt x="5897" y="19229"/>
                    <a:pt x="5848" y="19190"/>
                    <a:pt x="5786" y="19145"/>
                  </a:cubicBezTo>
                  <a:close/>
                  <a:moveTo>
                    <a:pt x="4515" y="19151"/>
                  </a:moveTo>
                  <a:cubicBezTo>
                    <a:pt x="4506" y="19155"/>
                    <a:pt x="4504" y="19167"/>
                    <a:pt x="4512" y="19178"/>
                  </a:cubicBezTo>
                  <a:cubicBezTo>
                    <a:pt x="4525" y="19195"/>
                    <a:pt x="4541" y="19213"/>
                    <a:pt x="4571" y="19228"/>
                  </a:cubicBezTo>
                  <a:lnTo>
                    <a:pt x="4565" y="19231"/>
                  </a:lnTo>
                  <a:cubicBezTo>
                    <a:pt x="4608" y="19312"/>
                    <a:pt x="4754" y="19382"/>
                    <a:pt x="4834" y="19426"/>
                  </a:cubicBezTo>
                  <a:lnTo>
                    <a:pt x="4885" y="19355"/>
                  </a:lnTo>
                  <a:cubicBezTo>
                    <a:pt x="4757" y="19309"/>
                    <a:pt x="4642" y="19176"/>
                    <a:pt x="4568" y="19187"/>
                  </a:cubicBezTo>
                  <a:cubicBezTo>
                    <a:pt x="4558" y="19180"/>
                    <a:pt x="4554" y="19174"/>
                    <a:pt x="4548" y="19166"/>
                  </a:cubicBezTo>
                  <a:cubicBezTo>
                    <a:pt x="4540" y="19155"/>
                    <a:pt x="4525" y="19148"/>
                    <a:pt x="4515" y="19151"/>
                  </a:cubicBezTo>
                  <a:close/>
                  <a:moveTo>
                    <a:pt x="7550" y="19160"/>
                  </a:moveTo>
                  <a:cubicBezTo>
                    <a:pt x="7570" y="19170"/>
                    <a:pt x="7592" y="19178"/>
                    <a:pt x="7615" y="19184"/>
                  </a:cubicBezTo>
                  <a:cubicBezTo>
                    <a:pt x="7625" y="19186"/>
                    <a:pt x="7634" y="19182"/>
                    <a:pt x="7639" y="19175"/>
                  </a:cubicBezTo>
                  <a:cubicBezTo>
                    <a:pt x="7687" y="19196"/>
                    <a:pt x="7727" y="19234"/>
                    <a:pt x="7739" y="19281"/>
                  </a:cubicBezTo>
                  <a:cubicBezTo>
                    <a:pt x="7780" y="19298"/>
                    <a:pt x="7806" y="19291"/>
                    <a:pt x="7828" y="19275"/>
                  </a:cubicBezTo>
                  <a:cubicBezTo>
                    <a:pt x="7828" y="19281"/>
                    <a:pt x="7826" y="19286"/>
                    <a:pt x="7822" y="19293"/>
                  </a:cubicBezTo>
                  <a:cubicBezTo>
                    <a:pt x="7887" y="19309"/>
                    <a:pt x="7887" y="19341"/>
                    <a:pt x="7934" y="19361"/>
                  </a:cubicBezTo>
                  <a:cubicBezTo>
                    <a:pt x="7940" y="19341"/>
                    <a:pt x="7944" y="19323"/>
                    <a:pt x="7907" y="19314"/>
                  </a:cubicBezTo>
                  <a:cubicBezTo>
                    <a:pt x="7917" y="19295"/>
                    <a:pt x="7944" y="19302"/>
                    <a:pt x="7949" y="19275"/>
                  </a:cubicBezTo>
                  <a:cubicBezTo>
                    <a:pt x="7935" y="19275"/>
                    <a:pt x="7918" y="19272"/>
                    <a:pt x="7902" y="19267"/>
                  </a:cubicBezTo>
                  <a:cubicBezTo>
                    <a:pt x="7906" y="19261"/>
                    <a:pt x="7909" y="19254"/>
                    <a:pt x="7913" y="19255"/>
                  </a:cubicBezTo>
                  <a:cubicBezTo>
                    <a:pt x="7946" y="19262"/>
                    <a:pt x="8031" y="19308"/>
                    <a:pt x="8099" y="19320"/>
                  </a:cubicBezTo>
                  <a:cubicBezTo>
                    <a:pt x="8139" y="19327"/>
                    <a:pt x="8186" y="19312"/>
                    <a:pt x="8215" y="19320"/>
                  </a:cubicBezTo>
                  <a:cubicBezTo>
                    <a:pt x="8267" y="19334"/>
                    <a:pt x="8358" y="19449"/>
                    <a:pt x="8425" y="19385"/>
                  </a:cubicBezTo>
                  <a:cubicBezTo>
                    <a:pt x="8421" y="19347"/>
                    <a:pt x="8319" y="19351"/>
                    <a:pt x="8360" y="19296"/>
                  </a:cubicBezTo>
                  <a:cubicBezTo>
                    <a:pt x="8393" y="19306"/>
                    <a:pt x="8427" y="19316"/>
                    <a:pt x="8460" y="19326"/>
                  </a:cubicBezTo>
                  <a:lnTo>
                    <a:pt x="8457" y="19334"/>
                  </a:lnTo>
                  <a:lnTo>
                    <a:pt x="8495" y="19349"/>
                  </a:lnTo>
                  <a:lnTo>
                    <a:pt x="8501" y="19337"/>
                  </a:lnTo>
                  <a:cubicBezTo>
                    <a:pt x="8510" y="19340"/>
                    <a:pt x="8516" y="19341"/>
                    <a:pt x="8525" y="19343"/>
                  </a:cubicBezTo>
                  <a:cubicBezTo>
                    <a:pt x="8491" y="19381"/>
                    <a:pt x="8478" y="19446"/>
                    <a:pt x="8392" y="19411"/>
                  </a:cubicBezTo>
                  <a:cubicBezTo>
                    <a:pt x="8439" y="19471"/>
                    <a:pt x="8507" y="19481"/>
                    <a:pt x="8575" y="19488"/>
                  </a:cubicBezTo>
                  <a:cubicBezTo>
                    <a:pt x="8643" y="19495"/>
                    <a:pt x="8711" y="19500"/>
                    <a:pt x="8764" y="19550"/>
                  </a:cubicBezTo>
                  <a:lnTo>
                    <a:pt x="8764" y="19553"/>
                  </a:lnTo>
                  <a:cubicBezTo>
                    <a:pt x="8763" y="19555"/>
                    <a:pt x="8762" y="19557"/>
                    <a:pt x="8761" y="19559"/>
                  </a:cubicBezTo>
                  <a:lnTo>
                    <a:pt x="8761" y="19565"/>
                  </a:lnTo>
                  <a:cubicBezTo>
                    <a:pt x="8642" y="19528"/>
                    <a:pt x="8547" y="19496"/>
                    <a:pt x="8478" y="19485"/>
                  </a:cubicBezTo>
                  <a:cubicBezTo>
                    <a:pt x="8471" y="19482"/>
                    <a:pt x="8467" y="19479"/>
                    <a:pt x="8460" y="19476"/>
                  </a:cubicBezTo>
                  <a:cubicBezTo>
                    <a:pt x="8425" y="19463"/>
                    <a:pt x="8388" y="19459"/>
                    <a:pt x="8354" y="19453"/>
                  </a:cubicBezTo>
                  <a:cubicBezTo>
                    <a:pt x="8328" y="19448"/>
                    <a:pt x="8304" y="19442"/>
                    <a:pt x="8280" y="19435"/>
                  </a:cubicBezTo>
                  <a:lnTo>
                    <a:pt x="8283" y="19432"/>
                  </a:lnTo>
                  <a:cubicBezTo>
                    <a:pt x="8186" y="19414"/>
                    <a:pt x="8191" y="19367"/>
                    <a:pt x="8132" y="19337"/>
                  </a:cubicBezTo>
                  <a:cubicBezTo>
                    <a:pt x="8121" y="19353"/>
                    <a:pt x="8102" y="19353"/>
                    <a:pt x="8082" y="19352"/>
                  </a:cubicBezTo>
                  <a:cubicBezTo>
                    <a:pt x="8068" y="19392"/>
                    <a:pt x="8097" y="19420"/>
                    <a:pt x="8111" y="19453"/>
                  </a:cubicBezTo>
                  <a:lnTo>
                    <a:pt x="8120" y="19462"/>
                  </a:lnTo>
                  <a:cubicBezTo>
                    <a:pt x="8109" y="19469"/>
                    <a:pt x="8101" y="19476"/>
                    <a:pt x="8094" y="19482"/>
                  </a:cubicBezTo>
                  <a:cubicBezTo>
                    <a:pt x="8088" y="19487"/>
                    <a:pt x="8083" y="19492"/>
                    <a:pt x="8079" y="19494"/>
                  </a:cubicBezTo>
                  <a:cubicBezTo>
                    <a:pt x="8065" y="19492"/>
                    <a:pt x="8050" y="19484"/>
                    <a:pt x="8043" y="19470"/>
                  </a:cubicBezTo>
                  <a:cubicBezTo>
                    <a:pt x="8039" y="19462"/>
                    <a:pt x="8030" y="19457"/>
                    <a:pt x="8020" y="19459"/>
                  </a:cubicBezTo>
                  <a:cubicBezTo>
                    <a:pt x="8012" y="19460"/>
                    <a:pt x="8007" y="19466"/>
                    <a:pt x="8008" y="19473"/>
                  </a:cubicBezTo>
                  <a:cubicBezTo>
                    <a:pt x="7938" y="19454"/>
                    <a:pt x="7866" y="19440"/>
                    <a:pt x="7801" y="19435"/>
                  </a:cubicBezTo>
                  <a:cubicBezTo>
                    <a:pt x="7787" y="19406"/>
                    <a:pt x="7802" y="19367"/>
                    <a:pt x="7789" y="19337"/>
                  </a:cubicBezTo>
                  <a:cubicBezTo>
                    <a:pt x="7741" y="19320"/>
                    <a:pt x="7693" y="19303"/>
                    <a:pt x="7644" y="19284"/>
                  </a:cubicBezTo>
                  <a:cubicBezTo>
                    <a:pt x="7687" y="19335"/>
                    <a:pt x="7644" y="19325"/>
                    <a:pt x="7588" y="19299"/>
                  </a:cubicBezTo>
                  <a:cubicBezTo>
                    <a:pt x="7533" y="19273"/>
                    <a:pt x="7466" y="19228"/>
                    <a:pt x="7458" y="19207"/>
                  </a:cubicBezTo>
                  <a:cubicBezTo>
                    <a:pt x="7479" y="19176"/>
                    <a:pt x="7513" y="19162"/>
                    <a:pt x="7550" y="19160"/>
                  </a:cubicBezTo>
                  <a:close/>
                  <a:moveTo>
                    <a:pt x="5032" y="19187"/>
                  </a:moveTo>
                  <a:cubicBezTo>
                    <a:pt x="5001" y="19225"/>
                    <a:pt x="5098" y="19314"/>
                    <a:pt x="5124" y="19272"/>
                  </a:cubicBezTo>
                  <a:cubicBezTo>
                    <a:pt x="5070" y="19244"/>
                    <a:pt x="5098" y="19215"/>
                    <a:pt x="5032" y="19187"/>
                  </a:cubicBezTo>
                  <a:close/>
                  <a:moveTo>
                    <a:pt x="4137" y="19234"/>
                  </a:moveTo>
                  <a:cubicBezTo>
                    <a:pt x="4126" y="19243"/>
                    <a:pt x="4131" y="19261"/>
                    <a:pt x="4146" y="19275"/>
                  </a:cubicBezTo>
                  <a:cubicBezTo>
                    <a:pt x="4179" y="19307"/>
                    <a:pt x="4215" y="19331"/>
                    <a:pt x="4249" y="19352"/>
                  </a:cubicBezTo>
                  <a:cubicBezTo>
                    <a:pt x="4278" y="19370"/>
                    <a:pt x="4306" y="19385"/>
                    <a:pt x="4329" y="19405"/>
                  </a:cubicBezTo>
                  <a:cubicBezTo>
                    <a:pt x="4344" y="19419"/>
                    <a:pt x="4366" y="19424"/>
                    <a:pt x="4376" y="19414"/>
                  </a:cubicBezTo>
                  <a:cubicBezTo>
                    <a:pt x="4386" y="19405"/>
                    <a:pt x="4380" y="19386"/>
                    <a:pt x="4365" y="19373"/>
                  </a:cubicBezTo>
                  <a:cubicBezTo>
                    <a:pt x="4356" y="19366"/>
                    <a:pt x="4349" y="19358"/>
                    <a:pt x="4341" y="19352"/>
                  </a:cubicBezTo>
                  <a:cubicBezTo>
                    <a:pt x="4317" y="19334"/>
                    <a:pt x="4294" y="19320"/>
                    <a:pt x="4270" y="19305"/>
                  </a:cubicBezTo>
                  <a:cubicBezTo>
                    <a:pt x="4239" y="19286"/>
                    <a:pt x="4208" y="19267"/>
                    <a:pt x="4184" y="19243"/>
                  </a:cubicBezTo>
                  <a:cubicBezTo>
                    <a:pt x="4170" y="19228"/>
                    <a:pt x="4148" y="19225"/>
                    <a:pt x="4137" y="19234"/>
                  </a:cubicBezTo>
                  <a:close/>
                  <a:moveTo>
                    <a:pt x="7872" y="19240"/>
                  </a:moveTo>
                  <a:cubicBezTo>
                    <a:pt x="7874" y="19248"/>
                    <a:pt x="7876" y="19256"/>
                    <a:pt x="7878" y="19261"/>
                  </a:cubicBezTo>
                  <a:cubicBezTo>
                    <a:pt x="7870" y="19258"/>
                    <a:pt x="7862" y="19257"/>
                    <a:pt x="7854" y="19255"/>
                  </a:cubicBezTo>
                  <a:cubicBezTo>
                    <a:pt x="7860" y="19250"/>
                    <a:pt x="7866" y="19243"/>
                    <a:pt x="7872" y="19240"/>
                  </a:cubicBezTo>
                  <a:close/>
                  <a:moveTo>
                    <a:pt x="16911" y="19243"/>
                  </a:moveTo>
                  <a:cubicBezTo>
                    <a:pt x="16903" y="19238"/>
                    <a:pt x="16889" y="19239"/>
                    <a:pt x="16878" y="19246"/>
                  </a:cubicBezTo>
                  <a:cubicBezTo>
                    <a:pt x="16876" y="19247"/>
                    <a:pt x="16874" y="19250"/>
                    <a:pt x="16872" y="19252"/>
                  </a:cubicBezTo>
                  <a:cubicBezTo>
                    <a:pt x="16851" y="19273"/>
                    <a:pt x="16827" y="19290"/>
                    <a:pt x="16799" y="19308"/>
                  </a:cubicBezTo>
                  <a:cubicBezTo>
                    <a:pt x="16771" y="19325"/>
                    <a:pt x="16740" y="19343"/>
                    <a:pt x="16713" y="19367"/>
                  </a:cubicBezTo>
                  <a:cubicBezTo>
                    <a:pt x="16701" y="19377"/>
                    <a:pt x="16698" y="19392"/>
                    <a:pt x="16707" y="19399"/>
                  </a:cubicBezTo>
                  <a:cubicBezTo>
                    <a:pt x="16716" y="19406"/>
                    <a:pt x="16734" y="19404"/>
                    <a:pt x="16745" y="19394"/>
                  </a:cubicBezTo>
                  <a:cubicBezTo>
                    <a:pt x="16767" y="19374"/>
                    <a:pt x="16790" y="19359"/>
                    <a:pt x="16816" y="19343"/>
                  </a:cubicBezTo>
                  <a:cubicBezTo>
                    <a:pt x="16847" y="19324"/>
                    <a:pt x="16880" y="19304"/>
                    <a:pt x="16908" y="19275"/>
                  </a:cubicBezTo>
                  <a:cubicBezTo>
                    <a:pt x="16920" y="19264"/>
                    <a:pt x="16921" y="19249"/>
                    <a:pt x="16911" y="19243"/>
                  </a:cubicBezTo>
                  <a:close/>
                  <a:moveTo>
                    <a:pt x="14237" y="19287"/>
                  </a:moveTo>
                  <a:cubicBezTo>
                    <a:pt x="14267" y="19359"/>
                    <a:pt x="14161" y="19396"/>
                    <a:pt x="14086" y="19394"/>
                  </a:cubicBezTo>
                  <a:cubicBezTo>
                    <a:pt x="14103" y="19325"/>
                    <a:pt x="14137" y="19297"/>
                    <a:pt x="14237" y="19287"/>
                  </a:cubicBezTo>
                  <a:close/>
                  <a:moveTo>
                    <a:pt x="15723" y="19317"/>
                  </a:moveTo>
                  <a:cubicBezTo>
                    <a:pt x="15546" y="19295"/>
                    <a:pt x="15660" y="19537"/>
                    <a:pt x="15723" y="19317"/>
                  </a:cubicBezTo>
                  <a:close/>
                  <a:moveTo>
                    <a:pt x="15593" y="19326"/>
                  </a:moveTo>
                  <a:cubicBezTo>
                    <a:pt x="15574" y="19310"/>
                    <a:pt x="15542" y="19311"/>
                    <a:pt x="15504" y="19349"/>
                  </a:cubicBezTo>
                  <a:cubicBezTo>
                    <a:pt x="15519" y="19418"/>
                    <a:pt x="15561" y="19412"/>
                    <a:pt x="15605" y="19405"/>
                  </a:cubicBezTo>
                  <a:cubicBezTo>
                    <a:pt x="15617" y="19373"/>
                    <a:pt x="15612" y="19341"/>
                    <a:pt x="15593" y="19326"/>
                  </a:cubicBezTo>
                  <a:close/>
                  <a:moveTo>
                    <a:pt x="5227" y="19329"/>
                  </a:moveTo>
                  <a:cubicBezTo>
                    <a:pt x="5216" y="19331"/>
                    <a:pt x="5214" y="19342"/>
                    <a:pt x="5221" y="19352"/>
                  </a:cubicBezTo>
                  <a:cubicBezTo>
                    <a:pt x="5231" y="19367"/>
                    <a:pt x="5244" y="19382"/>
                    <a:pt x="5257" y="19397"/>
                  </a:cubicBezTo>
                  <a:lnTo>
                    <a:pt x="5269" y="19408"/>
                  </a:lnTo>
                  <a:cubicBezTo>
                    <a:pt x="5278" y="19419"/>
                    <a:pt x="5294" y="19424"/>
                    <a:pt x="5304" y="19420"/>
                  </a:cubicBezTo>
                  <a:cubicBezTo>
                    <a:pt x="5315" y="19416"/>
                    <a:pt x="5316" y="19407"/>
                    <a:pt x="5307" y="19397"/>
                  </a:cubicBezTo>
                  <a:lnTo>
                    <a:pt x="5295" y="19382"/>
                  </a:lnTo>
                  <a:cubicBezTo>
                    <a:pt x="5284" y="19369"/>
                    <a:pt x="5272" y="19356"/>
                    <a:pt x="5263" y="19343"/>
                  </a:cubicBezTo>
                  <a:cubicBezTo>
                    <a:pt x="5260" y="19340"/>
                    <a:pt x="5255" y="19337"/>
                    <a:pt x="5251" y="19334"/>
                  </a:cubicBezTo>
                  <a:cubicBezTo>
                    <a:pt x="5244" y="19330"/>
                    <a:pt x="5235" y="19326"/>
                    <a:pt x="5227" y="19329"/>
                  </a:cubicBezTo>
                  <a:close/>
                  <a:moveTo>
                    <a:pt x="6418" y="19337"/>
                  </a:moveTo>
                  <a:cubicBezTo>
                    <a:pt x="6391" y="19333"/>
                    <a:pt x="6373" y="19347"/>
                    <a:pt x="6395" y="19397"/>
                  </a:cubicBezTo>
                  <a:cubicBezTo>
                    <a:pt x="6417" y="19326"/>
                    <a:pt x="6488" y="19508"/>
                    <a:pt x="6501" y="19391"/>
                  </a:cubicBezTo>
                  <a:cubicBezTo>
                    <a:pt x="6482" y="19366"/>
                    <a:pt x="6446" y="19342"/>
                    <a:pt x="6418" y="19337"/>
                  </a:cubicBezTo>
                  <a:close/>
                  <a:moveTo>
                    <a:pt x="6126" y="19343"/>
                  </a:moveTo>
                  <a:cubicBezTo>
                    <a:pt x="6113" y="19337"/>
                    <a:pt x="6098" y="19337"/>
                    <a:pt x="6093" y="19346"/>
                  </a:cubicBezTo>
                  <a:cubicBezTo>
                    <a:pt x="6088" y="19356"/>
                    <a:pt x="6095" y="19370"/>
                    <a:pt x="6108" y="19376"/>
                  </a:cubicBezTo>
                  <a:cubicBezTo>
                    <a:pt x="6129" y="19387"/>
                    <a:pt x="6149" y="19398"/>
                    <a:pt x="6170" y="19411"/>
                  </a:cubicBezTo>
                  <a:cubicBezTo>
                    <a:pt x="6206" y="19433"/>
                    <a:pt x="6248" y="19456"/>
                    <a:pt x="6291" y="19470"/>
                  </a:cubicBezTo>
                  <a:cubicBezTo>
                    <a:pt x="6305" y="19475"/>
                    <a:pt x="6316" y="19472"/>
                    <a:pt x="6318" y="19462"/>
                  </a:cubicBezTo>
                  <a:cubicBezTo>
                    <a:pt x="6319" y="19453"/>
                    <a:pt x="6313" y="19441"/>
                    <a:pt x="6303" y="19435"/>
                  </a:cubicBezTo>
                  <a:cubicBezTo>
                    <a:pt x="6301" y="19434"/>
                    <a:pt x="6299" y="19436"/>
                    <a:pt x="6297" y="19435"/>
                  </a:cubicBezTo>
                  <a:cubicBezTo>
                    <a:pt x="6261" y="19423"/>
                    <a:pt x="6226" y="19403"/>
                    <a:pt x="6191" y="19382"/>
                  </a:cubicBezTo>
                  <a:cubicBezTo>
                    <a:pt x="6169" y="19369"/>
                    <a:pt x="6149" y="19355"/>
                    <a:pt x="6126" y="19343"/>
                  </a:cubicBezTo>
                  <a:close/>
                  <a:moveTo>
                    <a:pt x="5118" y="19367"/>
                  </a:moveTo>
                  <a:cubicBezTo>
                    <a:pt x="5185" y="19407"/>
                    <a:pt x="5201" y="19484"/>
                    <a:pt x="5254" y="19441"/>
                  </a:cubicBezTo>
                  <a:cubicBezTo>
                    <a:pt x="5211" y="19424"/>
                    <a:pt x="5142" y="19334"/>
                    <a:pt x="5118" y="19367"/>
                  </a:cubicBezTo>
                  <a:close/>
                  <a:moveTo>
                    <a:pt x="14018" y="19399"/>
                  </a:moveTo>
                  <a:cubicBezTo>
                    <a:pt x="14069" y="19387"/>
                    <a:pt x="14008" y="19450"/>
                    <a:pt x="14018" y="19470"/>
                  </a:cubicBezTo>
                  <a:cubicBezTo>
                    <a:pt x="13976" y="19485"/>
                    <a:pt x="13933" y="19498"/>
                    <a:pt x="13891" y="19512"/>
                  </a:cubicBezTo>
                  <a:cubicBezTo>
                    <a:pt x="13884" y="19508"/>
                    <a:pt x="13876" y="19502"/>
                    <a:pt x="13870" y="19497"/>
                  </a:cubicBezTo>
                  <a:cubicBezTo>
                    <a:pt x="13926" y="19441"/>
                    <a:pt x="13989" y="19438"/>
                    <a:pt x="14018" y="19399"/>
                  </a:cubicBezTo>
                  <a:close/>
                  <a:moveTo>
                    <a:pt x="15673" y="19420"/>
                  </a:moveTo>
                  <a:cubicBezTo>
                    <a:pt x="15614" y="19465"/>
                    <a:pt x="15637" y="19454"/>
                    <a:pt x="15566" y="19476"/>
                  </a:cubicBezTo>
                  <a:cubicBezTo>
                    <a:pt x="15583" y="19502"/>
                    <a:pt x="15565" y="19522"/>
                    <a:pt x="15519" y="19538"/>
                  </a:cubicBezTo>
                  <a:cubicBezTo>
                    <a:pt x="15547" y="19576"/>
                    <a:pt x="15599" y="19561"/>
                    <a:pt x="15655" y="19544"/>
                  </a:cubicBezTo>
                  <a:cubicBezTo>
                    <a:pt x="15643" y="19505"/>
                    <a:pt x="15704" y="19478"/>
                    <a:pt x="15708" y="19441"/>
                  </a:cubicBezTo>
                  <a:cubicBezTo>
                    <a:pt x="15690" y="19446"/>
                    <a:pt x="15679" y="19440"/>
                    <a:pt x="15673" y="19420"/>
                  </a:cubicBezTo>
                  <a:close/>
                  <a:moveTo>
                    <a:pt x="7476" y="19464"/>
                  </a:moveTo>
                  <a:lnTo>
                    <a:pt x="7461" y="19494"/>
                  </a:lnTo>
                  <a:lnTo>
                    <a:pt x="7470" y="19497"/>
                  </a:lnTo>
                  <a:cubicBezTo>
                    <a:pt x="7450" y="19508"/>
                    <a:pt x="7427" y="19514"/>
                    <a:pt x="7390" y="19497"/>
                  </a:cubicBezTo>
                  <a:cubicBezTo>
                    <a:pt x="7406" y="19463"/>
                    <a:pt x="7447" y="19447"/>
                    <a:pt x="7476" y="19464"/>
                  </a:cubicBezTo>
                  <a:close/>
                  <a:moveTo>
                    <a:pt x="8262" y="19482"/>
                  </a:moveTo>
                  <a:cubicBezTo>
                    <a:pt x="8293" y="19492"/>
                    <a:pt x="8322" y="19497"/>
                    <a:pt x="8351" y="19503"/>
                  </a:cubicBezTo>
                  <a:cubicBezTo>
                    <a:pt x="8387" y="19509"/>
                    <a:pt x="8422" y="19516"/>
                    <a:pt x="8454" y="19529"/>
                  </a:cubicBezTo>
                  <a:cubicBezTo>
                    <a:pt x="8453" y="19553"/>
                    <a:pt x="8492" y="19564"/>
                    <a:pt x="8504" y="19583"/>
                  </a:cubicBezTo>
                  <a:lnTo>
                    <a:pt x="8507" y="19583"/>
                  </a:lnTo>
                  <a:cubicBezTo>
                    <a:pt x="8495" y="19597"/>
                    <a:pt x="8486" y="19611"/>
                    <a:pt x="8481" y="19627"/>
                  </a:cubicBezTo>
                  <a:cubicBezTo>
                    <a:pt x="8467" y="19624"/>
                    <a:pt x="8455" y="19625"/>
                    <a:pt x="8445" y="19627"/>
                  </a:cubicBezTo>
                  <a:cubicBezTo>
                    <a:pt x="8417" y="19603"/>
                    <a:pt x="8457" y="19603"/>
                    <a:pt x="8442" y="19553"/>
                  </a:cubicBezTo>
                  <a:cubicBezTo>
                    <a:pt x="8372" y="19519"/>
                    <a:pt x="8344" y="19540"/>
                    <a:pt x="8321" y="19571"/>
                  </a:cubicBezTo>
                  <a:cubicBezTo>
                    <a:pt x="8257" y="19552"/>
                    <a:pt x="8192" y="19531"/>
                    <a:pt x="8123" y="19509"/>
                  </a:cubicBezTo>
                  <a:cubicBezTo>
                    <a:pt x="8124" y="19508"/>
                    <a:pt x="8125" y="19507"/>
                    <a:pt x="8126" y="19506"/>
                  </a:cubicBezTo>
                  <a:cubicBezTo>
                    <a:pt x="8132" y="19501"/>
                    <a:pt x="8136" y="19497"/>
                    <a:pt x="8144" y="19491"/>
                  </a:cubicBezTo>
                  <a:cubicBezTo>
                    <a:pt x="8183" y="19488"/>
                    <a:pt x="8220" y="19479"/>
                    <a:pt x="8262" y="19482"/>
                  </a:cubicBezTo>
                  <a:close/>
                  <a:moveTo>
                    <a:pt x="6188" y="19491"/>
                  </a:moveTo>
                  <a:cubicBezTo>
                    <a:pt x="6167" y="19484"/>
                    <a:pt x="6149" y="19489"/>
                    <a:pt x="6143" y="19500"/>
                  </a:cubicBezTo>
                  <a:cubicBezTo>
                    <a:pt x="6139" y="19509"/>
                    <a:pt x="6144" y="19519"/>
                    <a:pt x="6158" y="19527"/>
                  </a:cubicBezTo>
                  <a:cubicBezTo>
                    <a:pt x="6158" y="19530"/>
                    <a:pt x="6159" y="19535"/>
                    <a:pt x="6158" y="19538"/>
                  </a:cubicBezTo>
                  <a:cubicBezTo>
                    <a:pt x="6158" y="19542"/>
                    <a:pt x="6156" y="19547"/>
                    <a:pt x="6155" y="19550"/>
                  </a:cubicBezTo>
                  <a:cubicBezTo>
                    <a:pt x="6154" y="19563"/>
                    <a:pt x="6170" y="19575"/>
                    <a:pt x="6191" y="19580"/>
                  </a:cubicBezTo>
                  <a:cubicBezTo>
                    <a:pt x="6213" y="19583"/>
                    <a:pt x="6231" y="19577"/>
                    <a:pt x="6232" y="19565"/>
                  </a:cubicBezTo>
                  <a:cubicBezTo>
                    <a:pt x="6232" y="19562"/>
                    <a:pt x="6234" y="19559"/>
                    <a:pt x="6235" y="19556"/>
                  </a:cubicBezTo>
                  <a:cubicBezTo>
                    <a:pt x="6237" y="19542"/>
                    <a:pt x="6242" y="19512"/>
                    <a:pt x="6197" y="19494"/>
                  </a:cubicBezTo>
                  <a:lnTo>
                    <a:pt x="6188" y="19491"/>
                  </a:lnTo>
                  <a:close/>
                  <a:moveTo>
                    <a:pt x="6926" y="19491"/>
                  </a:moveTo>
                  <a:cubicBezTo>
                    <a:pt x="6920" y="19497"/>
                    <a:pt x="6918" y="19511"/>
                    <a:pt x="6918" y="19538"/>
                  </a:cubicBezTo>
                  <a:cubicBezTo>
                    <a:pt x="6964" y="19589"/>
                    <a:pt x="7000" y="19598"/>
                    <a:pt x="7018" y="19550"/>
                  </a:cubicBezTo>
                  <a:cubicBezTo>
                    <a:pt x="6988" y="19531"/>
                    <a:pt x="6945" y="19474"/>
                    <a:pt x="6926" y="19491"/>
                  </a:cubicBezTo>
                  <a:close/>
                  <a:moveTo>
                    <a:pt x="13838" y="19494"/>
                  </a:moveTo>
                  <a:lnTo>
                    <a:pt x="13841" y="19494"/>
                  </a:lnTo>
                  <a:cubicBezTo>
                    <a:pt x="13838" y="19498"/>
                    <a:pt x="13840" y="19503"/>
                    <a:pt x="13844" y="19506"/>
                  </a:cubicBezTo>
                  <a:cubicBezTo>
                    <a:pt x="13856" y="19517"/>
                    <a:pt x="13868" y="19527"/>
                    <a:pt x="13885" y="19535"/>
                  </a:cubicBezTo>
                  <a:lnTo>
                    <a:pt x="13876" y="19535"/>
                  </a:lnTo>
                  <a:lnTo>
                    <a:pt x="13885" y="19571"/>
                  </a:lnTo>
                  <a:cubicBezTo>
                    <a:pt x="13790" y="19614"/>
                    <a:pt x="13838" y="19516"/>
                    <a:pt x="13802" y="19524"/>
                  </a:cubicBezTo>
                  <a:cubicBezTo>
                    <a:pt x="13803" y="19509"/>
                    <a:pt x="13813" y="19499"/>
                    <a:pt x="13838" y="19494"/>
                  </a:cubicBezTo>
                  <a:close/>
                  <a:moveTo>
                    <a:pt x="7633" y="19500"/>
                  </a:moveTo>
                  <a:cubicBezTo>
                    <a:pt x="7668" y="19517"/>
                    <a:pt x="7695" y="19539"/>
                    <a:pt x="7721" y="19559"/>
                  </a:cubicBezTo>
                  <a:cubicBezTo>
                    <a:pt x="7691" y="19547"/>
                    <a:pt x="7659" y="19530"/>
                    <a:pt x="7653" y="19562"/>
                  </a:cubicBezTo>
                  <a:cubicBezTo>
                    <a:pt x="7653" y="19562"/>
                    <a:pt x="7651" y="19562"/>
                    <a:pt x="7650" y="19562"/>
                  </a:cubicBezTo>
                  <a:cubicBezTo>
                    <a:pt x="7649" y="19561"/>
                    <a:pt x="7649" y="19560"/>
                    <a:pt x="7647" y="19559"/>
                  </a:cubicBezTo>
                  <a:cubicBezTo>
                    <a:pt x="7642" y="19557"/>
                    <a:pt x="7636" y="19558"/>
                    <a:pt x="7633" y="19562"/>
                  </a:cubicBezTo>
                  <a:cubicBezTo>
                    <a:pt x="7630" y="19565"/>
                    <a:pt x="7624" y="19568"/>
                    <a:pt x="7621" y="19571"/>
                  </a:cubicBezTo>
                  <a:cubicBezTo>
                    <a:pt x="7620" y="19570"/>
                    <a:pt x="7619" y="19568"/>
                    <a:pt x="7618" y="19568"/>
                  </a:cubicBezTo>
                  <a:cubicBezTo>
                    <a:pt x="7607" y="19564"/>
                    <a:pt x="7596" y="19561"/>
                    <a:pt x="7585" y="19559"/>
                  </a:cubicBezTo>
                  <a:lnTo>
                    <a:pt x="7588" y="19556"/>
                  </a:lnTo>
                  <a:cubicBezTo>
                    <a:pt x="7529" y="19514"/>
                    <a:pt x="7628" y="19523"/>
                    <a:pt x="7633" y="19500"/>
                  </a:cubicBezTo>
                  <a:close/>
                  <a:moveTo>
                    <a:pt x="6850" y="19524"/>
                  </a:moveTo>
                  <a:cubicBezTo>
                    <a:pt x="6832" y="19518"/>
                    <a:pt x="6821" y="19524"/>
                    <a:pt x="6817" y="19568"/>
                  </a:cubicBezTo>
                  <a:lnTo>
                    <a:pt x="6867" y="19615"/>
                  </a:lnTo>
                  <a:cubicBezTo>
                    <a:pt x="6876" y="19579"/>
                    <a:pt x="6900" y="19590"/>
                    <a:pt x="6912" y="19565"/>
                  </a:cubicBezTo>
                  <a:cubicBezTo>
                    <a:pt x="6891" y="19549"/>
                    <a:pt x="6867" y="19530"/>
                    <a:pt x="6850" y="19524"/>
                  </a:cubicBezTo>
                  <a:close/>
                  <a:moveTo>
                    <a:pt x="5080" y="19553"/>
                  </a:moveTo>
                  <a:cubicBezTo>
                    <a:pt x="5064" y="19549"/>
                    <a:pt x="5050" y="19554"/>
                    <a:pt x="5038" y="19568"/>
                  </a:cubicBezTo>
                  <a:cubicBezTo>
                    <a:pt x="5078" y="19619"/>
                    <a:pt x="5121" y="19694"/>
                    <a:pt x="5133" y="19603"/>
                  </a:cubicBezTo>
                  <a:cubicBezTo>
                    <a:pt x="5112" y="19573"/>
                    <a:pt x="5095" y="19557"/>
                    <a:pt x="5080" y="19553"/>
                  </a:cubicBezTo>
                  <a:close/>
                  <a:moveTo>
                    <a:pt x="7724" y="19562"/>
                  </a:moveTo>
                  <a:cubicBezTo>
                    <a:pt x="7731" y="19567"/>
                    <a:pt x="7738" y="19572"/>
                    <a:pt x="7745" y="19577"/>
                  </a:cubicBezTo>
                  <a:cubicBezTo>
                    <a:pt x="7739" y="19584"/>
                    <a:pt x="7730" y="19591"/>
                    <a:pt x="7721" y="19597"/>
                  </a:cubicBezTo>
                  <a:cubicBezTo>
                    <a:pt x="7714" y="19602"/>
                    <a:pt x="7707" y="19609"/>
                    <a:pt x="7701" y="19615"/>
                  </a:cubicBezTo>
                  <a:cubicBezTo>
                    <a:pt x="7697" y="19615"/>
                    <a:pt x="7695" y="19615"/>
                    <a:pt x="7692" y="19615"/>
                  </a:cubicBezTo>
                  <a:cubicBezTo>
                    <a:pt x="7679" y="19610"/>
                    <a:pt x="7663" y="19601"/>
                    <a:pt x="7644" y="19589"/>
                  </a:cubicBezTo>
                  <a:cubicBezTo>
                    <a:pt x="7648" y="19585"/>
                    <a:pt x="7653" y="19581"/>
                    <a:pt x="7656" y="19577"/>
                  </a:cubicBezTo>
                  <a:cubicBezTo>
                    <a:pt x="7659" y="19574"/>
                    <a:pt x="7659" y="19569"/>
                    <a:pt x="7656" y="19565"/>
                  </a:cubicBezTo>
                  <a:lnTo>
                    <a:pt x="7692" y="19583"/>
                  </a:lnTo>
                  <a:cubicBezTo>
                    <a:pt x="7698" y="19568"/>
                    <a:pt x="7715" y="19571"/>
                    <a:pt x="7724" y="19562"/>
                  </a:cubicBezTo>
                  <a:close/>
                  <a:moveTo>
                    <a:pt x="8826" y="19586"/>
                  </a:moveTo>
                  <a:cubicBezTo>
                    <a:pt x="8948" y="19542"/>
                    <a:pt x="9094" y="19635"/>
                    <a:pt x="9222" y="19621"/>
                  </a:cubicBezTo>
                  <a:cubicBezTo>
                    <a:pt x="9226" y="19697"/>
                    <a:pt x="9359" y="19672"/>
                    <a:pt x="9385" y="19704"/>
                  </a:cubicBezTo>
                  <a:cubicBezTo>
                    <a:pt x="9362" y="19727"/>
                    <a:pt x="9301" y="19739"/>
                    <a:pt x="9234" y="19736"/>
                  </a:cubicBezTo>
                  <a:cubicBezTo>
                    <a:pt x="9211" y="19697"/>
                    <a:pt x="9144" y="19664"/>
                    <a:pt x="9069" y="19639"/>
                  </a:cubicBezTo>
                  <a:cubicBezTo>
                    <a:pt x="8992" y="19613"/>
                    <a:pt x="8907" y="19596"/>
                    <a:pt x="8847" y="19592"/>
                  </a:cubicBezTo>
                  <a:lnTo>
                    <a:pt x="8847" y="19594"/>
                  </a:lnTo>
                  <a:cubicBezTo>
                    <a:pt x="8840" y="19591"/>
                    <a:pt x="8833" y="19588"/>
                    <a:pt x="8826" y="19586"/>
                  </a:cubicBezTo>
                  <a:close/>
                  <a:moveTo>
                    <a:pt x="7807" y="19600"/>
                  </a:moveTo>
                  <a:lnTo>
                    <a:pt x="7834" y="19612"/>
                  </a:lnTo>
                  <a:cubicBezTo>
                    <a:pt x="7826" y="19630"/>
                    <a:pt x="7805" y="19625"/>
                    <a:pt x="7798" y="19645"/>
                  </a:cubicBezTo>
                  <a:cubicBezTo>
                    <a:pt x="7776" y="19644"/>
                    <a:pt x="7752" y="19637"/>
                    <a:pt x="7730" y="19627"/>
                  </a:cubicBezTo>
                  <a:cubicBezTo>
                    <a:pt x="7735" y="19623"/>
                    <a:pt x="7740" y="19622"/>
                    <a:pt x="7745" y="19618"/>
                  </a:cubicBezTo>
                  <a:cubicBezTo>
                    <a:pt x="7748" y="19615"/>
                    <a:pt x="7753" y="19612"/>
                    <a:pt x="7757" y="19609"/>
                  </a:cubicBezTo>
                  <a:lnTo>
                    <a:pt x="7798" y="19627"/>
                  </a:lnTo>
                  <a:lnTo>
                    <a:pt x="7807" y="19600"/>
                  </a:lnTo>
                  <a:close/>
                  <a:moveTo>
                    <a:pt x="8552" y="19612"/>
                  </a:moveTo>
                  <a:cubicBezTo>
                    <a:pt x="8590" y="19604"/>
                    <a:pt x="8603" y="19644"/>
                    <a:pt x="8640" y="19665"/>
                  </a:cubicBezTo>
                  <a:cubicBezTo>
                    <a:pt x="8669" y="19665"/>
                    <a:pt x="8689" y="19654"/>
                    <a:pt x="8711" y="19645"/>
                  </a:cubicBezTo>
                  <a:cubicBezTo>
                    <a:pt x="8713" y="19645"/>
                    <a:pt x="8715" y="19646"/>
                    <a:pt x="8717" y="19648"/>
                  </a:cubicBezTo>
                  <a:cubicBezTo>
                    <a:pt x="8690" y="19684"/>
                    <a:pt x="8638" y="19675"/>
                    <a:pt x="8584" y="19659"/>
                  </a:cubicBezTo>
                  <a:cubicBezTo>
                    <a:pt x="8566" y="19654"/>
                    <a:pt x="8548" y="19647"/>
                    <a:pt x="8531" y="19642"/>
                  </a:cubicBezTo>
                  <a:cubicBezTo>
                    <a:pt x="8535" y="19631"/>
                    <a:pt x="8543" y="19623"/>
                    <a:pt x="8552" y="19612"/>
                  </a:cubicBezTo>
                  <a:close/>
                  <a:moveTo>
                    <a:pt x="7172" y="19627"/>
                  </a:moveTo>
                  <a:cubicBezTo>
                    <a:pt x="7163" y="19623"/>
                    <a:pt x="7150" y="19623"/>
                    <a:pt x="7145" y="19630"/>
                  </a:cubicBezTo>
                  <a:cubicBezTo>
                    <a:pt x="7141" y="19635"/>
                    <a:pt x="7140" y="19642"/>
                    <a:pt x="7136" y="19648"/>
                  </a:cubicBezTo>
                  <a:cubicBezTo>
                    <a:pt x="7128" y="19661"/>
                    <a:pt x="7121" y="19671"/>
                    <a:pt x="7101" y="19680"/>
                  </a:cubicBezTo>
                  <a:cubicBezTo>
                    <a:pt x="7091" y="19685"/>
                    <a:pt x="7088" y="19696"/>
                    <a:pt x="7095" y="19707"/>
                  </a:cubicBezTo>
                  <a:cubicBezTo>
                    <a:pt x="7102" y="19717"/>
                    <a:pt x="7115" y="19722"/>
                    <a:pt x="7124" y="19719"/>
                  </a:cubicBezTo>
                  <a:cubicBezTo>
                    <a:pt x="7153" y="19705"/>
                    <a:pt x="7166" y="19686"/>
                    <a:pt x="7175" y="19671"/>
                  </a:cubicBezTo>
                  <a:cubicBezTo>
                    <a:pt x="7177" y="19667"/>
                    <a:pt x="7180" y="19664"/>
                    <a:pt x="7183" y="19659"/>
                  </a:cubicBezTo>
                  <a:cubicBezTo>
                    <a:pt x="7190" y="19651"/>
                    <a:pt x="7185" y="19638"/>
                    <a:pt x="7175" y="19630"/>
                  </a:cubicBezTo>
                  <a:cubicBezTo>
                    <a:pt x="7173" y="19629"/>
                    <a:pt x="7174" y="19628"/>
                    <a:pt x="7172" y="19627"/>
                  </a:cubicBezTo>
                  <a:close/>
                  <a:moveTo>
                    <a:pt x="8838" y="19659"/>
                  </a:moveTo>
                  <a:cubicBezTo>
                    <a:pt x="8848" y="19663"/>
                    <a:pt x="8857" y="19666"/>
                    <a:pt x="8868" y="19668"/>
                  </a:cubicBezTo>
                  <a:cubicBezTo>
                    <a:pt x="8867" y="19671"/>
                    <a:pt x="8866" y="19673"/>
                    <a:pt x="8865" y="19674"/>
                  </a:cubicBezTo>
                  <a:cubicBezTo>
                    <a:pt x="8854" y="19672"/>
                    <a:pt x="8846" y="19668"/>
                    <a:pt x="8838" y="19659"/>
                  </a:cubicBezTo>
                  <a:close/>
                  <a:moveTo>
                    <a:pt x="15182" y="19659"/>
                  </a:moveTo>
                  <a:cubicBezTo>
                    <a:pt x="15187" y="19681"/>
                    <a:pt x="15167" y="19699"/>
                    <a:pt x="15162" y="19719"/>
                  </a:cubicBezTo>
                  <a:cubicBezTo>
                    <a:pt x="15158" y="19720"/>
                    <a:pt x="15155" y="19720"/>
                    <a:pt x="15153" y="19722"/>
                  </a:cubicBezTo>
                  <a:cubicBezTo>
                    <a:pt x="15099" y="19746"/>
                    <a:pt x="15060" y="19785"/>
                    <a:pt x="15026" y="19822"/>
                  </a:cubicBezTo>
                  <a:cubicBezTo>
                    <a:pt x="14975" y="19876"/>
                    <a:pt x="14941" y="19912"/>
                    <a:pt x="14878" y="19914"/>
                  </a:cubicBezTo>
                  <a:cubicBezTo>
                    <a:pt x="14862" y="19914"/>
                    <a:pt x="14846" y="19924"/>
                    <a:pt x="14842" y="19937"/>
                  </a:cubicBezTo>
                  <a:cubicBezTo>
                    <a:pt x="14839" y="19950"/>
                    <a:pt x="14850" y="19958"/>
                    <a:pt x="14866" y="19958"/>
                  </a:cubicBezTo>
                  <a:cubicBezTo>
                    <a:pt x="14966" y="19956"/>
                    <a:pt x="15021" y="19898"/>
                    <a:pt x="15070" y="19846"/>
                  </a:cubicBezTo>
                  <a:cubicBezTo>
                    <a:pt x="15104" y="19809"/>
                    <a:pt x="15133" y="19777"/>
                    <a:pt x="15173" y="19760"/>
                  </a:cubicBezTo>
                  <a:cubicBezTo>
                    <a:pt x="15210" y="19807"/>
                    <a:pt x="15382" y="19714"/>
                    <a:pt x="15342" y="19662"/>
                  </a:cubicBezTo>
                  <a:cubicBezTo>
                    <a:pt x="15270" y="19695"/>
                    <a:pt x="15221" y="19684"/>
                    <a:pt x="15182" y="19659"/>
                  </a:cubicBezTo>
                  <a:close/>
                  <a:moveTo>
                    <a:pt x="16346" y="19668"/>
                  </a:moveTo>
                  <a:cubicBezTo>
                    <a:pt x="16346" y="19663"/>
                    <a:pt x="16336" y="19664"/>
                    <a:pt x="16314" y="19671"/>
                  </a:cubicBezTo>
                  <a:cubicBezTo>
                    <a:pt x="16332" y="19693"/>
                    <a:pt x="16180" y="19780"/>
                    <a:pt x="16293" y="19754"/>
                  </a:cubicBezTo>
                  <a:cubicBezTo>
                    <a:pt x="16280" y="19738"/>
                    <a:pt x="16349" y="19683"/>
                    <a:pt x="16346" y="19668"/>
                  </a:cubicBezTo>
                  <a:close/>
                  <a:moveTo>
                    <a:pt x="5251" y="19674"/>
                  </a:moveTo>
                  <a:cubicBezTo>
                    <a:pt x="5242" y="19667"/>
                    <a:pt x="5234" y="19674"/>
                    <a:pt x="5233" y="19689"/>
                  </a:cubicBezTo>
                  <a:cubicBezTo>
                    <a:pt x="5232" y="19704"/>
                    <a:pt x="5238" y="19722"/>
                    <a:pt x="5248" y="19730"/>
                  </a:cubicBezTo>
                  <a:cubicBezTo>
                    <a:pt x="5267" y="19747"/>
                    <a:pt x="5283" y="19753"/>
                    <a:pt x="5298" y="19760"/>
                  </a:cubicBezTo>
                  <a:lnTo>
                    <a:pt x="5313" y="19766"/>
                  </a:lnTo>
                  <a:cubicBezTo>
                    <a:pt x="5322" y="19770"/>
                    <a:pt x="5329" y="19759"/>
                    <a:pt x="5328" y="19742"/>
                  </a:cubicBezTo>
                  <a:cubicBezTo>
                    <a:pt x="5327" y="19731"/>
                    <a:pt x="5321" y="19719"/>
                    <a:pt x="5316" y="19713"/>
                  </a:cubicBezTo>
                  <a:cubicBezTo>
                    <a:pt x="5313" y="19709"/>
                    <a:pt x="5310" y="19709"/>
                    <a:pt x="5307" y="19707"/>
                  </a:cubicBezTo>
                  <a:lnTo>
                    <a:pt x="5292" y="19701"/>
                  </a:lnTo>
                  <a:cubicBezTo>
                    <a:pt x="5278" y="19693"/>
                    <a:pt x="5265" y="19687"/>
                    <a:pt x="5251" y="19674"/>
                  </a:cubicBezTo>
                  <a:close/>
                  <a:moveTo>
                    <a:pt x="12818" y="19698"/>
                  </a:moveTo>
                  <a:cubicBezTo>
                    <a:pt x="12826" y="19773"/>
                    <a:pt x="12701" y="19783"/>
                    <a:pt x="12612" y="19807"/>
                  </a:cubicBezTo>
                  <a:cubicBezTo>
                    <a:pt x="12596" y="19731"/>
                    <a:pt x="12773" y="19694"/>
                    <a:pt x="12818" y="19698"/>
                  </a:cubicBezTo>
                  <a:close/>
                  <a:moveTo>
                    <a:pt x="7529" y="19701"/>
                  </a:moveTo>
                  <a:cubicBezTo>
                    <a:pt x="7580" y="19706"/>
                    <a:pt x="7586" y="19822"/>
                    <a:pt x="7624" y="19760"/>
                  </a:cubicBezTo>
                  <a:cubicBezTo>
                    <a:pt x="7611" y="19744"/>
                    <a:pt x="7552" y="19644"/>
                    <a:pt x="7529" y="19701"/>
                  </a:cubicBezTo>
                  <a:close/>
                  <a:moveTo>
                    <a:pt x="6572" y="19707"/>
                  </a:moveTo>
                  <a:cubicBezTo>
                    <a:pt x="6549" y="19697"/>
                    <a:pt x="6526" y="19697"/>
                    <a:pt x="6510" y="19710"/>
                  </a:cubicBezTo>
                  <a:cubicBezTo>
                    <a:pt x="6558" y="19757"/>
                    <a:pt x="6590" y="19833"/>
                    <a:pt x="6628" y="19769"/>
                  </a:cubicBezTo>
                  <a:cubicBezTo>
                    <a:pt x="6617" y="19737"/>
                    <a:pt x="6594" y="19717"/>
                    <a:pt x="6572" y="19707"/>
                  </a:cubicBezTo>
                  <a:close/>
                  <a:moveTo>
                    <a:pt x="15590" y="19724"/>
                  </a:moveTo>
                  <a:cubicBezTo>
                    <a:pt x="15585" y="19722"/>
                    <a:pt x="15579" y="19724"/>
                    <a:pt x="15572" y="19727"/>
                  </a:cubicBezTo>
                  <a:cubicBezTo>
                    <a:pt x="15570" y="19729"/>
                    <a:pt x="15566" y="19731"/>
                    <a:pt x="15563" y="19733"/>
                  </a:cubicBezTo>
                  <a:cubicBezTo>
                    <a:pt x="15561" y="19736"/>
                    <a:pt x="15547" y="19747"/>
                    <a:pt x="15492" y="19775"/>
                  </a:cubicBezTo>
                  <a:lnTo>
                    <a:pt x="15492" y="19760"/>
                  </a:lnTo>
                  <a:cubicBezTo>
                    <a:pt x="15439" y="19770"/>
                    <a:pt x="15401" y="19758"/>
                    <a:pt x="15327" y="19804"/>
                  </a:cubicBezTo>
                  <a:cubicBezTo>
                    <a:pt x="15332" y="19838"/>
                    <a:pt x="15277" y="19860"/>
                    <a:pt x="15318" y="19902"/>
                  </a:cubicBezTo>
                  <a:cubicBezTo>
                    <a:pt x="15390" y="19881"/>
                    <a:pt x="15475" y="19848"/>
                    <a:pt x="15522" y="19789"/>
                  </a:cubicBezTo>
                  <a:cubicBezTo>
                    <a:pt x="15569" y="19765"/>
                    <a:pt x="15586" y="19752"/>
                    <a:pt x="15593" y="19745"/>
                  </a:cubicBezTo>
                  <a:cubicBezTo>
                    <a:pt x="15601" y="19738"/>
                    <a:pt x="15598" y="19728"/>
                    <a:pt x="15590" y="19724"/>
                  </a:cubicBezTo>
                  <a:close/>
                  <a:moveTo>
                    <a:pt x="7488" y="19748"/>
                  </a:moveTo>
                  <a:cubicBezTo>
                    <a:pt x="7477" y="19745"/>
                    <a:pt x="7469" y="19759"/>
                    <a:pt x="7470" y="19784"/>
                  </a:cubicBezTo>
                  <a:cubicBezTo>
                    <a:pt x="7471" y="19802"/>
                    <a:pt x="7477" y="19816"/>
                    <a:pt x="7485" y="19825"/>
                  </a:cubicBezTo>
                  <a:cubicBezTo>
                    <a:pt x="7484" y="19828"/>
                    <a:pt x="7487" y="19831"/>
                    <a:pt x="7488" y="19834"/>
                  </a:cubicBezTo>
                  <a:cubicBezTo>
                    <a:pt x="7489" y="19834"/>
                    <a:pt x="7490" y="19836"/>
                    <a:pt x="7491" y="19837"/>
                  </a:cubicBezTo>
                  <a:cubicBezTo>
                    <a:pt x="7493" y="19842"/>
                    <a:pt x="7494" y="19849"/>
                    <a:pt x="7500" y="19852"/>
                  </a:cubicBezTo>
                  <a:cubicBezTo>
                    <a:pt x="7512" y="19857"/>
                    <a:pt x="7522" y="19867"/>
                    <a:pt x="7535" y="19878"/>
                  </a:cubicBezTo>
                  <a:cubicBezTo>
                    <a:pt x="7544" y="19887"/>
                    <a:pt x="7554" y="19898"/>
                    <a:pt x="7565" y="19905"/>
                  </a:cubicBezTo>
                  <a:cubicBezTo>
                    <a:pt x="7574" y="19912"/>
                    <a:pt x="7589" y="19910"/>
                    <a:pt x="7594" y="19902"/>
                  </a:cubicBezTo>
                  <a:cubicBezTo>
                    <a:pt x="7599" y="19894"/>
                    <a:pt x="7595" y="19882"/>
                    <a:pt x="7585" y="19875"/>
                  </a:cubicBezTo>
                  <a:cubicBezTo>
                    <a:pt x="7577" y="19869"/>
                    <a:pt x="7569" y="19862"/>
                    <a:pt x="7562" y="19854"/>
                  </a:cubicBezTo>
                  <a:cubicBezTo>
                    <a:pt x="7555" y="19848"/>
                    <a:pt x="7546" y="19843"/>
                    <a:pt x="7538" y="19837"/>
                  </a:cubicBezTo>
                  <a:cubicBezTo>
                    <a:pt x="7547" y="19836"/>
                    <a:pt x="7557" y="19832"/>
                    <a:pt x="7565" y="19837"/>
                  </a:cubicBezTo>
                  <a:cubicBezTo>
                    <a:pt x="7576" y="19842"/>
                    <a:pt x="7585" y="19829"/>
                    <a:pt x="7585" y="19804"/>
                  </a:cubicBezTo>
                  <a:cubicBezTo>
                    <a:pt x="7585" y="19784"/>
                    <a:pt x="7579" y="19763"/>
                    <a:pt x="7571" y="19754"/>
                  </a:cubicBezTo>
                  <a:cubicBezTo>
                    <a:pt x="7569" y="19752"/>
                    <a:pt x="7566" y="19752"/>
                    <a:pt x="7565" y="19751"/>
                  </a:cubicBezTo>
                  <a:cubicBezTo>
                    <a:pt x="7547" y="19742"/>
                    <a:pt x="7530" y="19746"/>
                    <a:pt x="7514" y="19748"/>
                  </a:cubicBezTo>
                  <a:cubicBezTo>
                    <a:pt x="7505" y="19749"/>
                    <a:pt x="7495" y="19750"/>
                    <a:pt x="7488" y="19748"/>
                  </a:cubicBezTo>
                  <a:close/>
                  <a:moveTo>
                    <a:pt x="7715" y="19748"/>
                  </a:moveTo>
                  <a:cubicBezTo>
                    <a:pt x="7706" y="19741"/>
                    <a:pt x="7695" y="19745"/>
                    <a:pt x="7692" y="19757"/>
                  </a:cubicBezTo>
                  <a:cubicBezTo>
                    <a:pt x="7689" y="19769"/>
                    <a:pt x="7694" y="19786"/>
                    <a:pt x="7704" y="19792"/>
                  </a:cubicBezTo>
                  <a:lnTo>
                    <a:pt x="7763" y="19837"/>
                  </a:lnTo>
                  <a:cubicBezTo>
                    <a:pt x="7772" y="19844"/>
                    <a:pt x="7783" y="19837"/>
                    <a:pt x="7786" y="19825"/>
                  </a:cubicBezTo>
                  <a:cubicBezTo>
                    <a:pt x="7789" y="19813"/>
                    <a:pt x="7784" y="19800"/>
                    <a:pt x="7774" y="19792"/>
                  </a:cubicBezTo>
                  <a:lnTo>
                    <a:pt x="7715" y="19748"/>
                  </a:lnTo>
                  <a:close/>
                  <a:moveTo>
                    <a:pt x="5857" y="19784"/>
                  </a:moveTo>
                  <a:cubicBezTo>
                    <a:pt x="5841" y="19782"/>
                    <a:pt x="5830" y="19790"/>
                    <a:pt x="5818" y="19807"/>
                  </a:cubicBezTo>
                  <a:cubicBezTo>
                    <a:pt x="5859" y="19856"/>
                    <a:pt x="5904" y="19925"/>
                    <a:pt x="5913" y="19825"/>
                  </a:cubicBezTo>
                  <a:cubicBezTo>
                    <a:pt x="5891" y="19796"/>
                    <a:pt x="5872" y="19785"/>
                    <a:pt x="5857" y="19784"/>
                  </a:cubicBezTo>
                  <a:close/>
                  <a:moveTo>
                    <a:pt x="9007" y="19787"/>
                  </a:moveTo>
                  <a:lnTo>
                    <a:pt x="9015" y="19787"/>
                  </a:lnTo>
                  <a:cubicBezTo>
                    <a:pt x="9015" y="19789"/>
                    <a:pt x="9013" y="19795"/>
                    <a:pt x="9013" y="19798"/>
                  </a:cubicBezTo>
                  <a:cubicBezTo>
                    <a:pt x="9048" y="19805"/>
                    <a:pt x="9073" y="19814"/>
                    <a:pt x="9083" y="19831"/>
                  </a:cubicBezTo>
                  <a:cubicBezTo>
                    <a:pt x="9075" y="19839"/>
                    <a:pt x="9063" y="19843"/>
                    <a:pt x="9057" y="19854"/>
                  </a:cubicBezTo>
                  <a:cubicBezTo>
                    <a:pt x="9032" y="19855"/>
                    <a:pt x="9007" y="19856"/>
                    <a:pt x="8995" y="19872"/>
                  </a:cubicBezTo>
                  <a:lnTo>
                    <a:pt x="8965" y="19866"/>
                  </a:lnTo>
                  <a:cubicBezTo>
                    <a:pt x="8966" y="19824"/>
                    <a:pt x="9014" y="19838"/>
                    <a:pt x="9007" y="19787"/>
                  </a:cubicBezTo>
                  <a:close/>
                  <a:moveTo>
                    <a:pt x="10830" y="19798"/>
                  </a:moveTo>
                  <a:cubicBezTo>
                    <a:pt x="10834" y="19819"/>
                    <a:pt x="10853" y="19829"/>
                    <a:pt x="10874" y="19837"/>
                  </a:cubicBezTo>
                  <a:cubicBezTo>
                    <a:pt x="10881" y="19856"/>
                    <a:pt x="10891" y="19870"/>
                    <a:pt x="10915" y="19878"/>
                  </a:cubicBezTo>
                  <a:cubicBezTo>
                    <a:pt x="10919" y="19873"/>
                    <a:pt x="10922" y="19870"/>
                    <a:pt x="10927" y="19866"/>
                  </a:cubicBezTo>
                  <a:cubicBezTo>
                    <a:pt x="10931" y="19871"/>
                    <a:pt x="10935" y="19880"/>
                    <a:pt x="10936" y="19887"/>
                  </a:cubicBezTo>
                  <a:cubicBezTo>
                    <a:pt x="10823" y="19886"/>
                    <a:pt x="10796" y="19905"/>
                    <a:pt x="10717" y="19863"/>
                  </a:cubicBezTo>
                  <a:cubicBezTo>
                    <a:pt x="10737" y="19826"/>
                    <a:pt x="10822" y="19845"/>
                    <a:pt x="10830" y="19798"/>
                  </a:cubicBezTo>
                  <a:close/>
                  <a:moveTo>
                    <a:pt x="10652" y="19843"/>
                  </a:moveTo>
                  <a:cubicBezTo>
                    <a:pt x="10632" y="19870"/>
                    <a:pt x="10564" y="19904"/>
                    <a:pt x="10514" y="19902"/>
                  </a:cubicBezTo>
                  <a:cubicBezTo>
                    <a:pt x="10512" y="19901"/>
                    <a:pt x="10509" y="19900"/>
                    <a:pt x="10508" y="19899"/>
                  </a:cubicBezTo>
                  <a:cubicBezTo>
                    <a:pt x="10503" y="19896"/>
                    <a:pt x="10498" y="19894"/>
                    <a:pt x="10493" y="19893"/>
                  </a:cubicBezTo>
                  <a:cubicBezTo>
                    <a:pt x="10489" y="19892"/>
                    <a:pt x="10488" y="19892"/>
                    <a:pt x="10484" y="19893"/>
                  </a:cubicBezTo>
                  <a:cubicBezTo>
                    <a:pt x="10469" y="19885"/>
                    <a:pt x="10457" y="19874"/>
                    <a:pt x="10454" y="19852"/>
                  </a:cubicBezTo>
                  <a:cubicBezTo>
                    <a:pt x="10547" y="19841"/>
                    <a:pt x="10562" y="19864"/>
                    <a:pt x="10652" y="19843"/>
                  </a:cubicBezTo>
                  <a:close/>
                  <a:moveTo>
                    <a:pt x="12156" y="19872"/>
                  </a:moveTo>
                  <a:cubicBezTo>
                    <a:pt x="12169" y="19876"/>
                    <a:pt x="12179" y="19888"/>
                    <a:pt x="12177" y="19905"/>
                  </a:cubicBezTo>
                  <a:cubicBezTo>
                    <a:pt x="12153" y="19922"/>
                    <a:pt x="12120" y="19934"/>
                    <a:pt x="12068" y="19934"/>
                  </a:cubicBezTo>
                  <a:cubicBezTo>
                    <a:pt x="12039" y="19897"/>
                    <a:pt x="12118" y="19859"/>
                    <a:pt x="12156" y="19872"/>
                  </a:cubicBezTo>
                  <a:close/>
                  <a:moveTo>
                    <a:pt x="6909" y="19878"/>
                  </a:moveTo>
                  <a:cubicBezTo>
                    <a:pt x="6902" y="19884"/>
                    <a:pt x="6899" y="19898"/>
                    <a:pt x="6900" y="19925"/>
                  </a:cubicBezTo>
                  <a:cubicBezTo>
                    <a:pt x="6948" y="19976"/>
                    <a:pt x="6983" y="19989"/>
                    <a:pt x="7000" y="19940"/>
                  </a:cubicBezTo>
                  <a:cubicBezTo>
                    <a:pt x="6969" y="19921"/>
                    <a:pt x="6928" y="19861"/>
                    <a:pt x="6909" y="19878"/>
                  </a:cubicBezTo>
                  <a:close/>
                  <a:moveTo>
                    <a:pt x="6256" y="19884"/>
                  </a:moveTo>
                  <a:cubicBezTo>
                    <a:pt x="6244" y="19915"/>
                    <a:pt x="6215" y="19894"/>
                    <a:pt x="6208" y="19940"/>
                  </a:cubicBezTo>
                  <a:lnTo>
                    <a:pt x="6253" y="19979"/>
                  </a:lnTo>
                  <a:cubicBezTo>
                    <a:pt x="6264" y="19947"/>
                    <a:pt x="6296" y="19968"/>
                    <a:pt x="6303" y="19922"/>
                  </a:cubicBezTo>
                  <a:lnTo>
                    <a:pt x="6256" y="19884"/>
                  </a:lnTo>
                  <a:close/>
                  <a:moveTo>
                    <a:pt x="8088" y="19884"/>
                  </a:moveTo>
                  <a:cubicBezTo>
                    <a:pt x="8068" y="19868"/>
                    <a:pt x="8049" y="19863"/>
                    <a:pt x="8029" y="19896"/>
                  </a:cubicBezTo>
                  <a:cubicBezTo>
                    <a:pt x="8096" y="19922"/>
                    <a:pt x="8124" y="20009"/>
                    <a:pt x="8164" y="19943"/>
                  </a:cubicBezTo>
                  <a:cubicBezTo>
                    <a:pt x="8130" y="19930"/>
                    <a:pt x="8108" y="19901"/>
                    <a:pt x="8088" y="19884"/>
                  </a:cubicBezTo>
                  <a:close/>
                  <a:moveTo>
                    <a:pt x="7192" y="19887"/>
                  </a:moveTo>
                  <a:cubicBezTo>
                    <a:pt x="7177" y="19892"/>
                    <a:pt x="7165" y="19910"/>
                    <a:pt x="7154" y="19940"/>
                  </a:cubicBezTo>
                  <a:cubicBezTo>
                    <a:pt x="7199" y="20004"/>
                    <a:pt x="7228" y="19984"/>
                    <a:pt x="7248" y="19922"/>
                  </a:cubicBezTo>
                  <a:cubicBezTo>
                    <a:pt x="7226" y="19892"/>
                    <a:pt x="7208" y="19882"/>
                    <a:pt x="7192" y="19887"/>
                  </a:cubicBezTo>
                  <a:close/>
                  <a:moveTo>
                    <a:pt x="7671" y="19914"/>
                  </a:moveTo>
                  <a:cubicBezTo>
                    <a:pt x="7641" y="19927"/>
                    <a:pt x="7630" y="19965"/>
                    <a:pt x="7680" y="20002"/>
                  </a:cubicBezTo>
                  <a:lnTo>
                    <a:pt x="7692" y="19934"/>
                  </a:lnTo>
                  <a:cubicBezTo>
                    <a:pt x="7726" y="19954"/>
                    <a:pt x="7772" y="20008"/>
                    <a:pt x="7786" y="19967"/>
                  </a:cubicBezTo>
                  <a:cubicBezTo>
                    <a:pt x="7752" y="19910"/>
                    <a:pt x="7701" y="19900"/>
                    <a:pt x="7671" y="19914"/>
                  </a:cubicBezTo>
                  <a:close/>
                  <a:moveTo>
                    <a:pt x="7680" y="20002"/>
                  </a:moveTo>
                  <a:cubicBezTo>
                    <a:pt x="7641" y="19965"/>
                    <a:pt x="7608" y="19959"/>
                    <a:pt x="7594" y="20017"/>
                  </a:cubicBezTo>
                  <a:cubicBezTo>
                    <a:pt x="7644" y="20076"/>
                    <a:pt x="7682" y="20084"/>
                    <a:pt x="7698" y="20017"/>
                  </a:cubicBezTo>
                  <a:cubicBezTo>
                    <a:pt x="7691" y="20009"/>
                    <a:pt x="7686" y="20008"/>
                    <a:pt x="7680" y="20002"/>
                  </a:cubicBezTo>
                  <a:close/>
                  <a:moveTo>
                    <a:pt x="7514" y="19934"/>
                  </a:moveTo>
                  <a:cubicBezTo>
                    <a:pt x="7497" y="19933"/>
                    <a:pt x="7484" y="19943"/>
                    <a:pt x="7476" y="19970"/>
                  </a:cubicBezTo>
                  <a:cubicBezTo>
                    <a:pt x="7517" y="19993"/>
                    <a:pt x="7584" y="20087"/>
                    <a:pt x="7579" y="19973"/>
                  </a:cubicBezTo>
                  <a:cubicBezTo>
                    <a:pt x="7555" y="19949"/>
                    <a:pt x="7532" y="19936"/>
                    <a:pt x="7514" y="19934"/>
                  </a:cubicBezTo>
                  <a:close/>
                  <a:moveTo>
                    <a:pt x="5809" y="19937"/>
                  </a:moveTo>
                  <a:cubicBezTo>
                    <a:pt x="5764" y="19943"/>
                    <a:pt x="5729" y="19971"/>
                    <a:pt x="5691" y="19990"/>
                  </a:cubicBezTo>
                  <a:cubicBezTo>
                    <a:pt x="5820" y="20072"/>
                    <a:pt x="5990" y="20214"/>
                    <a:pt x="6075" y="20141"/>
                  </a:cubicBezTo>
                  <a:cubicBezTo>
                    <a:pt x="6045" y="20084"/>
                    <a:pt x="5990" y="20067"/>
                    <a:pt x="5937" y="20046"/>
                  </a:cubicBezTo>
                  <a:cubicBezTo>
                    <a:pt x="5883" y="20026"/>
                    <a:pt x="5832" y="20003"/>
                    <a:pt x="5809" y="19937"/>
                  </a:cubicBezTo>
                  <a:close/>
                  <a:moveTo>
                    <a:pt x="15114" y="19943"/>
                  </a:moveTo>
                  <a:cubicBezTo>
                    <a:pt x="15001" y="19942"/>
                    <a:pt x="15041" y="20070"/>
                    <a:pt x="15111" y="20032"/>
                  </a:cubicBezTo>
                  <a:cubicBezTo>
                    <a:pt x="15107" y="20016"/>
                    <a:pt x="15103" y="19999"/>
                    <a:pt x="15138" y="19990"/>
                  </a:cubicBezTo>
                  <a:lnTo>
                    <a:pt x="15114" y="19943"/>
                  </a:lnTo>
                  <a:close/>
                  <a:moveTo>
                    <a:pt x="12904" y="19958"/>
                  </a:moveTo>
                  <a:cubicBezTo>
                    <a:pt x="12890" y="19995"/>
                    <a:pt x="12850" y="20018"/>
                    <a:pt x="12807" y="20041"/>
                  </a:cubicBezTo>
                  <a:cubicBezTo>
                    <a:pt x="12763" y="20064"/>
                    <a:pt x="12716" y="20088"/>
                    <a:pt x="12694" y="20129"/>
                  </a:cubicBezTo>
                  <a:cubicBezTo>
                    <a:pt x="12687" y="20134"/>
                    <a:pt x="12671" y="20140"/>
                    <a:pt x="12656" y="20141"/>
                  </a:cubicBezTo>
                  <a:cubicBezTo>
                    <a:pt x="12649" y="20111"/>
                    <a:pt x="12626" y="20092"/>
                    <a:pt x="12591" y="20082"/>
                  </a:cubicBezTo>
                  <a:cubicBezTo>
                    <a:pt x="12590" y="20075"/>
                    <a:pt x="12589" y="20067"/>
                    <a:pt x="12588" y="20058"/>
                  </a:cubicBezTo>
                  <a:lnTo>
                    <a:pt x="12588" y="20052"/>
                  </a:lnTo>
                  <a:cubicBezTo>
                    <a:pt x="12690" y="20006"/>
                    <a:pt x="12774" y="19923"/>
                    <a:pt x="12892" y="19964"/>
                  </a:cubicBezTo>
                  <a:lnTo>
                    <a:pt x="12904" y="19958"/>
                  </a:lnTo>
                  <a:close/>
                  <a:moveTo>
                    <a:pt x="8357" y="19967"/>
                  </a:moveTo>
                  <a:cubicBezTo>
                    <a:pt x="8343" y="19961"/>
                    <a:pt x="8327" y="19969"/>
                    <a:pt x="8324" y="19981"/>
                  </a:cubicBezTo>
                  <a:cubicBezTo>
                    <a:pt x="8321" y="19994"/>
                    <a:pt x="8331" y="20009"/>
                    <a:pt x="8345" y="20014"/>
                  </a:cubicBezTo>
                  <a:lnTo>
                    <a:pt x="8368" y="20023"/>
                  </a:lnTo>
                  <a:cubicBezTo>
                    <a:pt x="8404" y="20038"/>
                    <a:pt x="8446" y="20056"/>
                    <a:pt x="8484" y="20061"/>
                  </a:cubicBezTo>
                  <a:cubicBezTo>
                    <a:pt x="8498" y="20063"/>
                    <a:pt x="8508" y="20054"/>
                    <a:pt x="8507" y="20041"/>
                  </a:cubicBezTo>
                  <a:cubicBezTo>
                    <a:pt x="8507" y="20030"/>
                    <a:pt x="8500" y="20019"/>
                    <a:pt x="8490" y="20014"/>
                  </a:cubicBezTo>
                  <a:cubicBezTo>
                    <a:pt x="8487" y="20013"/>
                    <a:pt x="8483" y="20011"/>
                    <a:pt x="8481" y="20011"/>
                  </a:cubicBezTo>
                  <a:cubicBezTo>
                    <a:pt x="8450" y="20007"/>
                    <a:pt x="8412" y="19992"/>
                    <a:pt x="8380" y="19979"/>
                  </a:cubicBezTo>
                  <a:lnTo>
                    <a:pt x="8357" y="19967"/>
                  </a:lnTo>
                  <a:close/>
                  <a:moveTo>
                    <a:pt x="13944" y="19984"/>
                  </a:moveTo>
                  <a:cubicBezTo>
                    <a:pt x="13916" y="19986"/>
                    <a:pt x="13733" y="20030"/>
                    <a:pt x="13728" y="20085"/>
                  </a:cubicBezTo>
                  <a:cubicBezTo>
                    <a:pt x="13798" y="20056"/>
                    <a:pt x="13760" y="20163"/>
                    <a:pt x="13838" y="20123"/>
                  </a:cubicBezTo>
                  <a:cubicBezTo>
                    <a:pt x="13855" y="20070"/>
                    <a:pt x="13928" y="20038"/>
                    <a:pt x="13944" y="19984"/>
                  </a:cubicBezTo>
                  <a:close/>
                  <a:moveTo>
                    <a:pt x="7219" y="19987"/>
                  </a:moveTo>
                  <a:cubicBezTo>
                    <a:pt x="7201" y="19981"/>
                    <a:pt x="7183" y="19988"/>
                    <a:pt x="7181" y="20005"/>
                  </a:cubicBezTo>
                  <a:cubicBezTo>
                    <a:pt x="7178" y="20022"/>
                    <a:pt x="7191" y="20043"/>
                    <a:pt x="7210" y="20049"/>
                  </a:cubicBezTo>
                  <a:lnTo>
                    <a:pt x="7216" y="20052"/>
                  </a:lnTo>
                  <a:cubicBezTo>
                    <a:pt x="7272" y="20073"/>
                    <a:pt x="7366" y="20106"/>
                    <a:pt x="7402" y="20035"/>
                  </a:cubicBezTo>
                  <a:cubicBezTo>
                    <a:pt x="7410" y="20020"/>
                    <a:pt x="7401" y="20001"/>
                    <a:pt x="7384" y="19990"/>
                  </a:cubicBezTo>
                  <a:cubicBezTo>
                    <a:pt x="7383" y="19989"/>
                    <a:pt x="7380" y="19988"/>
                    <a:pt x="7379" y="19987"/>
                  </a:cubicBezTo>
                  <a:cubicBezTo>
                    <a:pt x="7363" y="19980"/>
                    <a:pt x="7347" y="19983"/>
                    <a:pt x="7340" y="19996"/>
                  </a:cubicBezTo>
                  <a:cubicBezTo>
                    <a:pt x="7326" y="20022"/>
                    <a:pt x="7291" y="20015"/>
                    <a:pt x="7225" y="19990"/>
                  </a:cubicBezTo>
                  <a:lnTo>
                    <a:pt x="7219" y="19987"/>
                  </a:lnTo>
                  <a:close/>
                  <a:moveTo>
                    <a:pt x="5239" y="19990"/>
                  </a:moveTo>
                  <a:cubicBezTo>
                    <a:pt x="5228" y="19994"/>
                    <a:pt x="5219" y="20005"/>
                    <a:pt x="5216" y="20026"/>
                  </a:cubicBezTo>
                  <a:cubicBezTo>
                    <a:pt x="5270" y="20076"/>
                    <a:pt x="5313" y="20093"/>
                    <a:pt x="5346" y="20079"/>
                  </a:cubicBezTo>
                  <a:cubicBezTo>
                    <a:pt x="5331" y="20035"/>
                    <a:pt x="5273" y="19980"/>
                    <a:pt x="5239" y="19990"/>
                  </a:cubicBezTo>
                  <a:close/>
                  <a:moveTo>
                    <a:pt x="14305" y="19990"/>
                  </a:moveTo>
                  <a:cubicBezTo>
                    <a:pt x="14268" y="20017"/>
                    <a:pt x="14210" y="20033"/>
                    <a:pt x="14210" y="20079"/>
                  </a:cubicBezTo>
                  <a:cubicBezTo>
                    <a:pt x="14251" y="20100"/>
                    <a:pt x="14312" y="20066"/>
                    <a:pt x="14305" y="19990"/>
                  </a:cubicBezTo>
                  <a:close/>
                  <a:moveTo>
                    <a:pt x="13155" y="20014"/>
                  </a:moveTo>
                  <a:cubicBezTo>
                    <a:pt x="13104" y="20032"/>
                    <a:pt x="13040" y="20042"/>
                    <a:pt x="13067" y="20109"/>
                  </a:cubicBezTo>
                  <a:lnTo>
                    <a:pt x="13135" y="20088"/>
                  </a:lnTo>
                  <a:cubicBezTo>
                    <a:pt x="13129" y="20055"/>
                    <a:pt x="13154" y="20042"/>
                    <a:pt x="13155" y="20014"/>
                  </a:cubicBezTo>
                  <a:close/>
                  <a:moveTo>
                    <a:pt x="14683" y="20020"/>
                  </a:moveTo>
                  <a:cubicBezTo>
                    <a:pt x="14630" y="20050"/>
                    <a:pt x="14549" y="20072"/>
                    <a:pt x="14568" y="20120"/>
                  </a:cubicBezTo>
                  <a:cubicBezTo>
                    <a:pt x="14647" y="20098"/>
                    <a:pt x="14652" y="20055"/>
                    <a:pt x="14683" y="20020"/>
                  </a:cubicBezTo>
                  <a:close/>
                  <a:moveTo>
                    <a:pt x="8968" y="20029"/>
                  </a:moveTo>
                  <a:cubicBezTo>
                    <a:pt x="8952" y="20018"/>
                    <a:pt x="8930" y="20017"/>
                    <a:pt x="8903" y="20044"/>
                  </a:cubicBezTo>
                  <a:cubicBezTo>
                    <a:pt x="9012" y="20198"/>
                    <a:pt x="9017" y="20062"/>
                    <a:pt x="8968" y="20029"/>
                  </a:cubicBezTo>
                  <a:close/>
                  <a:moveTo>
                    <a:pt x="6619" y="20035"/>
                  </a:moveTo>
                  <a:cubicBezTo>
                    <a:pt x="6609" y="20126"/>
                    <a:pt x="6547" y="20005"/>
                    <a:pt x="6530" y="20070"/>
                  </a:cubicBezTo>
                  <a:cubicBezTo>
                    <a:pt x="6580" y="20172"/>
                    <a:pt x="6674" y="20133"/>
                    <a:pt x="6619" y="20035"/>
                  </a:cubicBezTo>
                  <a:close/>
                  <a:moveTo>
                    <a:pt x="8312" y="20038"/>
                  </a:moveTo>
                  <a:cubicBezTo>
                    <a:pt x="8284" y="20038"/>
                    <a:pt x="8255" y="20060"/>
                    <a:pt x="8262" y="20091"/>
                  </a:cubicBezTo>
                  <a:cubicBezTo>
                    <a:pt x="8280" y="20170"/>
                    <a:pt x="8342" y="20117"/>
                    <a:pt x="8348" y="20103"/>
                  </a:cubicBezTo>
                  <a:cubicBezTo>
                    <a:pt x="8365" y="20057"/>
                    <a:pt x="8340" y="20037"/>
                    <a:pt x="8312" y="20038"/>
                  </a:cubicBezTo>
                  <a:close/>
                  <a:moveTo>
                    <a:pt x="7606" y="20041"/>
                  </a:moveTo>
                  <a:cubicBezTo>
                    <a:pt x="7536" y="20065"/>
                    <a:pt x="7571" y="20102"/>
                    <a:pt x="7479" y="20106"/>
                  </a:cubicBezTo>
                  <a:cubicBezTo>
                    <a:pt x="7531" y="20130"/>
                    <a:pt x="7502" y="20179"/>
                    <a:pt x="7576" y="20197"/>
                  </a:cubicBezTo>
                  <a:cubicBezTo>
                    <a:pt x="7576" y="20147"/>
                    <a:pt x="7681" y="20247"/>
                    <a:pt x="7680" y="20197"/>
                  </a:cubicBezTo>
                  <a:cubicBezTo>
                    <a:pt x="7643" y="20177"/>
                    <a:pt x="7690" y="20177"/>
                    <a:pt x="7695" y="20147"/>
                  </a:cubicBezTo>
                  <a:cubicBezTo>
                    <a:pt x="7646" y="20117"/>
                    <a:pt x="7654" y="20070"/>
                    <a:pt x="7606" y="20041"/>
                  </a:cubicBezTo>
                  <a:close/>
                  <a:moveTo>
                    <a:pt x="15495" y="20055"/>
                  </a:moveTo>
                  <a:cubicBezTo>
                    <a:pt x="15451" y="20088"/>
                    <a:pt x="15434" y="20207"/>
                    <a:pt x="15522" y="20094"/>
                  </a:cubicBezTo>
                  <a:cubicBezTo>
                    <a:pt x="15534" y="20079"/>
                    <a:pt x="15566" y="20082"/>
                    <a:pt x="15546" y="20061"/>
                  </a:cubicBezTo>
                  <a:cubicBezTo>
                    <a:pt x="15527" y="20042"/>
                    <a:pt x="15510" y="20044"/>
                    <a:pt x="15495" y="20055"/>
                  </a:cubicBezTo>
                  <a:close/>
                  <a:moveTo>
                    <a:pt x="8661" y="20067"/>
                  </a:moveTo>
                  <a:cubicBezTo>
                    <a:pt x="8637" y="20065"/>
                    <a:pt x="8620" y="20076"/>
                    <a:pt x="8620" y="20091"/>
                  </a:cubicBezTo>
                  <a:cubicBezTo>
                    <a:pt x="8620" y="20098"/>
                    <a:pt x="8616" y="20109"/>
                    <a:pt x="8614" y="20120"/>
                  </a:cubicBezTo>
                  <a:lnTo>
                    <a:pt x="8611" y="20129"/>
                  </a:lnTo>
                  <a:cubicBezTo>
                    <a:pt x="8607" y="20144"/>
                    <a:pt x="8626" y="20161"/>
                    <a:pt x="8649" y="20165"/>
                  </a:cubicBezTo>
                  <a:cubicBezTo>
                    <a:pt x="8672" y="20169"/>
                    <a:pt x="8694" y="20158"/>
                    <a:pt x="8696" y="20144"/>
                  </a:cubicBezTo>
                  <a:lnTo>
                    <a:pt x="8699" y="20135"/>
                  </a:lnTo>
                  <a:cubicBezTo>
                    <a:pt x="8702" y="20123"/>
                    <a:pt x="8705" y="20111"/>
                    <a:pt x="8705" y="20100"/>
                  </a:cubicBezTo>
                  <a:cubicBezTo>
                    <a:pt x="8705" y="20086"/>
                    <a:pt x="8690" y="20071"/>
                    <a:pt x="8670" y="20067"/>
                  </a:cubicBezTo>
                  <a:cubicBezTo>
                    <a:pt x="8667" y="20067"/>
                    <a:pt x="8663" y="20068"/>
                    <a:pt x="8661" y="20067"/>
                  </a:cubicBezTo>
                  <a:close/>
                  <a:moveTo>
                    <a:pt x="7021" y="20076"/>
                  </a:moveTo>
                  <a:cubicBezTo>
                    <a:pt x="6998" y="20064"/>
                    <a:pt x="6976" y="20060"/>
                    <a:pt x="6962" y="20079"/>
                  </a:cubicBezTo>
                  <a:cubicBezTo>
                    <a:pt x="7017" y="20145"/>
                    <a:pt x="7071" y="20201"/>
                    <a:pt x="7089" y="20117"/>
                  </a:cubicBezTo>
                  <a:cubicBezTo>
                    <a:pt x="7067" y="20108"/>
                    <a:pt x="7043" y="20088"/>
                    <a:pt x="7021" y="20076"/>
                  </a:cubicBezTo>
                  <a:close/>
                  <a:moveTo>
                    <a:pt x="9089" y="20085"/>
                  </a:moveTo>
                  <a:cubicBezTo>
                    <a:pt x="9080" y="20097"/>
                    <a:pt x="9062" y="20099"/>
                    <a:pt x="9030" y="20091"/>
                  </a:cubicBezTo>
                  <a:lnTo>
                    <a:pt x="9007" y="20176"/>
                  </a:lnTo>
                  <a:cubicBezTo>
                    <a:pt x="9127" y="20197"/>
                    <a:pt x="9105" y="20111"/>
                    <a:pt x="9089" y="20085"/>
                  </a:cubicBezTo>
                  <a:close/>
                  <a:moveTo>
                    <a:pt x="13926" y="20094"/>
                  </a:moveTo>
                  <a:cubicBezTo>
                    <a:pt x="13930" y="20113"/>
                    <a:pt x="13931" y="20130"/>
                    <a:pt x="13897" y="20135"/>
                  </a:cubicBezTo>
                  <a:cubicBezTo>
                    <a:pt x="13911" y="20172"/>
                    <a:pt x="13929" y="20204"/>
                    <a:pt x="13991" y="20171"/>
                  </a:cubicBezTo>
                  <a:cubicBezTo>
                    <a:pt x="13976" y="20136"/>
                    <a:pt x="13973" y="20084"/>
                    <a:pt x="13926" y="20094"/>
                  </a:cubicBezTo>
                  <a:close/>
                  <a:moveTo>
                    <a:pt x="13610" y="20100"/>
                  </a:moveTo>
                  <a:cubicBezTo>
                    <a:pt x="13527" y="20132"/>
                    <a:pt x="13424" y="20157"/>
                    <a:pt x="13327" y="20185"/>
                  </a:cubicBezTo>
                  <a:cubicBezTo>
                    <a:pt x="13229" y="20213"/>
                    <a:pt x="13136" y="20244"/>
                    <a:pt x="13072" y="20280"/>
                  </a:cubicBezTo>
                  <a:cubicBezTo>
                    <a:pt x="13046" y="20292"/>
                    <a:pt x="13025" y="20303"/>
                    <a:pt x="13007" y="20312"/>
                  </a:cubicBezTo>
                  <a:cubicBezTo>
                    <a:pt x="12991" y="20321"/>
                    <a:pt x="12986" y="20337"/>
                    <a:pt x="12996" y="20348"/>
                  </a:cubicBezTo>
                  <a:cubicBezTo>
                    <a:pt x="13005" y="20359"/>
                    <a:pt x="13027" y="20362"/>
                    <a:pt x="13043" y="20354"/>
                  </a:cubicBezTo>
                  <a:cubicBezTo>
                    <a:pt x="13061" y="20344"/>
                    <a:pt x="13083" y="20332"/>
                    <a:pt x="13108" y="20321"/>
                  </a:cubicBezTo>
                  <a:lnTo>
                    <a:pt x="13108" y="20324"/>
                  </a:lnTo>
                  <a:cubicBezTo>
                    <a:pt x="13216" y="20393"/>
                    <a:pt x="13283" y="20292"/>
                    <a:pt x="13427" y="20286"/>
                  </a:cubicBezTo>
                  <a:cubicBezTo>
                    <a:pt x="13430" y="20299"/>
                    <a:pt x="13432" y="20314"/>
                    <a:pt x="13430" y="20324"/>
                  </a:cubicBezTo>
                  <a:cubicBezTo>
                    <a:pt x="13395" y="20342"/>
                    <a:pt x="13356" y="20354"/>
                    <a:pt x="13315" y="20366"/>
                  </a:cubicBezTo>
                  <a:cubicBezTo>
                    <a:pt x="13265" y="20380"/>
                    <a:pt x="13213" y="20393"/>
                    <a:pt x="13167" y="20419"/>
                  </a:cubicBezTo>
                  <a:cubicBezTo>
                    <a:pt x="13156" y="20425"/>
                    <a:pt x="13151" y="20438"/>
                    <a:pt x="13158" y="20445"/>
                  </a:cubicBezTo>
                  <a:cubicBezTo>
                    <a:pt x="13165" y="20453"/>
                    <a:pt x="13179" y="20452"/>
                    <a:pt x="13191" y="20445"/>
                  </a:cubicBezTo>
                  <a:cubicBezTo>
                    <a:pt x="13230" y="20423"/>
                    <a:pt x="13275" y="20412"/>
                    <a:pt x="13324" y="20398"/>
                  </a:cubicBezTo>
                  <a:cubicBezTo>
                    <a:pt x="13369" y="20386"/>
                    <a:pt x="13419" y="20372"/>
                    <a:pt x="13463" y="20348"/>
                  </a:cubicBezTo>
                  <a:lnTo>
                    <a:pt x="13468" y="20342"/>
                  </a:lnTo>
                  <a:lnTo>
                    <a:pt x="13471" y="20336"/>
                  </a:lnTo>
                  <a:cubicBezTo>
                    <a:pt x="13481" y="20318"/>
                    <a:pt x="13476" y="20296"/>
                    <a:pt x="13471" y="20274"/>
                  </a:cubicBezTo>
                  <a:cubicBezTo>
                    <a:pt x="13525" y="20239"/>
                    <a:pt x="13575" y="20166"/>
                    <a:pt x="13660" y="20191"/>
                  </a:cubicBezTo>
                  <a:cubicBezTo>
                    <a:pt x="13604" y="20161"/>
                    <a:pt x="13663" y="20111"/>
                    <a:pt x="13610" y="20100"/>
                  </a:cubicBezTo>
                  <a:close/>
                  <a:moveTo>
                    <a:pt x="9544" y="20114"/>
                  </a:moveTo>
                  <a:cubicBezTo>
                    <a:pt x="9581" y="20114"/>
                    <a:pt x="9619" y="20118"/>
                    <a:pt x="9657" y="20120"/>
                  </a:cubicBezTo>
                  <a:cubicBezTo>
                    <a:pt x="9660" y="20122"/>
                    <a:pt x="9662" y="20123"/>
                    <a:pt x="9666" y="20126"/>
                  </a:cubicBezTo>
                  <a:cubicBezTo>
                    <a:pt x="9642" y="20150"/>
                    <a:pt x="9589" y="20143"/>
                    <a:pt x="9538" y="20135"/>
                  </a:cubicBezTo>
                  <a:cubicBezTo>
                    <a:pt x="9540" y="20130"/>
                    <a:pt x="9541" y="20121"/>
                    <a:pt x="9544" y="20114"/>
                  </a:cubicBezTo>
                  <a:close/>
                  <a:moveTo>
                    <a:pt x="6501" y="20129"/>
                  </a:moveTo>
                  <a:cubicBezTo>
                    <a:pt x="6529" y="20157"/>
                    <a:pt x="6533" y="20190"/>
                    <a:pt x="6584" y="20212"/>
                  </a:cubicBezTo>
                  <a:cubicBezTo>
                    <a:pt x="6640" y="20174"/>
                    <a:pt x="6507" y="20086"/>
                    <a:pt x="6501" y="20129"/>
                  </a:cubicBezTo>
                  <a:close/>
                  <a:moveTo>
                    <a:pt x="14745" y="20132"/>
                  </a:moveTo>
                  <a:cubicBezTo>
                    <a:pt x="14724" y="20139"/>
                    <a:pt x="14703" y="20148"/>
                    <a:pt x="14683" y="20156"/>
                  </a:cubicBezTo>
                  <a:cubicBezTo>
                    <a:pt x="14582" y="20194"/>
                    <a:pt x="14490" y="20243"/>
                    <a:pt x="14399" y="20292"/>
                  </a:cubicBezTo>
                  <a:cubicBezTo>
                    <a:pt x="14298" y="20345"/>
                    <a:pt x="14199" y="20395"/>
                    <a:pt x="14092" y="20425"/>
                  </a:cubicBezTo>
                  <a:cubicBezTo>
                    <a:pt x="14071" y="20431"/>
                    <a:pt x="14059" y="20445"/>
                    <a:pt x="14062" y="20460"/>
                  </a:cubicBezTo>
                  <a:cubicBezTo>
                    <a:pt x="14066" y="20475"/>
                    <a:pt x="14086" y="20484"/>
                    <a:pt x="14107" y="20478"/>
                  </a:cubicBezTo>
                  <a:cubicBezTo>
                    <a:pt x="14224" y="20446"/>
                    <a:pt x="14330" y="20390"/>
                    <a:pt x="14432" y="20336"/>
                  </a:cubicBezTo>
                  <a:cubicBezTo>
                    <a:pt x="14541" y="20278"/>
                    <a:pt x="14642" y="20222"/>
                    <a:pt x="14757" y="20185"/>
                  </a:cubicBezTo>
                  <a:cubicBezTo>
                    <a:pt x="14777" y="20179"/>
                    <a:pt x="14790" y="20165"/>
                    <a:pt x="14786" y="20150"/>
                  </a:cubicBezTo>
                  <a:cubicBezTo>
                    <a:pt x="14783" y="20135"/>
                    <a:pt x="14765" y="20126"/>
                    <a:pt x="14745" y="20132"/>
                  </a:cubicBezTo>
                  <a:close/>
                  <a:moveTo>
                    <a:pt x="9914" y="20150"/>
                  </a:moveTo>
                  <a:cubicBezTo>
                    <a:pt x="9966" y="20158"/>
                    <a:pt x="10017" y="20166"/>
                    <a:pt x="10067" y="20171"/>
                  </a:cubicBezTo>
                  <a:cubicBezTo>
                    <a:pt x="10067" y="20174"/>
                    <a:pt x="10066" y="20178"/>
                    <a:pt x="10064" y="20182"/>
                  </a:cubicBezTo>
                  <a:cubicBezTo>
                    <a:pt x="10043" y="20179"/>
                    <a:pt x="10036" y="20191"/>
                    <a:pt x="10017" y="20191"/>
                  </a:cubicBezTo>
                  <a:cubicBezTo>
                    <a:pt x="10008" y="20190"/>
                    <a:pt x="10001" y="20189"/>
                    <a:pt x="9991" y="20188"/>
                  </a:cubicBezTo>
                  <a:cubicBezTo>
                    <a:pt x="9963" y="20184"/>
                    <a:pt x="9938" y="20180"/>
                    <a:pt x="9920" y="20168"/>
                  </a:cubicBezTo>
                  <a:cubicBezTo>
                    <a:pt x="9917" y="20162"/>
                    <a:pt x="9916" y="20156"/>
                    <a:pt x="9914" y="20150"/>
                  </a:cubicBezTo>
                  <a:close/>
                  <a:moveTo>
                    <a:pt x="12071" y="20156"/>
                  </a:moveTo>
                  <a:cubicBezTo>
                    <a:pt x="12025" y="20164"/>
                    <a:pt x="12060" y="20320"/>
                    <a:pt x="12145" y="20212"/>
                  </a:cubicBezTo>
                  <a:cubicBezTo>
                    <a:pt x="12110" y="20167"/>
                    <a:pt x="12086" y="20153"/>
                    <a:pt x="12071" y="20156"/>
                  </a:cubicBezTo>
                  <a:close/>
                  <a:moveTo>
                    <a:pt x="12747" y="20165"/>
                  </a:moveTo>
                  <a:cubicBezTo>
                    <a:pt x="12758" y="20240"/>
                    <a:pt x="12792" y="20272"/>
                    <a:pt x="12851" y="20256"/>
                  </a:cubicBezTo>
                  <a:cubicBezTo>
                    <a:pt x="12845" y="20171"/>
                    <a:pt x="12779" y="20202"/>
                    <a:pt x="12747" y="20165"/>
                  </a:cubicBezTo>
                  <a:close/>
                  <a:moveTo>
                    <a:pt x="14311" y="20191"/>
                  </a:moveTo>
                  <a:cubicBezTo>
                    <a:pt x="14238" y="20223"/>
                    <a:pt x="14168" y="20254"/>
                    <a:pt x="14172" y="20309"/>
                  </a:cubicBezTo>
                  <a:cubicBezTo>
                    <a:pt x="14265" y="20263"/>
                    <a:pt x="14314" y="20279"/>
                    <a:pt x="14311" y="20191"/>
                  </a:cubicBezTo>
                  <a:close/>
                  <a:moveTo>
                    <a:pt x="8640" y="20194"/>
                  </a:moveTo>
                  <a:cubicBezTo>
                    <a:pt x="8614" y="20202"/>
                    <a:pt x="8595" y="20223"/>
                    <a:pt x="8587" y="20262"/>
                  </a:cubicBezTo>
                  <a:cubicBezTo>
                    <a:pt x="8683" y="20324"/>
                    <a:pt x="8701" y="20244"/>
                    <a:pt x="8744" y="20212"/>
                  </a:cubicBezTo>
                  <a:cubicBezTo>
                    <a:pt x="8702" y="20192"/>
                    <a:pt x="8666" y="20187"/>
                    <a:pt x="8640" y="20194"/>
                  </a:cubicBezTo>
                  <a:close/>
                  <a:moveTo>
                    <a:pt x="12609" y="20200"/>
                  </a:moveTo>
                  <a:cubicBezTo>
                    <a:pt x="12605" y="20227"/>
                    <a:pt x="12493" y="20278"/>
                    <a:pt x="12573" y="20295"/>
                  </a:cubicBezTo>
                  <a:cubicBezTo>
                    <a:pt x="12585" y="20274"/>
                    <a:pt x="12696" y="20222"/>
                    <a:pt x="12609" y="20200"/>
                  </a:cubicBezTo>
                  <a:close/>
                  <a:moveTo>
                    <a:pt x="13587" y="20221"/>
                  </a:moveTo>
                  <a:cubicBezTo>
                    <a:pt x="13543" y="20260"/>
                    <a:pt x="13597" y="20388"/>
                    <a:pt x="13666" y="20227"/>
                  </a:cubicBezTo>
                  <a:cubicBezTo>
                    <a:pt x="13627" y="20207"/>
                    <a:pt x="13601" y="20208"/>
                    <a:pt x="13587" y="20221"/>
                  </a:cubicBezTo>
                  <a:close/>
                  <a:moveTo>
                    <a:pt x="9140" y="20227"/>
                  </a:moveTo>
                  <a:cubicBezTo>
                    <a:pt x="9068" y="20294"/>
                    <a:pt x="9218" y="20362"/>
                    <a:pt x="9216" y="20298"/>
                  </a:cubicBezTo>
                  <a:cubicBezTo>
                    <a:pt x="9216" y="20300"/>
                    <a:pt x="9128" y="20238"/>
                    <a:pt x="9140" y="20227"/>
                  </a:cubicBezTo>
                  <a:close/>
                  <a:moveTo>
                    <a:pt x="8971" y="20268"/>
                  </a:moveTo>
                  <a:cubicBezTo>
                    <a:pt x="8959" y="20265"/>
                    <a:pt x="8949" y="20271"/>
                    <a:pt x="8948" y="20283"/>
                  </a:cubicBezTo>
                  <a:cubicBezTo>
                    <a:pt x="8945" y="20307"/>
                    <a:pt x="8949" y="20321"/>
                    <a:pt x="8956" y="20336"/>
                  </a:cubicBezTo>
                  <a:lnTo>
                    <a:pt x="8965" y="20354"/>
                  </a:lnTo>
                  <a:lnTo>
                    <a:pt x="8980" y="20351"/>
                  </a:lnTo>
                  <a:cubicBezTo>
                    <a:pt x="8988" y="20350"/>
                    <a:pt x="9011" y="20352"/>
                    <a:pt x="9042" y="20360"/>
                  </a:cubicBezTo>
                  <a:cubicBezTo>
                    <a:pt x="9054" y="20363"/>
                    <a:pt x="9065" y="20357"/>
                    <a:pt x="9066" y="20345"/>
                  </a:cubicBezTo>
                  <a:cubicBezTo>
                    <a:pt x="9067" y="20332"/>
                    <a:pt x="9057" y="20318"/>
                    <a:pt x="9045" y="20315"/>
                  </a:cubicBezTo>
                  <a:cubicBezTo>
                    <a:pt x="9035" y="20313"/>
                    <a:pt x="9008" y="20308"/>
                    <a:pt x="8986" y="20306"/>
                  </a:cubicBezTo>
                  <a:cubicBezTo>
                    <a:pt x="8986" y="20304"/>
                    <a:pt x="8988" y="20299"/>
                    <a:pt x="8989" y="20295"/>
                  </a:cubicBezTo>
                  <a:cubicBezTo>
                    <a:pt x="8990" y="20283"/>
                    <a:pt x="8982" y="20271"/>
                    <a:pt x="8971" y="20268"/>
                  </a:cubicBezTo>
                  <a:close/>
                  <a:moveTo>
                    <a:pt x="7517" y="20274"/>
                  </a:moveTo>
                  <a:cubicBezTo>
                    <a:pt x="7593" y="20317"/>
                    <a:pt x="7652" y="20394"/>
                    <a:pt x="7709" y="20342"/>
                  </a:cubicBezTo>
                  <a:cubicBezTo>
                    <a:pt x="7650" y="20330"/>
                    <a:pt x="7548" y="20233"/>
                    <a:pt x="7517" y="20274"/>
                  </a:cubicBezTo>
                  <a:close/>
                  <a:moveTo>
                    <a:pt x="8309" y="20274"/>
                  </a:moveTo>
                  <a:cubicBezTo>
                    <a:pt x="8301" y="20283"/>
                    <a:pt x="8306" y="20295"/>
                    <a:pt x="8318" y="20304"/>
                  </a:cubicBezTo>
                  <a:cubicBezTo>
                    <a:pt x="8389" y="20356"/>
                    <a:pt x="8466" y="20373"/>
                    <a:pt x="8543" y="20351"/>
                  </a:cubicBezTo>
                  <a:cubicBezTo>
                    <a:pt x="8555" y="20347"/>
                    <a:pt x="8561" y="20336"/>
                    <a:pt x="8555" y="20324"/>
                  </a:cubicBezTo>
                  <a:cubicBezTo>
                    <a:pt x="8551" y="20317"/>
                    <a:pt x="8544" y="20312"/>
                    <a:pt x="8537" y="20309"/>
                  </a:cubicBezTo>
                  <a:cubicBezTo>
                    <a:pt x="8532" y="20308"/>
                    <a:pt x="8527" y="20308"/>
                    <a:pt x="8522" y="20309"/>
                  </a:cubicBezTo>
                  <a:cubicBezTo>
                    <a:pt x="8461" y="20327"/>
                    <a:pt x="8401" y="20316"/>
                    <a:pt x="8345" y="20274"/>
                  </a:cubicBezTo>
                  <a:cubicBezTo>
                    <a:pt x="8333" y="20265"/>
                    <a:pt x="8317" y="20265"/>
                    <a:pt x="8309" y="20274"/>
                  </a:cubicBezTo>
                  <a:close/>
                  <a:moveTo>
                    <a:pt x="15135" y="20280"/>
                  </a:moveTo>
                  <a:lnTo>
                    <a:pt x="15076" y="20321"/>
                  </a:lnTo>
                  <a:cubicBezTo>
                    <a:pt x="15066" y="20328"/>
                    <a:pt x="15061" y="20345"/>
                    <a:pt x="15064" y="20357"/>
                  </a:cubicBezTo>
                  <a:cubicBezTo>
                    <a:pt x="15067" y="20369"/>
                    <a:pt x="15078" y="20373"/>
                    <a:pt x="15088" y="20366"/>
                  </a:cubicBezTo>
                  <a:lnTo>
                    <a:pt x="15144" y="20321"/>
                  </a:lnTo>
                  <a:cubicBezTo>
                    <a:pt x="15154" y="20314"/>
                    <a:pt x="15159" y="20300"/>
                    <a:pt x="15156" y="20289"/>
                  </a:cubicBezTo>
                  <a:cubicBezTo>
                    <a:pt x="15153" y="20277"/>
                    <a:pt x="15145" y="20272"/>
                    <a:pt x="15135" y="20280"/>
                  </a:cubicBezTo>
                  <a:close/>
                  <a:moveTo>
                    <a:pt x="8215" y="20312"/>
                  </a:moveTo>
                  <a:lnTo>
                    <a:pt x="8203" y="20371"/>
                  </a:lnTo>
                  <a:lnTo>
                    <a:pt x="8286" y="20407"/>
                  </a:lnTo>
                  <a:lnTo>
                    <a:pt x="8297" y="20348"/>
                  </a:lnTo>
                  <a:lnTo>
                    <a:pt x="8215" y="20312"/>
                  </a:lnTo>
                  <a:close/>
                  <a:moveTo>
                    <a:pt x="12815" y="20312"/>
                  </a:moveTo>
                  <a:cubicBezTo>
                    <a:pt x="12766" y="20335"/>
                    <a:pt x="12692" y="20346"/>
                    <a:pt x="12685" y="20389"/>
                  </a:cubicBezTo>
                  <a:lnTo>
                    <a:pt x="12694" y="20389"/>
                  </a:lnTo>
                  <a:cubicBezTo>
                    <a:pt x="12674" y="20399"/>
                    <a:pt x="12656" y="20405"/>
                    <a:pt x="12629" y="20410"/>
                  </a:cubicBezTo>
                  <a:cubicBezTo>
                    <a:pt x="12619" y="20412"/>
                    <a:pt x="12613" y="20420"/>
                    <a:pt x="12614" y="20428"/>
                  </a:cubicBezTo>
                  <a:cubicBezTo>
                    <a:pt x="12616" y="20435"/>
                    <a:pt x="12626" y="20439"/>
                    <a:pt x="12635" y="20436"/>
                  </a:cubicBezTo>
                  <a:cubicBezTo>
                    <a:pt x="12668" y="20430"/>
                    <a:pt x="12693" y="20423"/>
                    <a:pt x="12718" y="20410"/>
                  </a:cubicBezTo>
                  <a:lnTo>
                    <a:pt x="12715" y="20419"/>
                  </a:lnTo>
                  <a:lnTo>
                    <a:pt x="12786" y="20407"/>
                  </a:lnTo>
                  <a:lnTo>
                    <a:pt x="12783" y="20404"/>
                  </a:lnTo>
                  <a:cubicBezTo>
                    <a:pt x="12794" y="20404"/>
                    <a:pt x="12807" y="20403"/>
                    <a:pt x="12818" y="20401"/>
                  </a:cubicBezTo>
                  <a:cubicBezTo>
                    <a:pt x="12839" y="20398"/>
                    <a:pt x="12852" y="20383"/>
                    <a:pt x="12851" y="20369"/>
                  </a:cubicBezTo>
                  <a:cubicBezTo>
                    <a:pt x="12850" y="20354"/>
                    <a:pt x="12833" y="20345"/>
                    <a:pt x="12812" y="20348"/>
                  </a:cubicBezTo>
                  <a:cubicBezTo>
                    <a:pt x="12808" y="20349"/>
                    <a:pt x="12802" y="20347"/>
                    <a:pt x="12798" y="20348"/>
                  </a:cubicBezTo>
                  <a:cubicBezTo>
                    <a:pt x="12797" y="20333"/>
                    <a:pt x="12814" y="20326"/>
                    <a:pt x="12815" y="20312"/>
                  </a:cubicBezTo>
                  <a:close/>
                  <a:moveTo>
                    <a:pt x="5863" y="20318"/>
                  </a:moveTo>
                  <a:cubicBezTo>
                    <a:pt x="5851" y="20312"/>
                    <a:pt x="5857" y="20320"/>
                    <a:pt x="5904" y="20360"/>
                  </a:cubicBezTo>
                  <a:cubicBezTo>
                    <a:pt x="6037" y="20444"/>
                    <a:pt x="5990" y="20406"/>
                    <a:pt x="5934" y="20366"/>
                  </a:cubicBezTo>
                  <a:cubicBezTo>
                    <a:pt x="5905" y="20345"/>
                    <a:pt x="5875" y="20324"/>
                    <a:pt x="5863" y="20318"/>
                  </a:cubicBezTo>
                  <a:close/>
                  <a:moveTo>
                    <a:pt x="9367" y="20333"/>
                  </a:moveTo>
                  <a:lnTo>
                    <a:pt x="9355" y="20342"/>
                  </a:lnTo>
                  <a:cubicBezTo>
                    <a:pt x="9336" y="20355"/>
                    <a:pt x="9323" y="20381"/>
                    <a:pt x="9320" y="20386"/>
                  </a:cubicBezTo>
                  <a:cubicBezTo>
                    <a:pt x="9312" y="20401"/>
                    <a:pt x="9323" y="20418"/>
                    <a:pt x="9343" y="20425"/>
                  </a:cubicBezTo>
                  <a:cubicBezTo>
                    <a:pt x="9364" y="20432"/>
                    <a:pt x="9386" y="20427"/>
                    <a:pt x="9394" y="20413"/>
                  </a:cubicBezTo>
                  <a:cubicBezTo>
                    <a:pt x="9397" y="20406"/>
                    <a:pt x="9402" y="20397"/>
                    <a:pt x="9406" y="20392"/>
                  </a:cubicBezTo>
                  <a:cubicBezTo>
                    <a:pt x="9466" y="20395"/>
                    <a:pt x="9529" y="20403"/>
                    <a:pt x="9589" y="20413"/>
                  </a:cubicBezTo>
                  <a:cubicBezTo>
                    <a:pt x="9587" y="20414"/>
                    <a:pt x="9584" y="20415"/>
                    <a:pt x="9583" y="20416"/>
                  </a:cubicBezTo>
                  <a:cubicBezTo>
                    <a:pt x="9609" y="20425"/>
                    <a:pt x="9627" y="20429"/>
                    <a:pt x="9639" y="20431"/>
                  </a:cubicBezTo>
                  <a:cubicBezTo>
                    <a:pt x="9641" y="20442"/>
                    <a:pt x="9639" y="20454"/>
                    <a:pt x="9651" y="20460"/>
                  </a:cubicBezTo>
                  <a:cubicBezTo>
                    <a:pt x="9641" y="20479"/>
                    <a:pt x="9626" y="20491"/>
                    <a:pt x="9606" y="20496"/>
                  </a:cubicBezTo>
                  <a:lnTo>
                    <a:pt x="9606" y="20490"/>
                  </a:lnTo>
                  <a:cubicBezTo>
                    <a:pt x="9577" y="20494"/>
                    <a:pt x="9552" y="20500"/>
                    <a:pt x="9533" y="20513"/>
                  </a:cubicBezTo>
                  <a:cubicBezTo>
                    <a:pt x="9567" y="20516"/>
                    <a:pt x="9614" y="20532"/>
                    <a:pt x="9627" y="20513"/>
                  </a:cubicBezTo>
                  <a:cubicBezTo>
                    <a:pt x="9652" y="20505"/>
                    <a:pt x="9669" y="20488"/>
                    <a:pt x="9680" y="20463"/>
                  </a:cubicBezTo>
                  <a:lnTo>
                    <a:pt x="9683" y="20466"/>
                  </a:lnTo>
                  <a:cubicBezTo>
                    <a:pt x="9696" y="20478"/>
                    <a:pt x="9788" y="20521"/>
                    <a:pt x="9799" y="20481"/>
                  </a:cubicBezTo>
                  <a:cubicBezTo>
                    <a:pt x="9744" y="20464"/>
                    <a:pt x="9851" y="20444"/>
                    <a:pt x="9896" y="20457"/>
                  </a:cubicBezTo>
                  <a:lnTo>
                    <a:pt x="9896" y="20454"/>
                  </a:lnTo>
                  <a:cubicBezTo>
                    <a:pt x="9931" y="20463"/>
                    <a:pt x="9975" y="20470"/>
                    <a:pt x="10020" y="20460"/>
                  </a:cubicBezTo>
                  <a:cubicBezTo>
                    <a:pt x="10039" y="20456"/>
                    <a:pt x="10048" y="20442"/>
                    <a:pt x="10041" y="20428"/>
                  </a:cubicBezTo>
                  <a:cubicBezTo>
                    <a:pt x="10036" y="20418"/>
                    <a:pt x="10022" y="20411"/>
                    <a:pt x="10008" y="20410"/>
                  </a:cubicBezTo>
                  <a:cubicBezTo>
                    <a:pt x="10003" y="20410"/>
                    <a:pt x="9999" y="20409"/>
                    <a:pt x="9994" y="20410"/>
                  </a:cubicBezTo>
                  <a:cubicBezTo>
                    <a:pt x="9971" y="20415"/>
                    <a:pt x="9949" y="20413"/>
                    <a:pt x="9923" y="20407"/>
                  </a:cubicBezTo>
                  <a:cubicBezTo>
                    <a:pt x="9866" y="20350"/>
                    <a:pt x="9772" y="20370"/>
                    <a:pt x="9671" y="20360"/>
                  </a:cubicBezTo>
                  <a:lnTo>
                    <a:pt x="9674" y="20369"/>
                  </a:lnTo>
                  <a:cubicBezTo>
                    <a:pt x="9641" y="20361"/>
                    <a:pt x="9606" y="20356"/>
                    <a:pt x="9571" y="20351"/>
                  </a:cubicBezTo>
                  <a:cubicBezTo>
                    <a:pt x="9508" y="20341"/>
                    <a:pt x="9444" y="20334"/>
                    <a:pt x="9382" y="20333"/>
                  </a:cubicBezTo>
                  <a:lnTo>
                    <a:pt x="9367" y="20333"/>
                  </a:lnTo>
                  <a:close/>
                  <a:moveTo>
                    <a:pt x="10753" y="20342"/>
                  </a:moveTo>
                  <a:cubicBezTo>
                    <a:pt x="10699" y="20358"/>
                    <a:pt x="10701" y="20390"/>
                    <a:pt x="10703" y="20413"/>
                  </a:cubicBezTo>
                  <a:cubicBezTo>
                    <a:pt x="10704" y="20426"/>
                    <a:pt x="10704" y="20440"/>
                    <a:pt x="10697" y="20448"/>
                  </a:cubicBezTo>
                  <a:cubicBezTo>
                    <a:pt x="10690" y="20457"/>
                    <a:pt x="10694" y="20469"/>
                    <a:pt x="10706" y="20475"/>
                  </a:cubicBezTo>
                  <a:cubicBezTo>
                    <a:pt x="10718" y="20480"/>
                    <a:pt x="10734" y="20477"/>
                    <a:pt x="10741" y="20469"/>
                  </a:cubicBezTo>
                  <a:cubicBezTo>
                    <a:pt x="10756" y="20451"/>
                    <a:pt x="10754" y="20429"/>
                    <a:pt x="10753" y="20413"/>
                  </a:cubicBezTo>
                  <a:cubicBezTo>
                    <a:pt x="10751" y="20388"/>
                    <a:pt x="10755" y="20383"/>
                    <a:pt x="10774" y="20377"/>
                  </a:cubicBezTo>
                  <a:cubicBezTo>
                    <a:pt x="10787" y="20374"/>
                    <a:pt x="10791" y="20363"/>
                    <a:pt x="10785" y="20354"/>
                  </a:cubicBezTo>
                  <a:cubicBezTo>
                    <a:pt x="10781" y="20347"/>
                    <a:pt x="10774" y="20342"/>
                    <a:pt x="10765" y="20342"/>
                  </a:cubicBezTo>
                  <a:cubicBezTo>
                    <a:pt x="10762" y="20342"/>
                    <a:pt x="10756" y="20341"/>
                    <a:pt x="10753" y="20342"/>
                  </a:cubicBezTo>
                  <a:close/>
                  <a:moveTo>
                    <a:pt x="8410" y="20360"/>
                  </a:moveTo>
                  <a:cubicBezTo>
                    <a:pt x="8381" y="20354"/>
                    <a:pt x="8349" y="20358"/>
                    <a:pt x="8330" y="20369"/>
                  </a:cubicBezTo>
                  <a:cubicBezTo>
                    <a:pt x="8362" y="20390"/>
                    <a:pt x="8363" y="20429"/>
                    <a:pt x="8392" y="20451"/>
                  </a:cubicBezTo>
                  <a:cubicBezTo>
                    <a:pt x="8403" y="20402"/>
                    <a:pt x="8472" y="20466"/>
                    <a:pt x="8475" y="20401"/>
                  </a:cubicBezTo>
                  <a:cubicBezTo>
                    <a:pt x="8465" y="20380"/>
                    <a:pt x="8439" y="20366"/>
                    <a:pt x="8410" y="20360"/>
                  </a:cubicBezTo>
                  <a:close/>
                  <a:moveTo>
                    <a:pt x="8803" y="20363"/>
                  </a:moveTo>
                  <a:cubicBezTo>
                    <a:pt x="8797" y="20395"/>
                    <a:pt x="8760" y="20370"/>
                    <a:pt x="8750" y="20395"/>
                  </a:cubicBezTo>
                  <a:cubicBezTo>
                    <a:pt x="8771" y="20409"/>
                    <a:pt x="8805" y="20426"/>
                    <a:pt x="8835" y="20439"/>
                  </a:cubicBezTo>
                  <a:cubicBezTo>
                    <a:pt x="8882" y="20460"/>
                    <a:pt x="8922" y="20466"/>
                    <a:pt x="8894" y="20416"/>
                  </a:cubicBezTo>
                  <a:cubicBezTo>
                    <a:pt x="8860" y="20484"/>
                    <a:pt x="8815" y="20381"/>
                    <a:pt x="8803" y="20363"/>
                  </a:cubicBezTo>
                  <a:close/>
                  <a:moveTo>
                    <a:pt x="8835" y="20439"/>
                  </a:moveTo>
                  <a:cubicBezTo>
                    <a:pt x="8801" y="20492"/>
                    <a:pt x="8900" y="20570"/>
                    <a:pt x="8924" y="20516"/>
                  </a:cubicBezTo>
                  <a:cubicBezTo>
                    <a:pt x="8857" y="20514"/>
                    <a:pt x="8882" y="20454"/>
                    <a:pt x="8835" y="20439"/>
                  </a:cubicBezTo>
                  <a:close/>
                  <a:moveTo>
                    <a:pt x="11069" y="20407"/>
                  </a:moveTo>
                  <a:cubicBezTo>
                    <a:pt x="11047" y="20456"/>
                    <a:pt x="10995" y="20473"/>
                    <a:pt x="10954" y="20501"/>
                  </a:cubicBezTo>
                  <a:cubicBezTo>
                    <a:pt x="11016" y="20502"/>
                    <a:pt x="11077" y="20502"/>
                    <a:pt x="11140" y="20501"/>
                  </a:cubicBezTo>
                  <a:cubicBezTo>
                    <a:pt x="11096" y="20439"/>
                    <a:pt x="11134" y="20421"/>
                    <a:pt x="11069" y="20407"/>
                  </a:cubicBezTo>
                  <a:close/>
                  <a:moveTo>
                    <a:pt x="6291" y="20425"/>
                  </a:moveTo>
                  <a:lnTo>
                    <a:pt x="6267" y="20478"/>
                  </a:lnTo>
                  <a:lnTo>
                    <a:pt x="6338" y="20519"/>
                  </a:lnTo>
                  <a:lnTo>
                    <a:pt x="6362" y="20463"/>
                  </a:lnTo>
                  <a:lnTo>
                    <a:pt x="6291" y="20425"/>
                  </a:lnTo>
                  <a:close/>
                  <a:moveTo>
                    <a:pt x="8091" y="20431"/>
                  </a:moveTo>
                  <a:cubicBezTo>
                    <a:pt x="8043" y="20420"/>
                    <a:pt x="8068" y="20571"/>
                    <a:pt x="8162" y="20507"/>
                  </a:cubicBezTo>
                  <a:cubicBezTo>
                    <a:pt x="8130" y="20454"/>
                    <a:pt x="8106" y="20434"/>
                    <a:pt x="8091" y="20431"/>
                  </a:cubicBezTo>
                  <a:close/>
                  <a:moveTo>
                    <a:pt x="8705" y="20431"/>
                  </a:moveTo>
                  <a:cubicBezTo>
                    <a:pt x="8686" y="20425"/>
                    <a:pt x="8666" y="20440"/>
                    <a:pt x="8658" y="20487"/>
                  </a:cubicBezTo>
                  <a:cubicBezTo>
                    <a:pt x="8694" y="20501"/>
                    <a:pt x="8746" y="20555"/>
                    <a:pt x="8758" y="20501"/>
                  </a:cubicBezTo>
                  <a:cubicBezTo>
                    <a:pt x="8745" y="20465"/>
                    <a:pt x="8724" y="20437"/>
                    <a:pt x="8705" y="20431"/>
                  </a:cubicBezTo>
                  <a:close/>
                  <a:moveTo>
                    <a:pt x="7609" y="20436"/>
                  </a:moveTo>
                  <a:cubicBezTo>
                    <a:pt x="7586" y="20425"/>
                    <a:pt x="7563" y="20424"/>
                    <a:pt x="7535" y="20439"/>
                  </a:cubicBezTo>
                  <a:cubicBezTo>
                    <a:pt x="7615" y="20490"/>
                    <a:pt x="7627" y="20560"/>
                    <a:pt x="7683" y="20501"/>
                  </a:cubicBezTo>
                  <a:cubicBezTo>
                    <a:pt x="7655" y="20472"/>
                    <a:pt x="7632" y="20448"/>
                    <a:pt x="7609" y="20436"/>
                  </a:cubicBezTo>
                  <a:close/>
                  <a:moveTo>
                    <a:pt x="9205" y="20442"/>
                  </a:moveTo>
                  <a:cubicBezTo>
                    <a:pt x="9215" y="20500"/>
                    <a:pt x="9173" y="20501"/>
                    <a:pt x="9143" y="20516"/>
                  </a:cubicBezTo>
                  <a:lnTo>
                    <a:pt x="9140" y="20522"/>
                  </a:lnTo>
                  <a:cubicBezTo>
                    <a:pt x="9130" y="20516"/>
                    <a:pt x="9126" y="20508"/>
                    <a:pt x="9119" y="20499"/>
                  </a:cubicBezTo>
                  <a:cubicBezTo>
                    <a:pt x="9117" y="20495"/>
                    <a:pt x="9113" y="20491"/>
                    <a:pt x="9110" y="20487"/>
                  </a:cubicBezTo>
                  <a:cubicBezTo>
                    <a:pt x="9108" y="20484"/>
                    <a:pt x="9103" y="20482"/>
                    <a:pt x="9098" y="20481"/>
                  </a:cubicBezTo>
                  <a:cubicBezTo>
                    <a:pt x="9095" y="20480"/>
                    <a:pt x="9092" y="20480"/>
                    <a:pt x="9089" y="20481"/>
                  </a:cubicBezTo>
                  <a:cubicBezTo>
                    <a:pt x="9082" y="20483"/>
                    <a:pt x="9082" y="20490"/>
                    <a:pt x="9086" y="20496"/>
                  </a:cubicBezTo>
                  <a:cubicBezTo>
                    <a:pt x="9089" y="20499"/>
                    <a:pt x="9090" y="20504"/>
                    <a:pt x="9092" y="20507"/>
                  </a:cubicBezTo>
                  <a:cubicBezTo>
                    <a:pt x="9099" y="20516"/>
                    <a:pt x="9106" y="20525"/>
                    <a:pt x="9116" y="20534"/>
                  </a:cubicBezTo>
                  <a:cubicBezTo>
                    <a:pt x="9141" y="20610"/>
                    <a:pt x="9288" y="20572"/>
                    <a:pt x="9373" y="20593"/>
                  </a:cubicBezTo>
                  <a:lnTo>
                    <a:pt x="9373" y="20590"/>
                  </a:lnTo>
                  <a:cubicBezTo>
                    <a:pt x="9411" y="20601"/>
                    <a:pt x="9446" y="20606"/>
                    <a:pt x="9479" y="20611"/>
                  </a:cubicBezTo>
                  <a:cubicBezTo>
                    <a:pt x="9500" y="20614"/>
                    <a:pt x="9519" y="20605"/>
                    <a:pt x="9521" y="20590"/>
                  </a:cubicBezTo>
                  <a:cubicBezTo>
                    <a:pt x="9523" y="20575"/>
                    <a:pt x="9508" y="20560"/>
                    <a:pt x="9488" y="20558"/>
                  </a:cubicBezTo>
                  <a:cubicBezTo>
                    <a:pt x="9461" y="20554"/>
                    <a:pt x="9429" y="20551"/>
                    <a:pt x="9400" y="20543"/>
                  </a:cubicBezTo>
                  <a:cubicBezTo>
                    <a:pt x="9343" y="20489"/>
                    <a:pt x="9269" y="20458"/>
                    <a:pt x="9205" y="20442"/>
                  </a:cubicBezTo>
                  <a:close/>
                  <a:moveTo>
                    <a:pt x="13025" y="20442"/>
                  </a:moveTo>
                  <a:cubicBezTo>
                    <a:pt x="13022" y="20444"/>
                    <a:pt x="13019" y="20445"/>
                    <a:pt x="13016" y="20448"/>
                  </a:cubicBezTo>
                  <a:cubicBezTo>
                    <a:pt x="13003" y="20468"/>
                    <a:pt x="12985" y="20485"/>
                    <a:pt x="12957" y="20499"/>
                  </a:cubicBezTo>
                  <a:cubicBezTo>
                    <a:pt x="12949" y="20503"/>
                    <a:pt x="12943" y="20515"/>
                    <a:pt x="12945" y="20525"/>
                  </a:cubicBezTo>
                  <a:cubicBezTo>
                    <a:pt x="12947" y="20535"/>
                    <a:pt x="12955" y="20538"/>
                    <a:pt x="12963" y="20534"/>
                  </a:cubicBezTo>
                  <a:cubicBezTo>
                    <a:pt x="12996" y="20518"/>
                    <a:pt x="13023" y="20497"/>
                    <a:pt x="13040" y="20472"/>
                  </a:cubicBezTo>
                  <a:cubicBezTo>
                    <a:pt x="13045" y="20464"/>
                    <a:pt x="13046" y="20452"/>
                    <a:pt x="13040" y="20445"/>
                  </a:cubicBezTo>
                  <a:cubicBezTo>
                    <a:pt x="13036" y="20441"/>
                    <a:pt x="13029" y="20441"/>
                    <a:pt x="13025" y="20442"/>
                  </a:cubicBezTo>
                  <a:close/>
                  <a:moveTo>
                    <a:pt x="13341" y="20457"/>
                  </a:moveTo>
                  <a:cubicBezTo>
                    <a:pt x="13273" y="20471"/>
                    <a:pt x="13264" y="20513"/>
                    <a:pt x="13247" y="20552"/>
                  </a:cubicBezTo>
                  <a:cubicBezTo>
                    <a:pt x="13315" y="20538"/>
                    <a:pt x="13325" y="20495"/>
                    <a:pt x="13341" y="20457"/>
                  </a:cubicBezTo>
                  <a:close/>
                  <a:moveTo>
                    <a:pt x="7565" y="20528"/>
                  </a:moveTo>
                  <a:cubicBezTo>
                    <a:pt x="7554" y="20531"/>
                    <a:pt x="7549" y="20544"/>
                    <a:pt x="7550" y="20569"/>
                  </a:cubicBezTo>
                  <a:cubicBezTo>
                    <a:pt x="7613" y="20603"/>
                    <a:pt x="7687" y="20655"/>
                    <a:pt x="7704" y="20593"/>
                  </a:cubicBezTo>
                  <a:cubicBezTo>
                    <a:pt x="7664" y="20586"/>
                    <a:pt x="7595" y="20519"/>
                    <a:pt x="7565" y="20528"/>
                  </a:cubicBezTo>
                  <a:close/>
                  <a:moveTo>
                    <a:pt x="7993" y="20564"/>
                  </a:moveTo>
                  <a:cubicBezTo>
                    <a:pt x="7978" y="20571"/>
                    <a:pt x="7964" y="20590"/>
                    <a:pt x="7955" y="20617"/>
                  </a:cubicBezTo>
                  <a:cubicBezTo>
                    <a:pt x="7999" y="20648"/>
                    <a:pt x="8050" y="20700"/>
                    <a:pt x="8049" y="20581"/>
                  </a:cubicBezTo>
                  <a:cubicBezTo>
                    <a:pt x="8026" y="20561"/>
                    <a:pt x="8008" y="20556"/>
                    <a:pt x="7993" y="20564"/>
                  </a:cubicBezTo>
                  <a:close/>
                  <a:moveTo>
                    <a:pt x="13273" y="20575"/>
                  </a:moveTo>
                  <a:cubicBezTo>
                    <a:pt x="13223" y="20568"/>
                    <a:pt x="13167" y="20724"/>
                    <a:pt x="13315" y="20652"/>
                  </a:cubicBezTo>
                  <a:cubicBezTo>
                    <a:pt x="13307" y="20600"/>
                    <a:pt x="13290" y="20578"/>
                    <a:pt x="13273" y="20575"/>
                  </a:cubicBezTo>
                  <a:close/>
                  <a:moveTo>
                    <a:pt x="14503" y="20578"/>
                  </a:moveTo>
                  <a:cubicBezTo>
                    <a:pt x="14360" y="20642"/>
                    <a:pt x="14231" y="20700"/>
                    <a:pt x="14107" y="20753"/>
                  </a:cubicBezTo>
                  <a:cubicBezTo>
                    <a:pt x="14086" y="20762"/>
                    <a:pt x="14075" y="20780"/>
                    <a:pt x="14083" y="20794"/>
                  </a:cubicBezTo>
                  <a:cubicBezTo>
                    <a:pt x="14091" y="20808"/>
                    <a:pt x="14115" y="20812"/>
                    <a:pt x="14136" y="20803"/>
                  </a:cubicBezTo>
                  <a:cubicBezTo>
                    <a:pt x="14260" y="20750"/>
                    <a:pt x="14390" y="20692"/>
                    <a:pt x="14532" y="20629"/>
                  </a:cubicBezTo>
                  <a:cubicBezTo>
                    <a:pt x="14553" y="20619"/>
                    <a:pt x="14564" y="20601"/>
                    <a:pt x="14556" y="20587"/>
                  </a:cubicBezTo>
                  <a:cubicBezTo>
                    <a:pt x="14548" y="20575"/>
                    <a:pt x="14528" y="20572"/>
                    <a:pt x="14509" y="20578"/>
                  </a:cubicBezTo>
                  <a:cubicBezTo>
                    <a:pt x="14507" y="20579"/>
                    <a:pt x="14504" y="20578"/>
                    <a:pt x="14503" y="20578"/>
                  </a:cubicBezTo>
                  <a:close/>
                  <a:moveTo>
                    <a:pt x="13731" y="20593"/>
                  </a:moveTo>
                  <a:lnTo>
                    <a:pt x="13717" y="20596"/>
                  </a:lnTo>
                  <a:cubicBezTo>
                    <a:pt x="13662" y="20610"/>
                    <a:pt x="13613" y="20633"/>
                    <a:pt x="13566" y="20655"/>
                  </a:cubicBezTo>
                  <a:cubicBezTo>
                    <a:pt x="13506" y="20684"/>
                    <a:pt x="13449" y="20710"/>
                    <a:pt x="13386" y="20714"/>
                  </a:cubicBezTo>
                  <a:cubicBezTo>
                    <a:pt x="13372" y="20715"/>
                    <a:pt x="13360" y="20725"/>
                    <a:pt x="13359" y="20735"/>
                  </a:cubicBezTo>
                  <a:cubicBezTo>
                    <a:pt x="13358" y="20745"/>
                    <a:pt x="13366" y="20751"/>
                    <a:pt x="13380" y="20750"/>
                  </a:cubicBezTo>
                  <a:cubicBezTo>
                    <a:pt x="13457" y="20745"/>
                    <a:pt x="13523" y="20714"/>
                    <a:pt x="13587" y="20685"/>
                  </a:cubicBezTo>
                  <a:cubicBezTo>
                    <a:pt x="13637" y="20661"/>
                    <a:pt x="13685" y="20641"/>
                    <a:pt x="13737" y="20629"/>
                  </a:cubicBezTo>
                  <a:cubicBezTo>
                    <a:pt x="13751" y="20625"/>
                    <a:pt x="13760" y="20614"/>
                    <a:pt x="13758" y="20605"/>
                  </a:cubicBezTo>
                  <a:cubicBezTo>
                    <a:pt x="13756" y="20595"/>
                    <a:pt x="13745" y="20590"/>
                    <a:pt x="13731" y="20593"/>
                  </a:cubicBezTo>
                  <a:close/>
                  <a:moveTo>
                    <a:pt x="7839" y="20605"/>
                  </a:moveTo>
                  <a:cubicBezTo>
                    <a:pt x="7817" y="20618"/>
                    <a:pt x="7813" y="20656"/>
                    <a:pt x="7860" y="20696"/>
                  </a:cubicBezTo>
                  <a:cubicBezTo>
                    <a:pt x="7867" y="20656"/>
                    <a:pt x="7907" y="20692"/>
                    <a:pt x="7919" y="20661"/>
                  </a:cubicBezTo>
                  <a:cubicBezTo>
                    <a:pt x="7901" y="20604"/>
                    <a:pt x="7861" y="20592"/>
                    <a:pt x="7839" y="20605"/>
                  </a:cubicBezTo>
                  <a:close/>
                  <a:moveTo>
                    <a:pt x="8108" y="20611"/>
                  </a:moveTo>
                  <a:cubicBezTo>
                    <a:pt x="8134" y="20677"/>
                    <a:pt x="8168" y="20707"/>
                    <a:pt x="8203" y="20685"/>
                  </a:cubicBezTo>
                  <a:cubicBezTo>
                    <a:pt x="8185" y="20670"/>
                    <a:pt x="8178" y="20647"/>
                    <a:pt x="8188" y="20617"/>
                  </a:cubicBezTo>
                  <a:cubicBezTo>
                    <a:pt x="8158" y="20608"/>
                    <a:pt x="8118" y="20580"/>
                    <a:pt x="8108" y="20611"/>
                  </a:cubicBezTo>
                  <a:close/>
                  <a:moveTo>
                    <a:pt x="8150" y="20688"/>
                  </a:moveTo>
                  <a:cubicBezTo>
                    <a:pt x="8137" y="20682"/>
                    <a:pt x="8124" y="20689"/>
                    <a:pt x="8120" y="20702"/>
                  </a:cubicBezTo>
                  <a:cubicBezTo>
                    <a:pt x="8116" y="20717"/>
                    <a:pt x="8124" y="20735"/>
                    <a:pt x="8138" y="20744"/>
                  </a:cubicBezTo>
                  <a:cubicBezTo>
                    <a:pt x="8149" y="20751"/>
                    <a:pt x="8164" y="20760"/>
                    <a:pt x="8182" y="20767"/>
                  </a:cubicBezTo>
                  <a:lnTo>
                    <a:pt x="8212" y="20779"/>
                  </a:lnTo>
                  <a:cubicBezTo>
                    <a:pt x="8213" y="20780"/>
                    <a:pt x="8214" y="20780"/>
                    <a:pt x="8215" y="20779"/>
                  </a:cubicBezTo>
                  <a:cubicBezTo>
                    <a:pt x="8229" y="20785"/>
                    <a:pt x="8242" y="20777"/>
                    <a:pt x="8244" y="20761"/>
                  </a:cubicBezTo>
                  <a:cubicBezTo>
                    <a:pt x="8247" y="20746"/>
                    <a:pt x="8238" y="20729"/>
                    <a:pt x="8224" y="20723"/>
                  </a:cubicBezTo>
                  <a:lnTo>
                    <a:pt x="8191" y="20708"/>
                  </a:lnTo>
                  <a:cubicBezTo>
                    <a:pt x="8177" y="20701"/>
                    <a:pt x="8162" y="20694"/>
                    <a:pt x="8156" y="20691"/>
                  </a:cubicBezTo>
                  <a:lnTo>
                    <a:pt x="8150" y="20688"/>
                  </a:lnTo>
                  <a:close/>
                  <a:moveTo>
                    <a:pt x="7491" y="20711"/>
                  </a:moveTo>
                  <a:cubicBezTo>
                    <a:pt x="7485" y="20717"/>
                    <a:pt x="7485" y="20728"/>
                    <a:pt x="7494" y="20735"/>
                  </a:cubicBezTo>
                  <a:cubicBezTo>
                    <a:pt x="7501" y="20741"/>
                    <a:pt x="7508" y="20749"/>
                    <a:pt x="7514" y="20756"/>
                  </a:cubicBezTo>
                  <a:cubicBezTo>
                    <a:pt x="7531" y="20773"/>
                    <a:pt x="7550" y="20793"/>
                    <a:pt x="7579" y="20803"/>
                  </a:cubicBezTo>
                  <a:cubicBezTo>
                    <a:pt x="7590" y="20806"/>
                    <a:pt x="7602" y="20802"/>
                    <a:pt x="7603" y="20794"/>
                  </a:cubicBezTo>
                  <a:cubicBezTo>
                    <a:pt x="7605" y="20786"/>
                    <a:pt x="7596" y="20774"/>
                    <a:pt x="7585" y="20770"/>
                  </a:cubicBezTo>
                  <a:cubicBezTo>
                    <a:pt x="7568" y="20765"/>
                    <a:pt x="7558" y="20753"/>
                    <a:pt x="7544" y="20738"/>
                  </a:cubicBezTo>
                  <a:cubicBezTo>
                    <a:pt x="7536" y="20730"/>
                    <a:pt x="7526" y="20721"/>
                    <a:pt x="7517" y="20714"/>
                  </a:cubicBezTo>
                  <a:cubicBezTo>
                    <a:pt x="7515" y="20712"/>
                    <a:pt x="7514" y="20713"/>
                    <a:pt x="7511" y="20711"/>
                  </a:cubicBezTo>
                  <a:cubicBezTo>
                    <a:pt x="7504" y="20709"/>
                    <a:pt x="7496" y="20707"/>
                    <a:pt x="7491" y="20711"/>
                  </a:cubicBezTo>
                  <a:close/>
                  <a:moveTo>
                    <a:pt x="11376" y="20750"/>
                  </a:moveTo>
                  <a:lnTo>
                    <a:pt x="11317" y="20753"/>
                  </a:lnTo>
                  <a:cubicBezTo>
                    <a:pt x="11307" y="20754"/>
                    <a:pt x="11299" y="20776"/>
                    <a:pt x="11300" y="20800"/>
                  </a:cubicBezTo>
                  <a:cubicBezTo>
                    <a:pt x="11300" y="20824"/>
                    <a:pt x="11307" y="20844"/>
                    <a:pt x="11317" y="20844"/>
                  </a:cubicBezTo>
                  <a:lnTo>
                    <a:pt x="11376" y="20838"/>
                  </a:lnTo>
                  <a:cubicBezTo>
                    <a:pt x="11387" y="20837"/>
                    <a:pt x="11395" y="20815"/>
                    <a:pt x="11394" y="20791"/>
                  </a:cubicBezTo>
                  <a:cubicBezTo>
                    <a:pt x="11394" y="20765"/>
                    <a:pt x="11386" y="20748"/>
                    <a:pt x="11376" y="20750"/>
                  </a:cubicBezTo>
                  <a:close/>
                  <a:moveTo>
                    <a:pt x="12272" y="20770"/>
                  </a:moveTo>
                  <a:cubicBezTo>
                    <a:pt x="12214" y="20779"/>
                    <a:pt x="12188" y="20815"/>
                    <a:pt x="12177" y="20865"/>
                  </a:cubicBezTo>
                  <a:cubicBezTo>
                    <a:pt x="12235" y="20857"/>
                    <a:pt x="12260" y="20821"/>
                    <a:pt x="12272" y="20770"/>
                  </a:cubicBezTo>
                  <a:close/>
                  <a:moveTo>
                    <a:pt x="7730" y="20797"/>
                  </a:moveTo>
                  <a:cubicBezTo>
                    <a:pt x="7708" y="20804"/>
                    <a:pt x="7695" y="20822"/>
                    <a:pt x="7695" y="20856"/>
                  </a:cubicBezTo>
                  <a:cubicBezTo>
                    <a:pt x="7774" y="20869"/>
                    <a:pt x="7744" y="20859"/>
                    <a:pt x="7816" y="20894"/>
                  </a:cubicBezTo>
                  <a:cubicBezTo>
                    <a:pt x="7836" y="20859"/>
                    <a:pt x="7833" y="20831"/>
                    <a:pt x="7819" y="20806"/>
                  </a:cubicBezTo>
                  <a:cubicBezTo>
                    <a:pt x="7784" y="20796"/>
                    <a:pt x="7752" y="20790"/>
                    <a:pt x="7730" y="20797"/>
                  </a:cubicBezTo>
                  <a:close/>
                  <a:moveTo>
                    <a:pt x="11944" y="20803"/>
                  </a:moveTo>
                  <a:cubicBezTo>
                    <a:pt x="11898" y="20829"/>
                    <a:pt x="11796" y="20779"/>
                    <a:pt x="11826" y="20897"/>
                  </a:cubicBezTo>
                  <a:cubicBezTo>
                    <a:pt x="11886" y="20893"/>
                    <a:pt x="11925" y="20861"/>
                    <a:pt x="11944" y="20803"/>
                  </a:cubicBezTo>
                  <a:close/>
                  <a:moveTo>
                    <a:pt x="13034" y="20815"/>
                  </a:moveTo>
                  <a:cubicBezTo>
                    <a:pt x="13011" y="20812"/>
                    <a:pt x="12951" y="20841"/>
                    <a:pt x="12922" y="20909"/>
                  </a:cubicBezTo>
                  <a:cubicBezTo>
                    <a:pt x="13044" y="20853"/>
                    <a:pt x="13057" y="20817"/>
                    <a:pt x="13034" y="20815"/>
                  </a:cubicBezTo>
                  <a:close/>
                  <a:moveTo>
                    <a:pt x="7172" y="20824"/>
                  </a:moveTo>
                  <a:cubicBezTo>
                    <a:pt x="7162" y="20820"/>
                    <a:pt x="7151" y="20820"/>
                    <a:pt x="7148" y="20826"/>
                  </a:cubicBezTo>
                  <a:cubicBezTo>
                    <a:pt x="7145" y="20833"/>
                    <a:pt x="7150" y="20843"/>
                    <a:pt x="7160" y="20847"/>
                  </a:cubicBezTo>
                  <a:cubicBezTo>
                    <a:pt x="7215" y="20869"/>
                    <a:pt x="7271" y="20882"/>
                    <a:pt x="7325" y="20894"/>
                  </a:cubicBezTo>
                  <a:cubicBezTo>
                    <a:pt x="7398" y="20912"/>
                    <a:pt x="7468" y="20928"/>
                    <a:pt x="7532" y="20959"/>
                  </a:cubicBezTo>
                  <a:cubicBezTo>
                    <a:pt x="7547" y="20987"/>
                    <a:pt x="7609" y="21022"/>
                    <a:pt x="7662" y="21045"/>
                  </a:cubicBezTo>
                  <a:cubicBezTo>
                    <a:pt x="7724" y="21072"/>
                    <a:pt x="7771" y="21082"/>
                    <a:pt x="7715" y="21042"/>
                  </a:cubicBezTo>
                  <a:cubicBezTo>
                    <a:pt x="7868" y="21138"/>
                    <a:pt x="8005" y="21180"/>
                    <a:pt x="8132" y="21205"/>
                  </a:cubicBezTo>
                  <a:cubicBezTo>
                    <a:pt x="8259" y="21230"/>
                    <a:pt x="8378" y="21238"/>
                    <a:pt x="8492" y="21276"/>
                  </a:cubicBezTo>
                  <a:cubicBezTo>
                    <a:pt x="8589" y="21307"/>
                    <a:pt x="8679" y="21355"/>
                    <a:pt x="8782" y="21391"/>
                  </a:cubicBezTo>
                  <a:cubicBezTo>
                    <a:pt x="8885" y="21426"/>
                    <a:pt x="8997" y="21449"/>
                    <a:pt x="9128" y="21426"/>
                  </a:cubicBezTo>
                  <a:cubicBezTo>
                    <a:pt x="9171" y="21345"/>
                    <a:pt x="9068" y="21327"/>
                    <a:pt x="9051" y="21273"/>
                  </a:cubicBezTo>
                  <a:cubicBezTo>
                    <a:pt x="8848" y="21252"/>
                    <a:pt x="8691" y="21166"/>
                    <a:pt x="8525" y="21143"/>
                  </a:cubicBezTo>
                  <a:cubicBezTo>
                    <a:pt x="8446" y="21132"/>
                    <a:pt x="8366" y="21151"/>
                    <a:pt x="8286" y="21137"/>
                  </a:cubicBezTo>
                  <a:cubicBezTo>
                    <a:pt x="8171" y="21116"/>
                    <a:pt x="8053" y="21031"/>
                    <a:pt x="7931" y="21057"/>
                  </a:cubicBezTo>
                  <a:cubicBezTo>
                    <a:pt x="7935" y="21016"/>
                    <a:pt x="7827" y="21007"/>
                    <a:pt x="7822" y="20968"/>
                  </a:cubicBezTo>
                  <a:cubicBezTo>
                    <a:pt x="7745" y="20973"/>
                    <a:pt x="7637" y="20938"/>
                    <a:pt x="7559" y="20939"/>
                  </a:cubicBezTo>
                  <a:lnTo>
                    <a:pt x="7556" y="20942"/>
                  </a:lnTo>
                  <a:cubicBezTo>
                    <a:pt x="7530" y="20928"/>
                    <a:pt x="7505" y="20919"/>
                    <a:pt x="7479" y="20909"/>
                  </a:cubicBezTo>
                  <a:cubicBezTo>
                    <a:pt x="7429" y="20892"/>
                    <a:pt x="7378" y="20880"/>
                    <a:pt x="7328" y="20868"/>
                  </a:cubicBezTo>
                  <a:cubicBezTo>
                    <a:pt x="7279" y="20856"/>
                    <a:pt x="7229" y="20845"/>
                    <a:pt x="7181" y="20826"/>
                  </a:cubicBezTo>
                  <a:lnTo>
                    <a:pt x="7172" y="20824"/>
                  </a:lnTo>
                  <a:close/>
                  <a:moveTo>
                    <a:pt x="8806" y="20835"/>
                  </a:moveTo>
                  <a:cubicBezTo>
                    <a:pt x="8792" y="20833"/>
                    <a:pt x="8782" y="20845"/>
                    <a:pt x="8782" y="20862"/>
                  </a:cubicBezTo>
                  <a:cubicBezTo>
                    <a:pt x="8782" y="20879"/>
                    <a:pt x="8794" y="20893"/>
                    <a:pt x="8809" y="20894"/>
                  </a:cubicBezTo>
                  <a:cubicBezTo>
                    <a:pt x="8820" y="20896"/>
                    <a:pt x="8833" y="20903"/>
                    <a:pt x="8847" y="20909"/>
                  </a:cubicBezTo>
                  <a:cubicBezTo>
                    <a:pt x="8875" y="20923"/>
                    <a:pt x="8911" y="20941"/>
                    <a:pt x="8945" y="20921"/>
                  </a:cubicBezTo>
                  <a:cubicBezTo>
                    <a:pt x="8957" y="20914"/>
                    <a:pt x="8961" y="20894"/>
                    <a:pt x="8953" y="20880"/>
                  </a:cubicBezTo>
                  <a:cubicBezTo>
                    <a:pt x="8949" y="20871"/>
                    <a:pt x="8943" y="20867"/>
                    <a:pt x="8936" y="20865"/>
                  </a:cubicBezTo>
                  <a:cubicBezTo>
                    <a:pt x="8930" y="20863"/>
                    <a:pt x="8923" y="20862"/>
                    <a:pt x="8918" y="20865"/>
                  </a:cubicBezTo>
                  <a:cubicBezTo>
                    <a:pt x="8904" y="20873"/>
                    <a:pt x="8885" y="20868"/>
                    <a:pt x="8859" y="20856"/>
                  </a:cubicBezTo>
                  <a:cubicBezTo>
                    <a:pt x="8842" y="20848"/>
                    <a:pt x="8825" y="20839"/>
                    <a:pt x="8806" y="20835"/>
                  </a:cubicBezTo>
                  <a:close/>
                  <a:moveTo>
                    <a:pt x="12561" y="20844"/>
                  </a:moveTo>
                  <a:cubicBezTo>
                    <a:pt x="12454" y="20856"/>
                    <a:pt x="12445" y="20918"/>
                    <a:pt x="12346" y="20891"/>
                  </a:cubicBezTo>
                  <a:cubicBezTo>
                    <a:pt x="12348" y="20937"/>
                    <a:pt x="12277" y="21024"/>
                    <a:pt x="12156" y="20998"/>
                  </a:cubicBezTo>
                  <a:cubicBezTo>
                    <a:pt x="12162" y="21027"/>
                    <a:pt x="12156" y="21055"/>
                    <a:pt x="12139" y="21072"/>
                  </a:cubicBezTo>
                  <a:cubicBezTo>
                    <a:pt x="12230" y="21082"/>
                    <a:pt x="12363" y="21056"/>
                    <a:pt x="12458" y="21013"/>
                  </a:cubicBezTo>
                  <a:cubicBezTo>
                    <a:pt x="12553" y="20969"/>
                    <a:pt x="12610" y="20907"/>
                    <a:pt x="12561" y="20844"/>
                  </a:cubicBezTo>
                  <a:close/>
                  <a:moveTo>
                    <a:pt x="8043" y="20847"/>
                  </a:moveTo>
                  <a:cubicBezTo>
                    <a:pt x="8103" y="20876"/>
                    <a:pt x="8107" y="20957"/>
                    <a:pt x="8185" y="20921"/>
                  </a:cubicBezTo>
                  <a:cubicBezTo>
                    <a:pt x="8234" y="20865"/>
                    <a:pt x="8051" y="20815"/>
                    <a:pt x="8043" y="20847"/>
                  </a:cubicBezTo>
                  <a:close/>
                  <a:moveTo>
                    <a:pt x="11498" y="20874"/>
                  </a:moveTo>
                  <a:cubicBezTo>
                    <a:pt x="11482" y="20873"/>
                    <a:pt x="11460" y="20887"/>
                    <a:pt x="11427" y="20936"/>
                  </a:cubicBezTo>
                  <a:cubicBezTo>
                    <a:pt x="11517" y="21031"/>
                    <a:pt x="11544" y="20876"/>
                    <a:pt x="11498" y="20874"/>
                  </a:cubicBezTo>
                  <a:close/>
                  <a:moveTo>
                    <a:pt x="11075" y="20912"/>
                  </a:moveTo>
                  <a:cubicBezTo>
                    <a:pt x="11039" y="20947"/>
                    <a:pt x="11036" y="21055"/>
                    <a:pt x="11066" y="20956"/>
                  </a:cubicBezTo>
                  <a:cubicBezTo>
                    <a:pt x="11105" y="20959"/>
                    <a:pt x="11173" y="20945"/>
                    <a:pt x="11122" y="20912"/>
                  </a:cubicBezTo>
                  <a:cubicBezTo>
                    <a:pt x="11103" y="20898"/>
                    <a:pt x="11087" y="20900"/>
                    <a:pt x="11075" y="20912"/>
                  </a:cubicBezTo>
                  <a:close/>
                  <a:moveTo>
                    <a:pt x="9914" y="20924"/>
                  </a:moveTo>
                  <a:cubicBezTo>
                    <a:pt x="9892" y="20922"/>
                    <a:pt x="9869" y="20924"/>
                    <a:pt x="9843" y="20933"/>
                  </a:cubicBezTo>
                  <a:cubicBezTo>
                    <a:pt x="9832" y="20937"/>
                    <a:pt x="9827" y="20945"/>
                    <a:pt x="9834" y="20954"/>
                  </a:cubicBezTo>
                  <a:cubicBezTo>
                    <a:pt x="9841" y="20962"/>
                    <a:pt x="9855" y="20967"/>
                    <a:pt x="9866" y="20962"/>
                  </a:cubicBezTo>
                  <a:cubicBezTo>
                    <a:pt x="9915" y="20945"/>
                    <a:pt x="9947" y="20963"/>
                    <a:pt x="9999" y="20995"/>
                  </a:cubicBezTo>
                  <a:cubicBezTo>
                    <a:pt x="10033" y="21016"/>
                    <a:pt x="10070" y="21038"/>
                    <a:pt x="10118" y="21042"/>
                  </a:cubicBezTo>
                  <a:cubicBezTo>
                    <a:pt x="10131" y="21043"/>
                    <a:pt x="10143" y="21036"/>
                    <a:pt x="10144" y="21027"/>
                  </a:cubicBezTo>
                  <a:cubicBezTo>
                    <a:pt x="10144" y="21019"/>
                    <a:pt x="10134" y="21011"/>
                    <a:pt x="10121" y="21010"/>
                  </a:cubicBezTo>
                  <a:cubicBezTo>
                    <a:pt x="10088" y="21007"/>
                    <a:pt x="10060" y="20990"/>
                    <a:pt x="10029" y="20971"/>
                  </a:cubicBezTo>
                  <a:cubicBezTo>
                    <a:pt x="9997" y="20952"/>
                    <a:pt x="9958" y="20929"/>
                    <a:pt x="9914" y="20924"/>
                  </a:cubicBezTo>
                  <a:close/>
                  <a:moveTo>
                    <a:pt x="9745" y="20959"/>
                  </a:moveTo>
                  <a:cubicBezTo>
                    <a:pt x="9695" y="20941"/>
                    <a:pt x="9667" y="20977"/>
                    <a:pt x="9651" y="21039"/>
                  </a:cubicBezTo>
                  <a:cubicBezTo>
                    <a:pt x="9697" y="21050"/>
                    <a:pt x="9754" y="21079"/>
                    <a:pt x="9745" y="20959"/>
                  </a:cubicBezTo>
                  <a:close/>
                  <a:moveTo>
                    <a:pt x="8560" y="20977"/>
                  </a:moveTo>
                  <a:cubicBezTo>
                    <a:pt x="8518" y="20982"/>
                    <a:pt x="8507" y="21005"/>
                    <a:pt x="8498" y="21021"/>
                  </a:cubicBezTo>
                  <a:cubicBezTo>
                    <a:pt x="8470" y="21025"/>
                    <a:pt x="8439" y="21018"/>
                    <a:pt x="8404" y="21010"/>
                  </a:cubicBezTo>
                  <a:cubicBezTo>
                    <a:pt x="8361" y="20999"/>
                    <a:pt x="8314" y="20988"/>
                    <a:pt x="8265" y="20995"/>
                  </a:cubicBezTo>
                  <a:cubicBezTo>
                    <a:pt x="8250" y="20997"/>
                    <a:pt x="8241" y="21009"/>
                    <a:pt x="8247" y="21021"/>
                  </a:cubicBezTo>
                  <a:cubicBezTo>
                    <a:pt x="8253" y="21035"/>
                    <a:pt x="8270" y="21044"/>
                    <a:pt x="8286" y="21042"/>
                  </a:cubicBezTo>
                  <a:cubicBezTo>
                    <a:pt x="8321" y="21037"/>
                    <a:pt x="8359" y="21048"/>
                    <a:pt x="8398" y="21057"/>
                  </a:cubicBezTo>
                  <a:cubicBezTo>
                    <a:pt x="8442" y="21068"/>
                    <a:pt x="8488" y="21078"/>
                    <a:pt x="8534" y="21069"/>
                  </a:cubicBezTo>
                  <a:lnTo>
                    <a:pt x="8543" y="21066"/>
                  </a:lnTo>
                  <a:lnTo>
                    <a:pt x="8549" y="21057"/>
                  </a:lnTo>
                  <a:cubicBezTo>
                    <a:pt x="8551" y="21053"/>
                    <a:pt x="8553" y="21052"/>
                    <a:pt x="8555" y="21048"/>
                  </a:cubicBezTo>
                  <a:cubicBezTo>
                    <a:pt x="8562" y="21034"/>
                    <a:pt x="8563" y="21026"/>
                    <a:pt x="8578" y="21024"/>
                  </a:cubicBezTo>
                  <a:cubicBezTo>
                    <a:pt x="8594" y="21023"/>
                    <a:pt x="8604" y="21011"/>
                    <a:pt x="8599" y="20998"/>
                  </a:cubicBezTo>
                  <a:cubicBezTo>
                    <a:pt x="8595" y="20989"/>
                    <a:pt x="8586" y="20980"/>
                    <a:pt x="8575" y="20977"/>
                  </a:cubicBezTo>
                  <a:cubicBezTo>
                    <a:pt x="8571" y="20975"/>
                    <a:pt x="8565" y="20976"/>
                    <a:pt x="8560" y="20977"/>
                  </a:cubicBezTo>
                  <a:close/>
                  <a:moveTo>
                    <a:pt x="9311" y="21013"/>
                  </a:moveTo>
                  <a:cubicBezTo>
                    <a:pt x="9219" y="21006"/>
                    <a:pt x="9127" y="21014"/>
                    <a:pt x="9092" y="21051"/>
                  </a:cubicBezTo>
                  <a:cubicBezTo>
                    <a:pt x="9080" y="21052"/>
                    <a:pt x="9070" y="21053"/>
                    <a:pt x="9057" y="21054"/>
                  </a:cubicBezTo>
                  <a:cubicBezTo>
                    <a:pt x="9054" y="21054"/>
                    <a:pt x="9051" y="21053"/>
                    <a:pt x="9048" y="21054"/>
                  </a:cubicBezTo>
                  <a:cubicBezTo>
                    <a:pt x="9037" y="21054"/>
                    <a:pt x="9025" y="21053"/>
                    <a:pt x="9013" y="21051"/>
                  </a:cubicBezTo>
                  <a:cubicBezTo>
                    <a:pt x="8988" y="21048"/>
                    <a:pt x="8961" y="21045"/>
                    <a:pt x="8933" y="21048"/>
                  </a:cubicBezTo>
                  <a:cubicBezTo>
                    <a:pt x="8912" y="21050"/>
                    <a:pt x="8900" y="21065"/>
                    <a:pt x="8906" y="21081"/>
                  </a:cubicBezTo>
                  <a:cubicBezTo>
                    <a:pt x="8913" y="21096"/>
                    <a:pt x="8935" y="21107"/>
                    <a:pt x="8956" y="21104"/>
                  </a:cubicBezTo>
                  <a:cubicBezTo>
                    <a:pt x="8972" y="21102"/>
                    <a:pt x="8993" y="21105"/>
                    <a:pt x="9013" y="21107"/>
                  </a:cubicBezTo>
                  <a:cubicBezTo>
                    <a:pt x="9023" y="21108"/>
                    <a:pt x="9033" y="21109"/>
                    <a:pt x="9045" y="21110"/>
                  </a:cubicBezTo>
                  <a:cubicBezTo>
                    <a:pt x="9045" y="21116"/>
                    <a:pt x="9046" y="21120"/>
                    <a:pt x="9045" y="21125"/>
                  </a:cubicBezTo>
                  <a:lnTo>
                    <a:pt x="9042" y="21140"/>
                  </a:lnTo>
                  <a:cubicBezTo>
                    <a:pt x="9041" y="21147"/>
                    <a:pt x="9049" y="21152"/>
                    <a:pt x="9060" y="21154"/>
                  </a:cubicBezTo>
                  <a:cubicBezTo>
                    <a:pt x="9070" y="21156"/>
                    <a:pt x="9080" y="21153"/>
                    <a:pt x="9080" y="21146"/>
                  </a:cubicBezTo>
                  <a:lnTo>
                    <a:pt x="9083" y="21131"/>
                  </a:lnTo>
                  <a:cubicBezTo>
                    <a:pt x="9084" y="21124"/>
                    <a:pt x="9083" y="21117"/>
                    <a:pt x="9083" y="21110"/>
                  </a:cubicBezTo>
                  <a:cubicBezTo>
                    <a:pt x="9095" y="21109"/>
                    <a:pt x="9108" y="21108"/>
                    <a:pt x="9119" y="21107"/>
                  </a:cubicBezTo>
                  <a:lnTo>
                    <a:pt x="9128" y="21107"/>
                  </a:lnTo>
                  <a:cubicBezTo>
                    <a:pt x="9179" y="21113"/>
                    <a:pt x="9192" y="21135"/>
                    <a:pt x="9172" y="21172"/>
                  </a:cubicBezTo>
                  <a:cubicBezTo>
                    <a:pt x="9267" y="21211"/>
                    <a:pt x="9319" y="21195"/>
                    <a:pt x="9423" y="21228"/>
                  </a:cubicBezTo>
                  <a:cubicBezTo>
                    <a:pt x="9435" y="21207"/>
                    <a:pt x="9464" y="21204"/>
                    <a:pt x="9459" y="21166"/>
                  </a:cubicBezTo>
                  <a:lnTo>
                    <a:pt x="9456" y="21160"/>
                  </a:lnTo>
                  <a:cubicBezTo>
                    <a:pt x="9519" y="21191"/>
                    <a:pt x="9599" y="21186"/>
                    <a:pt x="9669" y="21181"/>
                  </a:cubicBezTo>
                  <a:lnTo>
                    <a:pt x="9704" y="21178"/>
                  </a:lnTo>
                  <a:cubicBezTo>
                    <a:pt x="9716" y="21177"/>
                    <a:pt x="9724" y="21171"/>
                    <a:pt x="9722" y="21163"/>
                  </a:cubicBezTo>
                  <a:cubicBezTo>
                    <a:pt x="9721" y="21157"/>
                    <a:pt x="9713" y="21150"/>
                    <a:pt x="9704" y="21149"/>
                  </a:cubicBezTo>
                  <a:cubicBezTo>
                    <a:pt x="9702" y="21148"/>
                    <a:pt x="9700" y="21148"/>
                    <a:pt x="9698" y="21149"/>
                  </a:cubicBezTo>
                  <a:lnTo>
                    <a:pt x="9660" y="21151"/>
                  </a:lnTo>
                  <a:cubicBezTo>
                    <a:pt x="9603" y="21155"/>
                    <a:pt x="9545" y="21158"/>
                    <a:pt x="9497" y="21143"/>
                  </a:cubicBezTo>
                  <a:cubicBezTo>
                    <a:pt x="9517" y="21122"/>
                    <a:pt x="9523" y="21091"/>
                    <a:pt x="9547" y="21075"/>
                  </a:cubicBezTo>
                  <a:cubicBezTo>
                    <a:pt x="9500" y="21042"/>
                    <a:pt x="9405" y="21020"/>
                    <a:pt x="9311" y="21013"/>
                  </a:cubicBezTo>
                  <a:close/>
                  <a:moveTo>
                    <a:pt x="11769" y="21101"/>
                  </a:moveTo>
                  <a:cubicBezTo>
                    <a:pt x="11721" y="21113"/>
                    <a:pt x="11672" y="21117"/>
                    <a:pt x="11622" y="21119"/>
                  </a:cubicBezTo>
                  <a:cubicBezTo>
                    <a:pt x="11556" y="21122"/>
                    <a:pt x="11489" y="21126"/>
                    <a:pt x="11418" y="21149"/>
                  </a:cubicBezTo>
                  <a:cubicBezTo>
                    <a:pt x="11398" y="21155"/>
                    <a:pt x="11389" y="21170"/>
                    <a:pt x="11397" y="21184"/>
                  </a:cubicBezTo>
                  <a:cubicBezTo>
                    <a:pt x="11406" y="21197"/>
                    <a:pt x="11430" y="21202"/>
                    <a:pt x="11450" y="21196"/>
                  </a:cubicBezTo>
                  <a:cubicBezTo>
                    <a:pt x="11507" y="21177"/>
                    <a:pt x="11564" y="21175"/>
                    <a:pt x="11625" y="21172"/>
                  </a:cubicBezTo>
                  <a:cubicBezTo>
                    <a:pt x="11678" y="21170"/>
                    <a:pt x="11734" y="21166"/>
                    <a:pt x="11793" y="21151"/>
                  </a:cubicBezTo>
                  <a:cubicBezTo>
                    <a:pt x="11814" y="21146"/>
                    <a:pt x="11826" y="21133"/>
                    <a:pt x="11820" y="21119"/>
                  </a:cubicBezTo>
                  <a:cubicBezTo>
                    <a:pt x="11814" y="21107"/>
                    <a:pt x="11795" y="21100"/>
                    <a:pt x="11778" y="21101"/>
                  </a:cubicBezTo>
                  <a:cubicBezTo>
                    <a:pt x="11775" y="21102"/>
                    <a:pt x="11773" y="21100"/>
                    <a:pt x="11769" y="21101"/>
                  </a:cubicBezTo>
                  <a:close/>
                  <a:moveTo>
                    <a:pt x="10939" y="21143"/>
                  </a:moveTo>
                  <a:cubicBezTo>
                    <a:pt x="10891" y="21144"/>
                    <a:pt x="10843" y="21155"/>
                    <a:pt x="10827" y="21172"/>
                  </a:cubicBezTo>
                  <a:cubicBezTo>
                    <a:pt x="10825" y="21172"/>
                    <a:pt x="10822" y="21173"/>
                    <a:pt x="10821" y="21172"/>
                  </a:cubicBezTo>
                  <a:lnTo>
                    <a:pt x="10815" y="21169"/>
                  </a:lnTo>
                  <a:cubicBezTo>
                    <a:pt x="10802" y="21167"/>
                    <a:pt x="10789" y="21172"/>
                    <a:pt x="10785" y="21181"/>
                  </a:cubicBezTo>
                  <a:cubicBezTo>
                    <a:pt x="10782" y="21190"/>
                    <a:pt x="10790" y="21199"/>
                    <a:pt x="10803" y="21202"/>
                  </a:cubicBezTo>
                  <a:lnTo>
                    <a:pt x="10809" y="21202"/>
                  </a:lnTo>
                  <a:cubicBezTo>
                    <a:pt x="10820" y="21204"/>
                    <a:pt x="10833" y="21207"/>
                    <a:pt x="10850" y="21205"/>
                  </a:cubicBezTo>
                  <a:lnTo>
                    <a:pt x="10845" y="21211"/>
                  </a:lnTo>
                  <a:lnTo>
                    <a:pt x="10845" y="21264"/>
                  </a:lnTo>
                  <a:cubicBezTo>
                    <a:pt x="10929" y="21266"/>
                    <a:pt x="10979" y="21241"/>
                    <a:pt x="11022" y="21214"/>
                  </a:cubicBezTo>
                  <a:lnTo>
                    <a:pt x="11019" y="21208"/>
                  </a:lnTo>
                  <a:cubicBezTo>
                    <a:pt x="11041" y="21212"/>
                    <a:pt x="11062" y="21217"/>
                    <a:pt x="11084" y="21216"/>
                  </a:cubicBezTo>
                  <a:cubicBezTo>
                    <a:pt x="11099" y="21216"/>
                    <a:pt x="11111" y="21206"/>
                    <a:pt x="11110" y="21196"/>
                  </a:cubicBezTo>
                  <a:cubicBezTo>
                    <a:pt x="11110" y="21185"/>
                    <a:pt x="11099" y="21178"/>
                    <a:pt x="11084" y="21178"/>
                  </a:cubicBezTo>
                  <a:cubicBezTo>
                    <a:pt x="11072" y="21178"/>
                    <a:pt x="11059" y="21177"/>
                    <a:pt x="11045" y="21175"/>
                  </a:cubicBezTo>
                  <a:cubicBezTo>
                    <a:pt x="11036" y="21150"/>
                    <a:pt x="10987" y="21142"/>
                    <a:pt x="10939" y="21143"/>
                  </a:cubicBezTo>
                  <a:close/>
                  <a:moveTo>
                    <a:pt x="10697" y="21166"/>
                  </a:moveTo>
                  <a:cubicBezTo>
                    <a:pt x="10596" y="21162"/>
                    <a:pt x="10552" y="21207"/>
                    <a:pt x="10517" y="21261"/>
                  </a:cubicBezTo>
                  <a:cubicBezTo>
                    <a:pt x="10597" y="21248"/>
                    <a:pt x="10674" y="21230"/>
                    <a:pt x="10697" y="21166"/>
                  </a:cubicBezTo>
                  <a:close/>
                  <a:moveTo>
                    <a:pt x="11223" y="21284"/>
                  </a:moveTo>
                  <a:cubicBezTo>
                    <a:pt x="11236" y="21331"/>
                    <a:pt x="11083" y="21340"/>
                    <a:pt x="11173" y="21379"/>
                  </a:cubicBezTo>
                  <a:cubicBezTo>
                    <a:pt x="11183" y="21350"/>
                    <a:pt x="11283" y="21385"/>
                    <a:pt x="11300" y="21308"/>
                  </a:cubicBezTo>
                  <a:cubicBezTo>
                    <a:pt x="11265" y="21310"/>
                    <a:pt x="11243" y="21297"/>
                    <a:pt x="11223" y="21284"/>
                  </a:cubicBezTo>
                  <a:close/>
                  <a:moveTo>
                    <a:pt x="10274" y="21468"/>
                  </a:moveTo>
                  <a:cubicBezTo>
                    <a:pt x="10266" y="21481"/>
                    <a:pt x="10196" y="21552"/>
                    <a:pt x="10268" y="21562"/>
                  </a:cubicBezTo>
                  <a:cubicBezTo>
                    <a:pt x="10276" y="21544"/>
                    <a:pt x="10294" y="21534"/>
                    <a:pt x="10327" y="21541"/>
                  </a:cubicBezTo>
                  <a:lnTo>
                    <a:pt x="10330" y="21494"/>
                  </a:lnTo>
                  <a:cubicBezTo>
                    <a:pt x="10301" y="21492"/>
                    <a:pt x="10297" y="21474"/>
                    <a:pt x="10274" y="21468"/>
                  </a:cubicBezTo>
                  <a:close/>
                  <a:moveTo>
                    <a:pt x="10517" y="21503"/>
                  </a:moveTo>
                  <a:cubicBezTo>
                    <a:pt x="10508" y="21502"/>
                    <a:pt x="10502" y="21518"/>
                    <a:pt x="10502" y="21539"/>
                  </a:cubicBezTo>
                  <a:cubicBezTo>
                    <a:pt x="10501" y="21559"/>
                    <a:pt x="10508" y="21576"/>
                    <a:pt x="10517" y="21577"/>
                  </a:cubicBezTo>
                  <a:lnTo>
                    <a:pt x="10647" y="21598"/>
                  </a:lnTo>
                  <a:cubicBezTo>
                    <a:pt x="10655" y="21599"/>
                    <a:pt x="10661" y="21583"/>
                    <a:pt x="10661" y="21562"/>
                  </a:cubicBezTo>
                  <a:cubicBezTo>
                    <a:pt x="10662" y="21541"/>
                    <a:pt x="10656" y="21525"/>
                    <a:pt x="10647" y="21524"/>
                  </a:cubicBezTo>
                  <a:lnTo>
                    <a:pt x="10517" y="215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lIns="45719" tIns="45719" rIns="45719" bIns="45719" anchor="ctr"/>
            <a:lstStyle/>
            <a:p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004" y="4514114"/>
              <a:ext cx="138043" cy="138043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6873683" y="5842700"/>
            <a:ext cx="282833" cy="291621"/>
            <a:chOff x="8963727" y="4461299"/>
            <a:chExt cx="253079" cy="253079"/>
          </a:xfrm>
        </p:grpSpPr>
        <p:sp>
          <p:nvSpPr>
            <p:cNvPr id="33" name="Полилиния 1192"/>
            <p:cNvSpPr>
              <a:spLocks/>
            </p:cNvSpPr>
            <p:nvPr/>
          </p:nvSpPr>
          <p:spPr bwMode="auto">
            <a:xfrm>
              <a:off x="8963727" y="4461299"/>
              <a:ext cx="253079" cy="253079"/>
            </a:xfrm>
            <a:custGeom>
              <a:avLst/>
              <a:gdLst>
                <a:gd name="T0" fmla="*/ 1669841 w 21524"/>
                <a:gd name="T1" fmla="*/ 1675739 h 21598"/>
                <a:gd name="T2" fmla="*/ 1669841 w 21524"/>
                <a:gd name="T3" fmla="*/ 1675739 h 21598"/>
                <a:gd name="T4" fmla="*/ 1669841 w 21524"/>
                <a:gd name="T5" fmla="*/ 1675739 h 21598"/>
                <a:gd name="T6" fmla="*/ 1669841 w 21524"/>
                <a:gd name="T7" fmla="*/ 1675739 h 2159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24" h="21598" extrusionOk="0">
                  <a:moveTo>
                    <a:pt x="9881" y="0"/>
                  </a:moveTo>
                  <a:cubicBezTo>
                    <a:pt x="9853" y="-1"/>
                    <a:pt x="9820" y="21"/>
                    <a:pt x="9828" y="59"/>
                  </a:cubicBezTo>
                  <a:cubicBezTo>
                    <a:pt x="9846" y="58"/>
                    <a:pt x="9861" y="59"/>
                    <a:pt x="9858" y="95"/>
                  </a:cubicBezTo>
                  <a:lnTo>
                    <a:pt x="9914" y="83"/>
                  </a:lnTo>
                  <a:cubicBezTo>
                    <a:pt x="9933" y="27"/>
                    <a:pt x="9910" y="1"/>
                    <a:pt x="9881" y="0"/>
                  </a:cubicBezTo>
                  <a:close/>
                  <a:moveTo>
                    <a:pt x="11734" y="136"/>
                  </a:moveTo>
                  <a:cubicBezTo>
                    <a:pt x="11693" y="245"/>
                    <a:pt x="11842" y="251"/>
                    <a:pt x="11834" y="180"/>
                  </a:cubicBezTo>
                  <a:cubicBezTo>
                    <a:pt x="11800" y="165"/>
                    <a:pt x="11787" y="121"/>
                    <a:pt x="11734" y="136"/>
                  </a:cubicBezTo>
                  <a:close/>
                  <a:moveTo>
                    <a:pt x="11914" y="213"/>
                  </a:moveTo>
                  <a:cubicBezTo>
                    <a:pt x="11903" y="208"/>
                    <a:pt x="11888" y="211"/>
                    <a:pt x="11882" y="219"/>
                  </a:cubicBezTo>
                  <a:cubicBezTo>
                    <a:pt x="11875" y="227"/>
                    <a:pt x="11879" y="234"/>
                    <a:pt x="11891" y="239"/>
                  </a:cubicBezTo>
                  <a:cubicBezTo>
                    <a:pt x="11931" y="257"/>
                    <a:pt x="11973" y="273"/>
                    <a:pt x="12015" y="287"/>
                  </a:cubicBezTo>
                  <a:cubicBezTo>
                    <a:pt x="12048" y="298"/>
                    <a:pt x="12082" y="309"/>
                    <a:pt x="12115" y="322"/>
                  </a:cubicBezTo>
                  <a:cubicBezTo>
                    <a:pt x="12118" y="323"/>
                    <a:pt x="12121" y="325"/>
                    <a:pt x="12124" y="325"/>
                  </a:cubicBezTo>
                  <a:cubicBezTo>
                    <a:pt x="12133" y="326"/>
                    <a:pt x="12143" y="322"/>
                    <a:pt x="12148" y="316"/>
                  </a:cubicBezTo>
                  <a:cubicBezTo>
                    <a:pt x="12153" y="309"/>
                    <a:pt x="12147" y="300"/>
                    <a:pt x="12136" y="296"/>
                  </a:cubicBezTo>
                  <a:cubicBezTo>
                    <a:pt x="12102" y="281"/>
                    <a:pt x="12067" y="269"/>
                    <a:pt x="12032" y="257"/>
                  </a:cubicBezTo>
                  <a:cubicBezTo>
                    <a:pt x="11990" y="243"/>
                    <a:pt x="11952" y="229"/>
                    <a:pt x="11914" y="213"/>
                  </a:cubicBezTo>
                  <a:close/>
                  <a:moveTo>
                    <a:pt x="11604" y="222"/>
                  </a:moveTo>
                  <a:cubicBezTo>
                    <a:pt x="11565" y="259"/>
                    <a:pt x="11641" y="388"/>
                    <a:pt x="11687" y="228"/>
                  </a:cubicBezTo>
                  <a:cubicBezTo>
                    <a:pt x="11642" y="206"/>
                    <a:pt x="11617" y="209"/>
                    <a:pt x="11604" y="222"/>
                  </a:cubicBezTo>
                  <a:close/>
                  <a:moveTo>
                    <a:pt x="11681" y="260"/>
                  </a:moveTo>
                  <a:cubicBezTo>
                    <a:pt x="11650" y="271"/>
                    <a:pt x="11622" y="301"/>
                    <a:pt x="11607" y="352"/>
                  </a:cubicBezTo>
                  <a:cubicBezTo>
                    <a:pt x="11652" y="308"/>
                    <a:pt x="11751" y="347"/>
                    <a:pt x="11781" y="284"/>
                  </a:cubicBezTo>
                  <a:cubicBezTo>
                    <a:pt x="11745" y="258"/>
                    <a:pt x="11712" y="250"/>
                    <a:pt x="11681" y="260"/>
                  </a:cubicBezTo>
                  <a:close/>
                  <a:moveTo>
                    <a:pt x="7662" y="296"/>
                  </a:moveTo>
                  <a:cubicBezTo>
                    <a:pt x="7627" y="305"/>
                    <a:pt x="7588" y="330"/>
                    <a:pt x="7574" y="352"/>
                  </a:cubicBezTo>
                  <a:cubicBezTo>
                    <a:pt x="7600" y="421"/>
                    <a:pt x="7675" y="372"/>
                    <a:pt x="7730" y="334"/>
                  </a:cubicBezTo>
                  <a:cubicBezTo>
                    <a:pt x="7731" y="294"/>
                    <a:pt x="7698" y="286"/>
                    <a:pt x="7662" y="296"/>
                  </a:cubicBezTo>
                  <a:close/>
                  <a:moveTo>
                    <a:pt x="13288" y="304"/>
                  </a:moveTo>
                  <a:cubicBezTo>
                    <a:pt x="13257" y="322"/>
                    <a:pt x="13242" y="358"/>
                    <a:pt x="13232" y="393"/>
                  </a:cubicBezTo>
                  <a:cubicBezTo>
                    <a:pt x="13140" y="390"/>
                    <a:pt x="13143" y="343"/>
                    <a:pt x="13064" y="334"/>
                  </a:cubicBezTo>
                  <a:cubicBezTo>
                    <a:pt x="13022" y="423"/>
                    <a:pt x="13147" y="492"/>
                    <a:pt x="13262" y="532"/>
                  </a:cubicBezTo>
                  <a:cubicBezTo>
                    <a:pt x="13354" y="490"/>
                    <a:pt x="13428" y="549"/>
                    <a:pt x="13495" y="488"/>
                  </a:cubicBezTo>
                  <a:cubicBezTo>
                    <a:pt x="13410" y="464"/>
                    <a:pt x="13429" y="421"/>
                    <a:pt x="13383" y="417"/>
                  </a:cubicBezTo>
                  <a:cubicBezTo>
                    <a:pt x="13422" y="403"/>
                    <a:pt x="13438" y="369"/>
                    <a:pt x="13448" y="328"/>
                  </a:cubicBezTo>
                  <a:cubicBezTo>
                    <a:pt x="13368" y="287"/>
                    <a:pt x="13320" y="287"/>
                    <a:pt x="13288" y="304"/>
                  </a:cubicBezTo>
                  <a:close/>
                  <a:moveTo>
                    <a:pt x="10460" y="358"/>
                  </a:moveTo>
                  <a:cubicBezTo>
                    <a:pt x="10441" y="359"/>
                    <a:pt x="10427" y="374"/>
                    <a:pt x="10428" y="390"/>
                  </a:cubicBezTo>
                  <a:cubicBezTo>
                    <a:pt x="10429" y="406"/>
                    <a:pt x="10447" y="418"/>
                    <a:pt x="10466" y="417"/>
                  </a:cubicBezTo>
                  <a:cubicBezTo>
                    <a:pt x="10518" y="413"/>
                    <a:pt x="10564" y="421"/>
                    <a:pt x="10614" y="432"/>
                  </a:cubicBezTo>
                  <a:cubicBezTo>
                    <a:pt x="10648" y="439"/>
                    <a:pt x="10685" y="448"/>
                    <a:pt x="10723" y="452"/>
                  </a:cubicBezTo>
                  <a:cubicBezTo>
                    <a:pt x="10726" y="452"/>
                    <a:pt x="10727" y="453"/>
                    <a:pt x="10729" y="452"/>
                  </a:cubicBezTo>
                  <a:cubicBezTo>
                    <a:pt x="10746" y="452"/>
                    <a:pt x="10762" y="440"/>
                    <a:pt x="10765" y="426"/>
                  </a:cubicBezTo>
                  <a:cubicBezTo>
                    <a:pt x="10768" y="410"/>
                    <a:pt x="10755" y="395"/>
                    <a:pt x="10735" y="393"/>
                  </a:cubicBezTo>
                  <a:cubicBezTo>
                    <a:pt x="10701" y="389"/>
                    <a:pt x="10667" y="382"/>
                    <a:pt x="10635" y="375"/>
                  </a:cubicBezTo>
                  <a:cubicBezTo>
                    <a:pt x="10581" y="364"/>
                    <a:pt x="10523" y="352"/>
                    <a:pt x="10460" y="358"/>
                  </a:cubicBezTo>
                  <a:close/>
                  <a:moveTo>
                    <a:pt x="10059" y="361"/>
                  </a:moveTo>
                  <a:cubicBezTo>
                    <a:pt x="10015" y="351"/>
                    <a:pt x="9974" y="346"/>
                    <a:pt x="9946" y="367"/>
                  </a:cubicBezTo>
                  <a:cubicBezTo>
                    <a:pt x="9895" y="382"/>
                    <a:pt x="9848" y="378"/>
                    <a:pt x="9793" y="369"/>
                  </a:cubicBezTo>
                  <a:cubicBezTo>
                    <a:pt x="9730" y="361"/>
                    <a:pt x="9665" y="350"/>
                    <a:pt x="9595" y="378"/>
                  </a:cubicBezTo>
                  <a:cubicBezTo>
                    <a:pt x="9582" y="383"/>
                    <a:pt x="9577" y="396"/>
                    <a:pt x="9583" y="405"/>
                  </a:cubicBezTo>
                  <a:cubicBezTo>
                    <a:pt x="9584" y="406"/>
                    <a:pt x="9585" y="407"/>
                    <a:pt x="9586" y="408"/>
                  </a:cubicBezTo>
                  <a:cubicBezTo>
                    <a:pt x="9570" y="410"/>
                    <a:pt x="9554" y="411"/>
                    <a:pt x="9538" y="414"/>
                  </a:cubicBezTo>
                  <a:lnTo>
                    <a:pt x="9456" y="426"/>
                  </a:lnTo>
                  <a:cubicBezTo>
                    <a:pt x="9398" y="404"/>
                    <a:pt x="9279" y="401"/>
                    <a:pt x="9216" y="452"/>
                  </a:cubicBezTo>
                  <a:cubicBezTo>
                    <a:pt x="9218" y="483"/>
                    <a:pt x="9250" y="481"/>
                    <a:pt x="9255" y="508"/>
                  </a:cubicBezTo>
                  <a:cubicBezTo>
                    <a:pt x="9202" y="504"/>
                    <a:pt x="9154" y="505"/>
                    <a:pt x="9113" y="529"/>
                  </a:cubicBezTo>
                  <a:cubicBezTo>
                    <a:pt x="9195" y="585"/>
                    <a:pt x="9265" y="653"/>
                    <a:pt x="9423" y="632"/>
                  </a:cubicBezTo>
                  <a:cubicBezTo>
                    <a:pt x="9457" y="580"/>
                    <a:pt x="9395" y="571"/>
                    <a:pt x="9453" y="523"/>
                  </a:cubicBezTo>
                  <a:cubicBezTo>
                    <a:pt x="9391" y="529"/>
                    <a:pt x="9326" y="514"/>
                    <a:pt x="9264" y="508"/>
                  </a:cubicBezTo>
                  <a:cubicBezTo>
                    <a:pt x="9327" y="494"/>
                    <a:pt x="9387" y="483"/>
                    <a:pt x="9450" y="470"/>
                  </a:cubicBezTo>
                  <a:lnTo>
                    <a:pt x="9447" y="464"/>
                  </a:lnTo>
                  <a:lnTo>
                    <a:pt x="9541" y="452"/>
                  </a:lnTo>
                  <a:cubicBezTo>
                    <a:pt x="9615" y="442"/>
                    <a:pt x="9683" y="433"/>
                    <a:pt x="9754" y="432"/>
                  </a:cubicBezTo>
                  <a:cubicBezTo>
                    <a:pt x="9757" y="432"/>
                    <a:pt x="9758" y="432"/>
                    <a:pt x="9760" y="432"/>
                  </a:cubicBezTo>
                  <a:cubicBezTo>
                    <a:pt x="9773" y="429"/>
                    <a:pt x="9785" y="420"/>
                    <a:pt x="9787" y="411"/>
                  </a:cubicBezTo>
                  <a:cubicBezTo>
                    <a:pt x="9787" y="409"/>
                    <a:pt x="9787" y="406"/>
                    <a:pt x="9787" y="405"/>
                  </a:cubicBezTo>
                  <a:cubicBezTo>
                    <a:pt x="9826" y="410"/>
                    <a:pt x="9867" y="416"/>
                    <a:pt x="9911" y="411"/>
                  </a:cubicBezTo>
                  <a:cubicBezTo>
                    <a:pt x="9930" y="409"/>
                    <a:pt x="9952" y="406"/>
                    <a:pt x="9973" y="399"/>
                  </a:cubicBezTo>
                  <a:lnTo>
                    <a:pt x="9970" y="402"/>
                  </a:lnTo>
                  <a:cubicBezTo>
                    <a:pt x="9973" y="424"/>
                    <a:pt x="10003" y="424"/>
                    <a:pt x="9999" y="452"/>
                  </a:cubicBezTo>
                  <a:cubicBezTo>
                    <a:pt x="9938" y="442"/>
                    <a:pt x="9863" y="527"/>
                    <a:pt x="9855" y="449"/>
                  </a:cubicBezTo>
                  <a:cubicBezTo>
                    <a:pt x="9782" y="457"/>
                    <a:pt x="9767" y="499"/>
                    <a:pt x="9719" y="520"/>
                  </a:cubicBezTo>
                  <a:cubicBezTo>
                    <a:pt x="9801" y="582"/>
                    <a:pt x="9684" y="609"/>
                    <a:pt x="9683" y="612"/>
                  </a:cubicBezTo>
                  <a:cubicBezTo>
                    <a:pt x="9675" y="651"/>
                    <a:pt x="9730" y="673"/>
                    <a:pt x="9698" y="730"/>
                  </a:cubicBezTo>
                  <a:cubicBezTo>
                    <a:pt x="9829" y="720"/>
                    <a:pt x="9919" y="809"/>
                    <a:pt x="10053" y="742"/>
                  </a:cubicBezTo>
                  <a:cubicBezTo>
                    <a:pt x="10041" y="653"/>
                    <a:pt x="10088" y="620"/>
                    <a:pt x="10150" y="600"/>
                  </a:cubicBezTo>
                  <a:cubicBezTo>
                    <a:pt x="10212" y="580"/>
                    <a:pt x="10289" y="572"/>
                    <a:pt x="10342" y="526"/>
                  </a:cubicBezTo>
                  <a:cubicBezTo>
                    <a:pt x="10333" y="524"/>
                    <a:pt x="10322" y="522"/>
                    <a:pt x="10313" y="520"/>
                  </a:cubicBezTo>
                  <a:cubicBezTo>
                    <a:pt x="10316" y="518"/>
                    <a:pt x="10318" y="512"/>
                    <a:pt x="10319" y="508"/>
                  </a:cubicBezTo>
                  <a:cubicBezTo>
                    <a:pt x="10320" y="500"/>
                    <a:pt x="10312" y="494"/>
                    <a:pt x="10301" y="494"/>
                  </a:cubicBezTo>
                  <a:cubicBezTo>
                    <a:pt x="10278" y="494"/>
                    <a:pt x="10254" y="496"/>
                    <a:pt x="10233" y="499"/>
                  </a:cubicBezTo>
                  <a:cubicBezTo>
                    <a:pt x="10195" y="491"/>
                    <a:pt x="10159" y="483"/>
                    <a:pt x="10124" y="473"/>
                  </a:cubicBezTo>
                  <a:cubicBezTo>
                    <a:pt x="10157" y="465"/>
                    <a:pt x="10182" y="444"/>
                    <a:pt x="10186" y="381"/>
                  </a:cubicBezTo>
                  <a:cubicBezTo>
                    <a:pt x="10148" y="383"/>
                    <a:pt x="10102" y="370"/>
                    <a:pt x="10059" y="361"/>
                  </a:cubicBezTo>
                  <a:close/>
                  <a:moveTo>
                    <a:pt x="12727" y="364"/>
                  </a:moveTo>
                  <a:cubicBezTo>
                    <a:pt x="12691" y="352"/>
                    <a:pt x="12649" y="361"/>
                    <a:pt x="12650" y="390"/>
                  </a:cubicBezTo>
                  <a:cubicBezTo>
                    <a:pt x="12698" y="477"/>
                    <a:pt x="12734" y="380"/>
                    <a:pt x="12774" y="455"/>
                  </a:cubicBezTo>
                  <a:cubicBezTo>
                    <a:pt x="12796" y="407"/>
                    <a:pt x="12763" y="375"/>
                    <a:pt x="12727" y="364"/>
                  </a:cubicBezTo>
                  <a:close/>
                  <a:moveTo>
                    <a:pt x="9680" y="396"/>
                  </a:moveTo>
                  <a:cubicBezTo>
                    <a:pt x="9676" y="396"/>
                    <a:pt x="9672" y="399"/>
                    <a:pt x="9669" y="399"/>
                  </a:cubicBezTo>
                  <a:cubicBezTo>
                    <a:pt x="9672" y="399"/>
                    <a:pt x="9676" y="396"/>
                    <a:pt x="9680" y="396"/>
                  </a:cubicBezTo>
                  <a:close/>
                  <a:moveTo>
                    <a:pt x="8806" y="434"/>
                  </a:moveTo>
                  <a:cubicBezTo>
                    <a:pt x="8778" y="441"/>
                    <a:pt x="8751" y="465"/>
                    <a:pt x="8753" y="526"/>
                  </a:cubicBezTo>
                  <a:cubicBezTo>
                    <a:pt x="8807" y="421"/>
                    <a:pt x="8864" y="606"/>
                    <a:pt x="8874" y="446"/>
                  </a:cubicBezTo>
                  <a:cubicBezTo>
                    <a:pt x="8865" y="436"/>
                    <a:pt x="8834" y="428"/>
                    <a:pt x="8806" y="434"/>
                  </a:cubicBezTo>
                  <a:close/>
                  <a:moveTo>
                    <a:pt x="11170" y="434"/>
                  </a:moveTo>
                  <a:lnTo>
                    <a:pt x="11170" y="529"/>
                  </a:lnTo>
                  <a:lnTo>
                    <a:pt x="11261" y="529"/>
                  </a:lnTo>
                  <a:lnTo>
                    <a:pt x="11264" y="437"/>
                  </a:lnTo>
                  <a:lnTo>
                    <a:pt x="11170" y="434"/>
                  </a:lnTo>
                  <a:close/>
                  <a:moveTo>
                    <a:pt x="11642" y="437"/>
                  </a:moveTo>
                  <a:cubicBezTo>
                    <a:pt x="11628" y="438"/>
                    <a:pt x="11615" y="458"/>
                    <a:pt x="11616" y="482"/>
                  </a:cubicBezTo>
                  <a:cubicBezTo>
                    <a:pt x="11616" y="505"/>
                    <a:pt x="11628" y="526"/>
                    <a:pt x="11642" y="526"/>
                  </a:cubicBezTo>
                  <a:cubicBezTo>
                    <a:pt x="11682" y="525"/>
                    <a:pt x="11722" y="524"/>
                    <a:pt x="11761" y="526"/>
                  </a:cubicBezTo>
                  <a:cubicBezTo>
                    <a:pt x="11838" y="530"/>
                    <a:pt x="11919" y="536"/>
                    <a:pt x="12003" y="526"/>
                  </a:cubicBezTo>
                  <a:cubicBezTo>
                    <a:pt x="12018" y="524"/>
                    <a:pt x="12028" y="503"/>
                    <a:pt x="12026" y="479"/>
                  </a:cubicBezTo>
                  <a:cubicBezTo>
                    <a:pt x="12025" y="456"/>
                    <a:pt x="12012" y="439"/>
                    <a:pt x="11997" y="440"/>
                  </a:cubicBezTo>
                  <a:cubicBezTo>
                    <a:pt x="11916" y="450"/>
                    <a:pt x="11836" y="444"/>
                    <a:pt x="11761" y="440"/>
                  </a:cubicBezTo>
                  <a:cubicBezTo>
                    <a:pt x="11721" y="439"/>
                    <a:pt x="11682" y="436"/>
                    <a:pt x="11642" y="437"/>
                  </a:cubicBezTo>
                  <a:close/>
                  <a:moveTo>
                    <a:pt x="13820" y="464"/>
                  </a:moveTo>
                  <a:cubicBezTo>
                    <a:pt x="13811" y="465"/>
                    <a:pt x="13805" y="472"/>
                    <a:pt x="13802" y="491"/>
                  </a:cubicBezTo>
                  <a:cubicBezTo>
                    <a:pt x="13816" y="505"/>
                    <a:pt x="13887" y="605"/>
                    <a:pt x="13900" y="532"/>
                  </a:cubicBezTo>
                  <a:cubicBezTo>
                    <a:pt x="13889" y="521"/>
                    <a:pt x="13846" y="461"/>
                    <a:pt x="13820" y="464"/>
                  </a:cubicBezTo>
                  <a:close/>
                  <a:moveTo>
                    <a:pt x="8241" y="467"/>
                  </a:moveTo>
                  <a:cubicBezTo>
                    <a:pt x="8162" y="549"/>
                    <a:pt x="8139" y="619"/>
                    <a:pt x="8297" y="668"/>
                  </a:cubicBezTo>
                  <a:lnTo>
                    <a:pt x="8303" y="659"/>
                  </a:lnTo>
                  <a:cubicBezTo>
                    <a:pt x="8322" y="670"/>
                    <a:pt x="8360" y="689"/>
                    <a:pt x="8398" y="683"/>
                  </a:cubicBezTo>
                  <a:cubicBezTo>
                    <a:pt x="8399" y="683"/>
                    <a:pt x="8399" y="683"/>
                    <a:pt x="8401" y="683"/>
                  </a:cubicBezTo>
                  <a:cubicBezTo>
                    <a:pt x="8416" y="678"/>
                    <a:pt x="8428" y="665"/>
                    <a:pt x="8427" y="653"/>
                  </a:cubicBezTo>
                  <a:cubicBezTo>
                    <a:pt x="8427" y="640"/>
                    <a:pt x="8413" y="633"/>
                    <a:pt x="8395" y="635"/>
                  </a:cubicBezTo>
                  <a:cubicBezTo>
                    <a:pt x="8390" y="636"/>
                    <a:pt x="8377" y="633"/>
                    <a:pt x="8362" y="627"/>
                  </a:cubicBezTo>
                  <a:lnTo>
                    <a:pt x="8360" y="615"/>
                  </a:lnTo>
                  <a:cubicBezTo>
                    <a:pt x="8382" y="588"/>
                    <a:pt x="8436" y="574"/>
                    <a:pt x="8495" y="562"/>
                  </a:cubicBezTo>
                  <a:lnTo>
                    <a:pt x="8484" y="511"/>
                  </a:lnTo>
                  <a:lnTo>
                    <a:pt x="8484" y="505"/>
                  </a:lnTo>
                  <a:cubicBezTo>
                    <a:pt x="8501" y="506"/>
                    <a:pt x="8519" y="507"/>
                    <a:pt x="8537" y="505"/>
                  </a:cubicBezTo>
                  <a:cubicBezTo>
                    <a:pt x="8555" y="505"/>
                    <a:pt x="8573" y="505"/>
                    <a:pt x="8590" y="505"/>
                  </a:cubicBezTo>
                  <a:cubicBezTo>
                    <a:pt x="8592" y="505"/>
                    <a:pt x="8594" y="503"/>
                    <a:pt x="8596" y="502"/>
                  </a:cubicBezTo>
                  <a:cubicBezTo>
                    <a:pt x="8602" y="501"/>
                    <a:pt x="8609" y="499"/>
                    <a:pt x="8611" y="494"/>
                  </a:cubicBezTo>
                  <a:cubicBezTo>
                    <a:pt x="8613" y="487"/>
                    <a:pt x="8608" y="480"/>
                    <a:pt x="8599" y="479"/>
                  </a:cubicBezTo>
                  <a:cubicBezTo>
                    <a:pt x="8579" y="478"/>
                    <a:pt x="8559" y="481"/>
                    <a:pt x="8540" y="482"/>
                  </a:cubicBezTo>
                  <a:cubicBezTo>
                    <a:pt x="8521" y="483"/>
                    <a:pt x="8501" y="483"/>
                    <a:pt x="8484" y="482"/>
                  </a:cubicBezTo>
                  <a:cubicBezTo>
                    <a:pt x="8476" y="481"/>
                    <a:pt x="8469" y="485"/>
                    <a:pt x="8466" y="491"/>
                  </a:cubicBezTo>
                  <a:cubicBezTo>
                    <a:pt x="8386" y="489"/>
                    <a:pt x="8343" y="441"/>
                    <a:pt x="8241" y="467"/>
                  </a:cubicBezTo>
                  <a:close/>
                  <a:moveTo>
                    <a:pt x="10413" y="505"/>
                  </a:moveTo>
                  <a:cubicBezTo>
                    <a:pt x="10404" y="546"/>
                    <a:pt x="10411" y="571"/>
                    <a:pt x="10425" y="585"/>
                  </a:cubicBezTo>
                  <a:cubicBezTo>
                    <a:pt x="10421" y="596"/>
                    <a:pt x="10417" y="602"/>
                    <a:pt x="10416" y="621"/>
                  </a:cubicBezTo>
                  <a:cubicBezTo>
                    <a:pt x="10452" y="654"/>
                    <a:pt x="10516" y="646"/>
                    <a:pt x="10534" y="600"/>
                  </a:cubicBezTo>
                  <a:cubicBezTo>
                    <a:pt x="10530" y="590"/>
                    <a:pt x="10511" y="579"/>
                    <a:pt x="10496" y="567"/>
                  </a:cubicBezTo>
                  <a:cubicBezTo>
                    <a:pt x="10509" y="556"/>
                    <a:pt x="10533" y="553"/>
                    <a:pt x="10531" y="535"/>
                  </a:cubicBezTo>
                  <a:cubicBezTo>
                    <a:pt x="10477" y="557"/>
                    <a:pt x="10441" y="539"/>
                    <a:pt x="10413" y="505"/>
                  </a:cubicBezTo>
                  <a:close/>
                  <a:moveTo>
                    <a:pt x="11161" y="562"/>
                  </a:moveTo>
                  <a:cubicBezTo>
                    <a:pt x="11153" y="556"/>
                    <a:pt x="11143" y="563"/>
                    <a:pt x="11140" y="576"/>
                  </a:cubicBezTo>
                  <a:cubicBezTo>
                    <a:pt x="11137" y="590"/>
                    <a:pt x="11141" y="604"/>
                    <a:pt x="11149" y="609"/>
                  </a:cubicBezTo>
                  <a:lnTo>
                    <a:pt x="11161" y="618"/>
                  </a:lnTo>
                  <a:cubicBezTo>
                    <a:pt x="11186" y="634"/>
                    <a:pt x="11210" y="651"/>
                    <a:pt x="11246" y="653"/>
                  </a:cubicBezTo>
                  <a:cubicBezTo>
                    <a:pt x="11255" y="653"/>
                    <a:pt x="11264" y="644"/>
                    <a:pt x="11264" y="629"/>
                  </a:cubicBezTo>
                  <a:cubicBezTo>
                    <a:pt x="11265" y="615"/>
                    <a:pt x="11258" y="601"/>
                    <a:pt x="11249" y="600"/>
                  </a:cubicBezTo>
                  <a:cubicBezTo>
                    <a:pt x="11219" y="598"/>
                    <a:pt x="11197" y="584"/>
                    <a:pt x="11173" y="567"/>
                  </a:cubicBezTo>
                  <a:lnTo>
                    <a:pt x="11161" y="562"/>
                  </a:lnTo>
                  <a:close/>
                  <a:moveTo>
                    <a:pt x="13906" y="567"/>
                  </a:moveTo>
                  <a:cubicBezTo>
                    <a:pt x="13852" y="555"/>
                    <a:pt x="13795" y="562"/>
                    <a:pt x="13755" y="594"/>
                  </a:cubicBezTo>
                  <a:cubicBezTo>
                    <a:pt x="13808" y="660"/>
                    <a:pt x="13748" y="712"/>
                    <a:pt x="13853" y="733"/>
                  </a:cubicBezTo>
                  <a:cubicBezTo>
                    <a:pt x="13839" y="685"/>
                    <a:pt x="13943" y="697"/>
                    <a:pt x="14015" y="686"/>
                  </a:cubicBezTo>
                  <a:lnTo>
                    <a:pt x="14012" y="677"/>
                  </a:lnTo>
                  <a:cubicBezTo>
                    <a:pt x="14042" y="686"/>
                    <a:pt x="14073" y="695"/>
                    <a:pt x="14104" y="706"/>
                  </a:cubicBezTo>
                  <a:cubicBezTo>
                    <a:pt x="14146" y="722"/>
                    <a:pt x="14189" y="742"/>
                    <a:pt x="14234" y="754"/>
                  </a:cubicBezTo>
                  <a:cubicBezTo>
                    <a:pt x="14250" y="758"/>
                    <a:pt x="14264" y="760"/>
                    <a:pt x="14281" y="762"/>
                  </a:cubicBezTo>
                  <a:lnTo>
                    <a:pt x="14275" y="768"/>
                  </a:lnTo>
                  <a:cubicBezTo>
                    <a:pt x="14330" y="789"/>
                    <a:pt x="14358" y="820"/>
                    <a:pt x="14438" y="833"/>
                  </a:cubicBezTo>
                  <a:lnTo>
                    <a:pt x="14438" y="824"/>
                  </a:lnTo>
                  <a:cubicBezTo>
                    <a:pt x="14446" y="829"/>
                    <a:pt x="14451" y="833"/>
                    <a:pt x="14458" y="836"/>
                  </a:cubicBezTo>
                  <a:cubicBezTo>
                    <a:pt x="14477" y="846"/>
                    <a:pt x="14492" y="854"/>
                    <a:pt x="14514" y="863"/>
                  </a:cubicBezTo>
                  <a:cubicBezTo>
                    <a:pt x="14516" y="863"/>
                    <a:pt x="14519" y="863"/>
                    <a:pt x="14520" y="863"/>
                  </a:cubicBezTo>
                  <a:cubicBezTo>
                    <a:pt x="14531" y="866"/>
                    <a:pt x="14540" y="863"/>
                    <a:pt x="14544" y="857"/>
                  </a:cubicBezTo>
                  <a:cubicBezTo>
                    <a:pt x="14548" y="850"/>
                    <a:pt x="14543" y="841"/>
                    <a:pt x="14532" y="836"/>
                  </a:cubicBezTo>
                  <a:cubicBezTo>
                    <a:pt x="14512" y="828"/>
                    <a:pt x="14497" y="819"/>
                    <a:pt x="14479" y="810"/>
                  </a:cubicBezTo>
                  <a:cubicBezTo>
                    <a:pt x="14476" y="809"/>
                    <a:pt x="14473" y="808"/>
                    <a:pt x="14470" y="807"/>
                  </a:cubicBezTo>
                  <a:cubicBezTo>
                    <a:pt x="14464" y="765"/>
                    <a:pt x="14405" y="742"/>
                    <a:pt x="14399" y="700"/>
                  </a:cubicBezTo>
                  <a:cubicBezTo>
                    <a:pt x="14332" y="682"/>
                    <a:pt x="14302" y="711"/>
                    <a:pt x="14266" y="730"/>
                  </a:cubicBezTo>
                  <a:cubicBezTo>
                    <a:pt x="14218" y="720"/>
                    <a:pt x="14169" y="699"/>
                    <a:pt x="14118" y="680"/>
                  </a:cubicBezTo>
                  <a:cubicBezTo>
                    <a:pt x="14094" y="670"/>
                    <a:pt x="14067" y="661"/>
                    <a:pt x="14042" y="653"/>
                  </a:cubicBezTo>
                  <a:cubicBezTo>
                    <a:pt x="14012" y="611"/>
                    <a:pt x="13960" y="580"/>
                    <a:pt x="13906" y="567"/>
                  </a:cubicBezTo>
                  <a:close/>
                  <a:moveTo>
                    <a:pt x="11976" y="579"/>
                  </a:moveTo>
                  <a:cubicBezTo>
                    <a:pt x="11961" y="574"/>
                    <a:pt x="11945" y="583"/>
                    <a:pt x="11941" y="597"/>
                  </a:cubicBezTo>
                  <a:cubicBezTo>
                    <a:pt x="11936" y="611"/>
                    <a:pt x="11943" y="627"/>
                    <a:pt x="11959" y="632"/>
                  </a:cubicBezTo>
                  <a:cubicBezTo>
                    <a:pt x="11968" y="636"/>
                    <a:pt x="11984" y="641"/>
                    <a:pt x="12000" y="647"/>
                  </a:cubicBezTo>
                  <a:lnTo>
                    <a:pt x="12059" y="671"/>
                  </a:lnTo>
                  <a:cubicBezTo>
                    <a:pt x="12061" y="672"/>
                    <a:pt x="12063" y="673"/>
                    <a:pt x="12065" y="674"/>
                  </a:cubicBezTo>
                  <a:cubicBezTo>
                    <a:pt x="12078" y="675"/>
                    <a:pt x="12090" y="668"/>
                    <a:pt x="12094" y="656"/>
                  </a:cubicBezTo>
                  <a:cubicBezTo>
                    <a:pt x="12099" y="642"/>
                    <a:pt x="12092" y="626"/>
                    <a:pt x="12077" y="621"/>
                  </a:cubicBezTo>
                  <a:lnTo>
                    <a:pt x="12018" y="597"/>
                  </a:lnTo>
                  <a:cubicBezTo>
                    <a:pt x="12001" y="590"/>
                    <a:pt x="11987" y="583"/>
                    <a:pt x="11976" y="579"/>
                  </a:cubicBezTo>
                  <a:close/>
                  <a:moveTo>
                    <a:pt x="13202" y="588"/>
                  </a:moveTo>
                  <a:cubicBezTo>
                    <a:pt x="13302" y="625"/>
                    <a:pt x="13196" y="680"/>
                    <a:pt x="13202" y="742"/>
                  </a:cubicBezTo>
                  <a:cubicBezTo>
                    <a:pt x="13303" y="813"/>
                    <a:pt x="13496" y="815"/>
                    <a:pt x="13590" y="777"/>
                  </a:cubicBezTo>
                  <a:cubicBezTo>
                    <a:pt x="13569" y="765"/>
                    <a:pt x="13551" y="750"/>
                    <a:pt x="13530" y="733"/>
                  </a:cubicBezTo>
                  <a:cubicBezTo>
                    <a:pt x="13533" y="731"/>
                    <a:pt x="13534" y="730"/>
                    <a:pt x="13536" y="727"/>
                  </a:cubicBezTo>
                  <a:cubicBezTo>
                    <a:pt x="13512" y="721"/>
                    <a:pt x="13481" y="678"/>
                    <a:pt x="13454" y="671"/>
                  </a:cubicBezTo>
                  <a:cubicBezTo>
                    <a:pt x="13445" y="664"/>
                    <a:pt x="13436" y="656"/>
                    <a:pt x="13427" y="650"/>
                  </a:cubicBezTo>
                  <a:cubicBezTo>
                    <a:pt x="13366" y="608"/>
                    <a:pt x="13295" y="576"/>
                    <a:pt x="13202" y="588"/>
                  </a:cubicBezTo>
                  <a:close/>
                  <a:moveTo>
                    <a:pt x="11347" y="606"/>
                  </a:moveTo>
                  <a:cubicBezTo>
                    <a:pt x="11307" y="640"/>
                    <a:pt x="11382" y="773"/>
                    <a:pt x="11430" y="618"/>
                  </a:cubicBezTo>
                  <a:cubicBezTo>
                    <a:pt x="11385" y="592"/>
                    <a:pt x="11360" y="594"/>
                    <a:pt x="11347" y="606"/>
                  </a:cubicBezTo>
                  <a:close/>
                  <a:moveTo>
                    <a:pt x="12334" y="653"/>
                  </a:moveTo>
                  <a:cubicBezTo>
                    <a:pt x="12308" y="656"/>
                    <a:pt x="12278" y="664"/>
                    <a:pt x="12242" y="656"/>
                  </a:cubicBezTo>
                  <a:cubicBezTo>
                    <a:pt x="12225" y="727"/>
                    <a:pt x="12337" y="768"/>
                    <a:pt x="12399" y="736"/>
                  </a:cubicBezTo>
                  <a:lnTo>
                    <a:pt x="12408" y="680"/>
                  </a:lnTo>
                  <a:cubicBezTo>
                    <a:pt x="12384" y="654"/>
                    <a:pt x="12360" y="650"/>
                    <a:pt x="12334" y="653"/>
                  </a:cubicBezTo>
                  <a:close/>
                  <a:moveTo>
                    <a:pt x="12097" y="680"/>
                  </a:moveTo>
                  <a:cubicBezTo>
                    <a:pt x="12134" y="858"/>
                    <a:pt x="12120" y="711"/>
                    <a:pt x="12207" y="774"/>
                  </a:cubicBezTo>
                  <a:cubicBezTo>
                    <a:pt x="12236" y="687"/>
                    <a:pt x="12110" y="732"/>
                    <a:pt x="12097" y="680"/>
                  </a:cubicBezTo>
                  <a:close/>
                  <a:moveTo>
                    <a:pt x="9550" y="683"/>
                  </a:moveTo>
                  <a:cubicBezTo>
                    <a:pt x="9471" y="709"/>
                    <a:pt x="9458" y="671"/>
                    <a:pt x="9385" y="692"/>
                  </a:cubicBezTo>
                  <a:cubicBezTo>
                    <a:pt x="9392" y="731"/>
                    <a:pt x="9353" y="748"/>
                    <a:pt x="9379" y="798"/>
                  </a:cubicBezTo>
                  <a:cubicBezTo>
                    <a:pt x="9433" y="789"/>
                    <a:pt x="9485" y="779"/>
                    <a:pt x="9538" y="771"/>
                  </a:cubicBezTo>
                  <a:cubicBezTo>
                    <a:pt x="9511" y="725"/>
                    <a:pt x="9501" y="717"/>
                    <a:pt x="9550" y="683"/>
                  </a:cubicBezTo>
                  <a:close/>
                  <a:moveTo>
                    <a:pt x="8682" y="694"/>
                  </a:moveTo>
                  <a:cubicBezTo>
                    <a:pt x="8651" y="684"/>
                    <a:pt x="8619" y="698"/>
                    <a:pt x="8617" y="748"/>
                  </a:cubicBezTo>
                  <a:cubicBezTo>
                    <a:pt x="8673" y="736"/>
                    <a:pt x="8676" y="813"/>
                    <a:pt x="8747" y="777"/>
                  </a:cubicBezTo>
                  <a:cubicBezTo>
                    <a:pt x="8744" y="738"/>
                    <a:pt x="8712" y="705"/>
                    <a:pt x="8682" y="694"/>
                  </a:cubicBezTo>
                  <a:close/>
                  <a:moveTo>
                    <a:pt x="11110" y="703"/>
                  </a:moveTo>
                  <a:cubicBezTo>
                    <a:pt x="11089" y="708"/>
                    <a:pt x="11066" y="719"/>
                    <a:pt x="11048" y="742"/>
                  </a:cubicBezTo>
                  <a:cubicBezTo>
                    <a:pt x="11074" y="837"/>
                    <a:pt x="11240" y="883"/>
                    <a:pt x="11184" y="984"/>
                  </a:cubicBezTo>
                  <a:cubicBezTo>
                    <a:pt x="11242" y="1010"/>
                    <a:pt x="11267" y="1049"/>
                    <a:pt x="11341" y="1022"/>
                  </a:cubicBezTo>
                  <a:cubicBezTo>
                    <a:pt x="11403" y="978"/>
                    <a:pt x="11285" y="979"/>
                    <a:pt x="11300" y="919"/>
                  </a:cubicBezTo>
                  <a:cubicBezTo>
                    <a:pt x="11398" y="877"/>
                    <a:pt x="11510" y="950"/>
                    <a:pt x="11571" y="895"/>
                  </a:cubicBezTo>
                  <a:cubicBezTo>
                    <a:pt x="11491" y="826"/>
                    <a:pt x="11305" y="767"/>
                    <a:pt x="11279" y="712"/>
                  </a:cubicBezTo>
                  <a:cubicBezTo>
                    <a:pt x="11247" y="737"/>
                    <a:pt x="11176" y="689"/>
                    <a:pt x="11110" y="703"/>
                  </a:cubicBezTo>
                  <a:close/>
                  <a:moveTo>
                    <a:pt x="12700" y="712"/>
                  </a:moveTo>
                  <a:cubicBezTo>
                    <a:pt x="12685" y="717"/>
                    <a:pt x="12672" y="728"/>
                    <a:pt x="12662" y="751"/>
                  </a:cubicBezTo>
                  <a:cubicBezTo>
                    <a:pt x="12663" y="812"/>
                    <a:pt x="12845" y="839"/>
                    <a:pt x="12895" y="801"/>
                  </a:cubicBezTo>
                  <a:cubicBezTo>
                    <a:pt x="12914" y="803"/>
                    <a:pt x="12933" y="808"/>
                    <a:pt x="12954" y="816"/>
                  </a:cubicBezTo>
                  <a:cubicBezTo>
                    <a:pt x="12976" y="823"/>
                    <a:pt x="13002" y="832"/>
                    <a:pt x="13028" y="836"/>
                  </a:cubicBezTo>
                  <a:cubicBezTo>
                    <a:pt x="13042" y="838"/>
                    <a:pt x="13057" y="837"/>
                    <a:pt x="13072" y="836"/>
                  </a:cubicBezTo>
                  <a:cubicBezTo>
                    <a:pt x="13086" y="835"/>
                    <a:pt x="13093" y="828"/>
                    <a:pt x="13090" y="819"/>
                  </a:cubicBezTo>
                  <a:cubicBezTo>
                    <a:pt x="13087" y="809"/>
                    <a:pt x="13074" y="803"/>
                    <a:pt x="13061" y="804"/>
                  </a:cubicBezTo>
                  <a:cubicBezTo>
                    <a:pt x="13030" y="806"/>
                    <a:pt x="13002" y="796"/>
                    <a:pt x="12972" y="786"/>
                  </a:cubicBezTo>
                  <a:cubicBezTo>
                    <a:pt x="12944" y="776"/>
                    <a:pt x="12913" y="765"/>
                    <a:pt x="12877" y="765"/>
                  </a:cubicBezTo>
                  <a:lnTo>
                    <a:pt x="12880" y="759"/>
                  </a:lnTo>
                  <a:cubicBezTo>
                    <a:pt x="12816" y="749"/>
                    <a:pt x="12747" y="699"/>
                    <a:pt x="12700" y="712"/>
                  </a:cubicBezTo>
                  <a:close/>
                  <a:moveTo>
                    <a:pt x="7739" y="715"/>
                  </a:moveTo>
                  <a:cubicBezTo>
                    <a:pt x="7719" y="724"/>
                    <a:pt x="7698" y="731"/>
                    <a:pt x="7680" y="736"/>
                  </a:cubicBezTo>
                  <a:cubicBezTo>
                    <a:pt x="7666" y="740"/>
                    <a:pt x="7653" y="744"/>
                    <a:pt x="7644" y="748"/>
                  </a:cubicBezTo>
                  <a:cubicBezTo>
                    <a:pt x="7629" y="756"/>
                    <a:pt x="7617" y="774"/>
                    <a:pt x="7621" y="789"/>
                  </a:cubicBezTo>
                  <a:cubicBezTo>
                    <a:pt x="7625" y="805"/>
                    <a:pt x="7640" y="812"/>
                    <a:pt x="7656" y="804"/>
                  </a:cubicBezTo>
                  <a:cubicBezTo>
                    <a:pt x="7662" y="801"/>
                    <a:pt x="7672" y="798"/>
                    <a:pt x="7683" y="795"/>
                  </a:cubicBezTo>
                  <a:cubicBezTo>
                    <a:pt x="7703" y="789"/>
                    <a:pt x="7729" y="783"/>
                    <a:pt x="7754" y="771"/>
                  </a:cubicBezTo>
                  <a:cubicBezTo>
                    <a:pt x="7770" y="766"/>
                    <a:pt x="7781" y="745"/>
                    <a:pt x="7777" y="730"/>
                  </a:cubicBezTo>
                  <a:cubicBezTo>
                    <a:pt x="7774" y="714"/>
                    <a:pt x="7755" y="708"/>
                    <a:pt x="7739" y="715"/>
                  </a:cubicBezTo>
                  <a:close/>
                  <a:moveTo>
                    <a:pt x="13675" y="730"/>
                  </a:moveTo>
                  <a:cubicBezTo>
                    <a:pt x="13651" y="744"/>
                    <a:pt x="13637" y="764"/>
                    <a:pt x="13637" y="804"/>
                  </a:cubicBezTo>
                  <a:cubicBezTo>
                    <a:pt x="13662" y="823"/>
                    <a:pt x="13696" y="838"/>
                    <a:pt x="13752" y="845"/>
                  </a:cubicBezTo>
                  <a:cubicBezTo>
                    <a:pt x="13784" y="865"/>
                    <a:pt x="13821" y="880"/>
                    <a:pt x="13861" y="889"/>
                  </a:cubicBezTo>
                  <a:cubicBezTo>
                    <a:pt x="13872" y="892"/>
                    <a:pt x="13880" y="893"/>
                    <a:pt x="13891" y="895"/>
                  </a:cubicBezTo>
                  <a:cubicBezTo>
                    <a:pt x="13905" y="898"/>
                    <a:pt x="13917" y="893"/>
                    <a:pt x="13918" y="884"/>
                  </a:cubicBezTo>
                  <a:cubicBezTo>
                    <a:pt x="13918" y="874"/>
                    <a:pt x="13908" y="865"/>
                    <a:pt x="13894" y="863"/>
                  </a:cubicBezTo>
                  <a:cubicBezTo>
                    <a:pt x="13848" y="855"/>
                    <a:pt x="13809" y="840"/>
                    <a:pt x="13776" y="819"/>
                  </a:cubicBezTo>
                  <a:lnTo>
                    <a:pt x="13782" y="819"/>
                  </a:lnTo>
                  <a:cubicBezTo>
                    <a:pt x="13757" y="784"/>
                    <a:pt x="13746" y="746"/>
                    <a:pt x="13675" y="730"/>
                  </a:cubicBezTo>
                  <a:close/>
                  <a:moveTo>
                    <a:pt x="8637" y="801"/>
                  </a:moveTo>
                  <a:cubicBezTo>
                    <a:pt x="8571" y="827"/>
                    <a:pt x="8470" y="842"/>
                    <a:pt x="8481" y="895"/>
                  </a:cubicBezTo>
                  <a:cubicBezTo>
                    <a:pt x="8539" y="889"/>
                    <a:pt x="8669" y="881"/>
                    <a:pt x="8637" y="801"/>
                  </a:cubicBezTo>
                  <a:close/>
                  <a:moveTo>
                    <a:pt x="10180" y="819"/>
                  </a:moveTo>
                  <a:cubicBezTo>
                    <a:pt x="10183" y="854"/>
                    <a:pt x="10170" y="875"/>
                    <a:pt x="10159" y="898"/>
                  </a:cubicBezTo>
                  <a:cubicBezTo>
                    <a:pt x="10230" y="873"/>
                    <a:pt x="10233" y="938"/>
                    <a:pt x="10274" y="884"/>
                  </a:cubicBezTo>
                  <a:cubicBezTo>
                    <a:pt x="10278" y="814"/>
                    <a:pt x="10239" y="803"/>
                    <a:pt x="10180" y="819"/>
                  </a:cubicBezTo>
                  <a:close/>
                  <a:moveTo>
                    <a:pt x="12281" y="822"/>
                  </a:moveTo>
                  <a:cubicBezTo>
                    <a:pt x="12250" y="890"/>
                    <a:pt x="12340" y="883"/>
                    <a:pt x="12366" y="916"/>
                  </a:cubicBezTo>
                  <a:cubicBezTo>
                    <a:pt x="12379" y="858"/>
                    <a:pt x="12350" y="826"/>
                    <a:pt x="12281" y="822"/>
                  </a:cubicBezTo>
                  <a:close/>
                  <a:moveTo>
                    <a:pt x="13282" y="830"/>
                  </a:moveTo>
                  <a:cubicBezTo>
                    <a:pt x="13268" y="884"/>
                    <a:pt x="13410" y="942"/>
                    <a:pt x="13445" y="907"/>
                  </a:cubicBezTo>
                  <a:cubicBezTo>
                    <a:pt x="13403" y="872"/>
                    <a:pt x="13334" y="803"/>
                    <a:pt x="13282" y="830"/>
                  </a:cubicBezTo>
                  <a:close/>
                  <a:moveTo>
                    <a:pt x="9175" y="851"/>
                  </a:moveTo>
                  <a:cubicBezTo>
                    <a:pt x="9163" y="893"/>
                    <a:pt x="9185" y="944"/>
                    <a:pt x="9237" y="972"/>
                  </a:cubicBezTo>
                  <a:cubicBezTo>
                    <a:pt x="9288" y="1000"/>
                    <a:pt x="9365" y="1002"/>
                    <a:pt x="9468" y="954"/>
                  </a:cubicBezTo>
                  <a:cubicBezTo>
                    <a:pt x="9485" y="948"/>
                    <a:pt x="9507" y="949"/>
                    <a:pt x="9530" y="949"/>
                  </a:cubicBezTo>
                  <a:cubicBezTo>
                    <a:pt x="9558" y="948"/>
                    <a:pt x="9592" y="947"/>
                    <a:pt x="9621" y="931"/>
                  </a:cubicBezTo>
                  <a:cubicBezTo>
                    <a:pt x="9631" y="925"/>
                    <a:pt x="9633" y="914"/>
                    <a:pt x="9627" y="907"/>
                  </a:cubicBezTo>
                  <a:cubicBezTo>
                    <a:pt x="9621" y="900"/>
                    <a:pt x="9608" y="899"/>
                    <a:pt x="9598" y="904"/>
                  </a:cubicBezTo>
                  <a:cubicBezTo>
                    <a:pt x="9580" y="914"/>
                    <a:pt x="9555" y="915"/>
                    <a:pt x="9530" y="916"/>
                  </a:cubicBezTo>
                  <a:cubicBezTo>
                    <a:pt x="9502" y="916"/>
                    <a:pt x="9472" y="918"/>
                    <a:pt x="9444" y="931"/>
                  </a:cubicBezTo>
                  <a:lnTo>
                    <a:pt x="9447" y="925"/>
                  </a:lnTo>
                  <a:lnTo>
                    <a:pt x="9355" y="940"/>
                  </a:lnTo>
                  <a:cubicBezTo>
                    <a:pt x="9362" y="884"/>
                    <a:pt x="9366" y="906"/>
                    <a:pt x="9341" y="857"/>
                  </a:cubicBezTo>
                  <a:cubicBezTo>
                    <a:pt x="9246" y="851"/>
                    <a:pt x="9267" y="841"/>
                    <a:pt x="9175" y="851"/>
                  </a:cubicBezTo>
                  <a:close/>
                  <a:moveTo>
                    <a:pt x="10454" y="851"/>
                  </a:moveTo>
                  <a:cubicBezTo>
                    <a:pt x="10394" y="836"/>
                    <a:pt x="10332" y="838"/>
                    <a:pt x="10298" y="875"/>
                  </a:cubicBezTo>
                  <a:cubicBezTo>
                    <a:pt x="10404" y="861"/>
                    <a:pt x="10401" y="1036"/>
                    <a:pt x="10508" y="963"/>
                  </a:cubicBezTo>
                  <a:cubicBezTo>
                    <a:pt x="10473" y="961"/>
                    <a:pt x="10502" y="935"/>
                    <a:pt x="10528" y="928"/>
                  </a:cubicBezTo>
                  <a:lnTo>
                    <a:pt x="10596" y="925"/>
                  </a:lnTo>
                  <a:cubicBezTo>
                    <a:pt x="10571" y="897"/>
                    <a:pt x="10515" y="866"/>
                    <a:pt x="10454" y="851"/>
                  </a:cubicBezTo>
                  <a:close/>
                  <a:moveTo>
                    <a:pt x="11752" y="854"/>
                  </a:moveTo>
                  <a:cubicBezTo>
                    <a:pt x="11746" y="907"/>
                    <a:pt x="11727" y="967"/>
                    <a:pt x="11823" y="963"/>
                  </a:cubicBezTo>
                  <a:cubicBezTo>
                    <a:pt x="11855" y="920"/>
                    <a:pt x="11852" y="866"/>
                    <a:pt x="11752" y="854"/>
                  </a:cubicBezTo>
                  <a:close/>
                  <a:moveTo>
                    <a:pt x="12975" y="854"/>
                  </a:moveTo>
                  <a:cubicBezTo>
                    <a:pt x="12950" y="860"/>
                    <a:pt x="12940" y="892"/>
                    <a:pt x="12984" y="943"/>
                  </a:cubicBezTo>
                  <a:cubicBezTo>
                    <a:pt x="12988" y="915"/>
                    <a:pt x="12992" y="890"/>
                    <a:pt x="13016" y="910"/>
                  </a:cubicBezTo>
                  <a:cubicBezTo>
                    <a:pt x="13014" y="937"/>
                    <a:pt x="13038" y="974"/>
                    <a:pt x="13049" y="922"/>
                  </a:cubicBezTo>
                  <a:cubicBezTo>
                    <a:pt x="13040" y="868"/>
                    <a:pt x="13000" y="848"/>
                    <a:pt x="12975" y="854"/>
                  </a:cubicBezTo>
                  <a:close/>
                  <a:moveTo>
                    <a:pt x="13471" y="872"/>
                  </a:moveTo>
                  <a:cubicBezTo>
                    <a:pt x="13433" y="951"/>
                    <a:pt x="13620" y="987"/>
                    <a:pt x="13631" y="952"/>
                  </a:cubicBezTo>
                  <a:cubicBezTo>
                    <a:pt x="13547" y="945"/>
                    <a:pt x="13548" y="883"/>
                    <a:pt x="13471" y="872"/>
                  </a:cubicBezTo>
                  <a:close/>
                  <a:moveTo>
                    <a:pt x="12124" y="878"/>
                  </a:moveTo>
                  <a:lnTo>
                    <a:pt x="12121" y="957"/>
                  </a:lnTo>
                  <a:lnTo>
                    <a:pt x="12174" y="966"/>
                  </a:lnTo>
                  <a:cubicBezTo>
                    <a:pt x="12172" y="979"/>
                    <a:pt x="12173" y="996"/>
                    <a:pt x="12156" y="996"/>
                  </a:cubicBezTo>
                  <a:cubicBezTo>
                    <a:pt x="12135" y="969"/>
                    <a:pt x="12122" y="938"/>
                    <a:pt x="12080" y="922"/>
                  </a:cubicBezTo>
                  <a:cubicBezTo>
                    <a:pt x="12094" y="922"/>
                    <a:pt x="12105" y="919"/>
                    <a:pt x="12100" y="904"/>
                  </a:cubicBezTo>
                  <a:cubicBezTo>
                    <a:pt x="12053" y="892"/>
                    <a:pt x="11921" y="902"/>
                    <a:pt x="12003" y="934"/>
                  </a:cubicBezTo>
                  <a:cubicBezTo>
                    <a:pt x="11997" y="917"/>
                    <a:pt x="12012" y="915"/>
                    <a:pt x="12029" y="916"/>
                  </a:cubicBezTo>
                  <a:cubicBezTo>
                    <a:pt x="12056" y="995"/>
                    <a:pt x="11995" y="1061"/>
                    <a:pt x="12050" y="1141"/>
                  </a:cubicBezTo>
                  <a:cubicBezTo>
                    <a:pt x="12145" y="1136"/>
                    <a:pt x="12232" y="1185"/>
                    <a:pt x="12272" y="1167"/>
                  </a:cubicBezTo>
                  <a:cubicBezTo>
                    <a:pt x="12285" y="1106"/>
                    <a:pt x="12214" y="1097"/>
                    <a:pt x="12221" y="1040"/>
                  </a:cubicBezTo>
                  <a:cubicBezTo>
                    <a:pt x="12291" y="1051"/>
                    <a:pt x="12304" y="1006"/>
                    <a:pt x="12322" y="966"/>
                  </a:cubicBezTo>
                  <a:cubicBezTo>
                    <a:pt x="12286" y="962"/>
                    <a:pt x="12251" y="956"/>
                    <a:pt x="12216" y="952"/>
                  </a:cubicBezTo>
                  <a:lnTo>
                    <a:pt x="12219" y="892"/>
                  </a:lnTo>
                  <a:lnTo>
                    <a:pt x="12124" y="878"/>
                  </a:lnTo>
                  <a:close/>
                  <a:moveTo>
                    <a:pt x="10132" y="904"/>
                  </a:moveTo>
                  <a:cubicBezTo>
                    <a:pt x="10103" y="910"/>
                    <a:pt x="10073" y="944"/>
                    <a:pt x="10079" y="984"/>
                  </a:cubicBezTo>
                  <a:cubicBezTo>
                    <a:pt x="10123" y="955"/>
                    <a:pt x="10132" y="1015"/>
                    <a:pt x="10174" y="993"/>
                  </a:cubicBezTo>
                  <a:cubicBezTo>
                    <a:pt x="10190" y="920"/>
                    <a:pt x="10162" y="898"/>
                    <a:pt x="10132" y="904"/>
                  </a:cubicBezTo>
                  <a:close/>
                  <a:moveTo>
                    <a:pt x="6817" y="907"/>
                  </a:moveTo>
                  <a:cubicBezTo>
                    <a:pt x="6794" y="916"/>
                    <a:pt x="6774" y="951"/>
                    <a:pt x="6782" y="999"/>
                  </a:cubicBezTo>
                  <a:cubicBezTo>
                    <a:pt x="6820" y="969"/>
                    <a:pt x="6846" y="968"/>
                    <a:pt x="6873" y="969"/>
                  </a:cubicBezTo>
                  <a:cubicBezTo>
                    <a:pt x="6867" y="914"/>
                    <a:pt x="6841" y="898"/>
                    <a:pt x="6817" y="907"/>
                  </a:cubicBezTo>
                  <a:close/>
                  <a:moveTo>
                    <a:pt x="8265" y="925"/>
                  </a:moveTo>
                  <a:cubicBezTo>
                    <a:pt x="8221" y="937"/>
                    <a:pt x="8176" y="961"/>
                    <a:pt x="8147" y="981"/>
                  </a:cubicBezTo>
                  <a:cubicBezTo>
                    <a:pt x="8179" y="1067"/>
                    <a:pt x="8279" y="958"/>
                    <a:pt x="8368" y="940"/>
                  </a:cubicBezTo>
                  <a:cubicBezTo>
                    <a:pt x="8352" y="911"/>
                    <a:pt x="8309" y="913"/>
                    <a:pt x="8265" y="925"/>
                  </a:cubicBezTo>
                  <a:close/>
                  <a:moveTo>
                    <a:pt x="8495" y="957"/>
                  </a:moveTo>
                  <a:cubicBezTo>
                    <a:pt x="8471" y="967"/>
                    <a:pt x="8447" y="970"/>
                    <a:pt x="8422" y="972"/>
                  </a:cubicBezTo>
                  <a:cubicBezTo>
                    <a:pt x="8399" y="974"/>
                    <a:pt x="8377" y="974"/>
                    <a:pt x="8354" y="981"/>
                  </a:cubicBezTo>
                  <a:cubicBezTo>
                    <a:pt x="8342" y="985"/>
                    <a:pt x="8333" y="1003"/>
                    <a:pt x="8333" y="1022"/>
                  </a:cubicBezTo>
                  <a:cubicBezTo>
                    <a:pt x="8334" y="1041"/>
                    <a:pt x="8345" y="1053"/>
                    <a:pt x="8357" y="1049"/>
                  </a:cubicBezTo>
                  <a:cubicBezTo>
                    <a:pt x="8376" y="1043"/>
                    <a:pt x="8395" y="1041"/>
                    <a:pt x="8416" y="1040"/>
                  </a:cubicBezTo>
                  <a:cubicBezTo>
                    <a:pt x="8442" y="1038"/>
                    <a:pt x="8472" y="1037"/>
                    <a:pt x="8501" y="1025"/>
                  </a:cubicBezTo>
                  <a:lnTo>
                    <a:pt x="8501" y="1022"/>
                  </a:lnTo>
                  <a:cubicBezTo>
                    <a:pt x="8512" y="1017"/>
                    <a:pt x="8520" y="999"/>
                    <a:pt x="8519" y="981"/>
                  </a:cubicBezTo>
                  <a:cubicBezTo>
                    <a:pt x="8518" y="963"/>
                    <a:pt x="8507" y="953"/>
                    <a:pt x="8495" y="957"/>
                  </a:cubicBezTo>
                  <a:close/>
                  <a:moveTo>
                    <a:pt x="11040" y="984"/>
                  </a:moveTo>
                  <a:cubicBezTo>
                    <a:pt x="11029" y="982"/>
                    <a:pt x="11020" y="989"/>
                    <a:pt x="11016" y="999"/>
                  </a:cubicBezTo>
                  <a:cubicBezTo>
                    <a:pt x="11011" y="1003"/>
                    <a:pt x="11006" y="1007"/>
                    <a:pt x="11004" y="1014"/>
                  </a:cubicBezTo>
                  <a:cubicBezTo>
                    <a:pt x="11056" y="1023"/>
                    <a:pt x="11064" y="1117"/>
                    <a:pt x="11116" y="1061"/>
                  </a:cubicBezTo>
                  <a:cubicBezTo>
                    <a:pt x="11121" y="1048"/>
                    <a:pt x="11120" y="1035"/>
                    <a:pt x="11116" y="1025"/>
                  </a:cubicBezTo>
                  <a:cubicBezTo>
                    <a:pt x="11121" y="1022"/>
                    <a:pt x="11125" y="1017"/>
                    <a:pt x="11125" y="1011"/>
                  </a:cubicBezTo>
                  <a:cubicBezTo>
                    <a:pt x="11126" y="1000"/>
                    <a:pt x="11116" y="989"/>
                    <a:pt x="11105" y="990"/>
                  </a:cubicBezTo>
                  <a:cubicBezTo>
                    <a:pt x="11091" y="990"/>
                    <a:pt x="11078" y="989"/>
                    <a:pt x="11066" y="987"/>
                  </a:cubicBezTo>
                  <a:cubicBezTo>
                    <a:pt x="11062" y="986"/>
                    <a:pt x="11058" y="987"/>
                    <a:pt x="11054" y="987"/>
                  </a:cubicBezTo>
                  <a:cubicBezTo>
                    <a:pt x="11050" y="986"/>
                    <a:pt x="11045" y="985"/>
                    <a:pt x="11040" y="984"/>
                  </a:cubicBezTo>
                  <a:close/>
                  <a:moveTo>
                    <a:pt x="10983" y="990"/>
                  </a:moveTo>
                  <a:cubicBezTo>
                    <a:pt x="10951" y="989"/>
                    <a:pt x="10931" y="1001"/>
                    <a:pt x="10912" y="1014"/>
                  </a:cubicBezTo>
                  <a:cubicBezTo>
                    <a:pt x="10906" y="1075"/>
                    <a:pt x="10947" y="1088"/>
                    <a:pt x="11007" y="1082"/>
                  </a:cubicBezTo>
                  <a:cubicBezTo>
                    <a:pt x="11009" y="1041"/>
                    <a:pt x="11002" y="1010"/>
                    <a:pt x="10983" y="990"/>
                  </a:cubicBezTo>
                  <a:close/>
                  <a:moveTo>
                    <a:pt x="12425" y="990"/>
                  </a:moveTo>
                  <a:cubicBezTo>
                    <a:pt x="12394" y="973"/>
                    <a:pt x="12360" y="967"/>
                    <a:pt x="12340" y="996"/>
                  </a:cubicBezTo>
                  <a:cubicBezTo>
                    <a:pt x="12360" y="1026"/>
                    <a:pt x="12454" y="1106"/>
                    <a:pt x="12496" y="1049"/>
                  </a:cubicBezTo>
                  <a:cubicBezTo>
                    <a:pt x="12487" y="1034"/>
                    <a:pt x="12457" y="1007"/>
                    <a:pt x="12425" y="990"/>
                  </a:cubicBezTo>
                  <a:close/>
                  <a:moveTo>
                    <a:pt x="15014" y="999"/>
                  </a:moveTo>
                  <a:cubicBezTo>
                    <a:pt x="14995" y="990"/>
                    <a:pt x="14973" y="995"/>
                    <a:pt x="14967" y="1008"/>
                  </a:cubicBezTo>
                  <a:cubicBezTo>
                    <a:pt x="14960" y="1020"/>
                    <a:pt x="14971" y="1035"/>
                    <a:pt x="14990" y="1043"/>
                  </a:cubicBezTo>
                  <a:cubicBezTo>
                    <a:pt x="15132" y="1105"/>
                    <a:pt x="15283" y="1170"/>
                    <a:pt x="15457" y="1241"/>
                  </a:cubicBezTo>
                  <a:cubicBezTo>
                    <a:pt x="15476" y="1249"/>
                    <a:pt x="15496" y="1245"/>
                    <a:pt x="15501" y="1232"/>
                  </a:cubicBezTo>
                  <a:cubicBezTo>
                    <a:pt x="15507" y="1219"/>
                    <a:pt x="15497" y="1202"/>
                    <a:pt x="15478" y="1194"/>
                  </a:cubicBezTo>
                  <a:cubicBezTo>
                    <a:pt x="15305" y="1123"/>
                    <a:pt x="15153" y="1060"/>
                    <a:pt x="15014" y="999"/>
                  </a:cubicBezTo>
                  <a:close/>
                  <a:moveTo>
                    <a:pt x="12901" y="1002"/>
                  </a:moveTo>
                  <a:cubicBezTo>
                    <a:pt x="12888" y="1002"/>
                    <a:pt x="12878" y="1012"/>
                    <a:pt x="12880" y="1022"/>
                  </a:cubicBezTo>
                  <a:cubicBezTo>
                    <a:pt x="12883" y="1033"/>
                    <a:pt x="12897" y="1041"/>
                    <a:pt x="12910" y="1040"/>
                  </a:cubicBezTo>
                  <a:cubicBezTo>
                    <a:pt x="12943" y="1038"/>
                    <a:pt x="12974" y="1049"/>
                    <a:pt x="13007" y="1061"/>
                  </a:cubicBezTo>
                  <a:cubicBezTo>
                    <a:pt x="13033" y="1070"/>
                    <a:pt x="13060" y="1080"/>
                    <a:pt x="13087" y="1084"/>
                  </a:cubicBezTo>
                  <a:cubicBezTo>
                    <a:pt x="13094" y="1086"/>
                    <a:pt x="13101" y="1087"/>
                    <a:pt x="13108" y="1087"/>
                  </a:cubicBezTo>
                  <a:cubicBezTo>
                    <a:pt x="13111" y="1090"/>
                    <a:pt x="13116" y="1091"/>
                    <a:pt x="13120" y="1093"/>
                  </a:cubicBezTo>
                  <a:cubicBezTo>
                    <a:pt x="13121" y="1094"/>
                    <a:pt x="13124" y="1096"/>
                    <a:pt x="13126" y="1096"/>
                  </a:cubicBezTo>
                  <a:cubicBezTo>
                    <a:pt x="13132" y="1098"/>
                    <a:pt x="13137" y="1095"/>
                    <a:pt x="13140" y="1090"/>
                  </a:cubicBezTo>
                  <a:cubicBezTo>
                    <a:pt x="13142" y="1089"/>
                    <a:pt x="13143" y="1089"/>
                    <a:pt x="13143" y="1087"/>
                  </a:cubicBezTo>
                  <a:cubicBezTo>
                    <a:pt x="13157" y="1087"/>
                    <a:pt x="13164" y="1074"/>
                    <a:pt x="13161" y="1064"/>
                  </a:cubicBezTo>
                  <a:cubicBezTo>
                    <a:pt x="13158" y="1053"/>
                    <a:pt x="13145" y="1048"/>
                    <a:pt x="13132" y="1049"/>
                  </a:cubicBezTo>
                  <a:cubicBezTo>
                    <a:pt x="13123" y="1050"/>
                    <a:pt x="13114" y="1050"/>
                    <a:pt x="13105" y="1049"/>
                  </a:cubicBezTo>
                  <a:cubicBezTo>
                    <a:pt x="13102" y="1046"/>
                    <a:pt x="13099" y="1043"/>
                    <a:pt x="13096" y="1040"/>
                  </a:cubicBezTo>
                  <a:cubicBezTo>
                    <a:pt x="13091" y="1034"/>
                    <a:pt x="13085" y="1028"/>
                    <a:pt x="13078" y="1022"/>
                  </a:cubicBezTo>
                  <a:cubicBezTo>
                    <a:pt x="13072" y="1017"/>
                    <a:pt x="13061" y="1018"/>
                    <a:pt x="13055" y="1022"/>
                  </a:cubicBezTo>
                  <a:cubicBezTo>
                    <a:pt x="13050" y="1026"/>
                    <a:pt x="13051" y="1032"/>
                    <a:pt x="13055" y="1037"/>
                  </a:cubicBezTo>
                  <a:cubicBezTo>
                    <a:pt x="13045" y="1034"/>
                    <a:pt x="13035" y="1032"/>
                    <a:pt x="13025" y="1028"/>
                  </a:cubicBezTo>
                  <a:cubicBezTo>
                    <a:pt x="12987" y="1015"/>
                    <a:pt x="12947" y="1000"/>
                    <a:pt x="12901" y="1002"/>
                  </a:cubicBezTo>
                  <a:close/>
                  <a:moveTo>
                    <a:pt x="10454" y="1011"/>
                  </a:moveTo>
                  <a:cubicBezTo>
                    <a:pt x="10424" y="998"/>
                    <a:pt x="10357" y="1101"/>
                    <a:pt x="10422" y="1087"/>
                  </a:cubicBezTo>
                  <a:cubicBezTo>
                    <a:pt x="10459" y="1067"/>
                    <a:pt x="10526" y="1145"/>
                    <a:pt x="10469" y="1070"/>
                  </a:cubicBezTo>
                  <a:cubicBezTo>
                    <a:pt x="10474" y="1031"/>
                    <a:pt x="10465" y="1015"/>
                    <a:pt x="10454" y="1011"/>
                  </a:cubicBezTo>
                  <a:close/>
                  <a:moveTo>
                    <a:pt x="7984" y="1017"/>
                  </a:moveTo>
                  <a:cubicBezTo>
                    <a:pt x="7953" y="1041"/>
                    <a:pt x="7913" y="1063"/>
                    <a:pt x="7902" y="1096"/>
                  </a:cubicBezTo>
                  <a:cubicBezTo>
                    <a:pt x="7895" y="1098"/>
                    <a:pt x="7890" y="1098"/>
                    <a:pt x="7884" y="1099"/>
                  </a:cubicBezTo>
                  <a:lnTo>
                    <a:pt x="7878" y="1090"/>
                  </a:lnTo>
                  <a:cubicBezTo>
                    <a:pt x="7873" y="1084"/>
                    <a:pt x="7864" y="1087"/>
                    <a:pt x="7857" y="1093"/>
                  </a:cubicBezTo>
                  <a:cubicBezTo>
                    <a:pt x="7851" y="1100"/>
                    <a:pt x="7849" y="1111"/>
                    <a:pt x="7854" y="1117"/>
                  </a:cubicBezTo>
                  <a:lnTo>
                    <a:pt x="7869" y="1135"/>
                  </a:lnTo>
                  <a:lnTo>
                    <a:pt x="7875" y="1132"/>
                  </a:lnTo>
                  <a:cubicBezTo>
                    <a:pt x="7894" y="1127"/>
                    <a:pt x="7913" y="1123"/>
                    <a:pt x="7931" y="1120"/>
                  </a:cubicBezTo>
                  <a:cubicBezTo>
                    <a:pt x="7969" y="1113"/>
                    <a:pt x="8010" y="1108"/>
                    <a:pt x="8049" y="1090"/>
                  </a:cubicBezTo>
                  <a:cubicBezTo>
                    <a:pt x="8061" y="1085"/>
                    <a:pt x="8070" y="1077"/>
                    <a:pt x="8082" y="1070"/>
                  </a:cubicBezTo>
                  <a:cubicBezTo>
                    <a:pt x="8089" y="1065"/>
                    <a:pt x="8094" y="1056"/>
                    <a:pt x="8091" y="1049"/>
                  </a:cubicBezTo>
                  <a:cubicBezTo>
                    <a:pt x="8088" y="1041"/>
                    <a:pt x="8081" y="1039"/>
                    <a:pt x="8073" y="1043"/>
                  </a:cubicBezTo>
                  <a:cubicBezTo>
                    <a:pt x="8037" y="1066"/>
                    <a:pt x="8000" y="1071"/>
                    <a:pt x="7964" y="1079"/>
                  </a:cubicBezTo>
                  <a:cubicBezTo>
                    <a:pt x="7977" y="1062"/>
                    <a:pt x="7987" y="1045"/>
                    <a:pt x="7984" y="1017"/>
                  </a:cubicBezTo>
                  <a:close/>
                  <a:moveTo>
                    <a:pt x="11238" y="1025"/>
                  </a:moveTo>
                  <a:cubicBezTo>
                    <a:pt x="11192" y="1041"/>
                    <a:pt x="11229" y="1195"/>
                    <a:pt x="11311" y="1073"/>
                  </a:cubicBezTo>
                  <a:cubicBezTo>
                    <a:pt x="11276" y="1032"/>
                    <a:pt x="11253" y="1020"/>
                    <a:pt x="11238" y="1025"/>
                  </a:cubicBezTo>
                  <a:close/>
                  <a:moveTo>
                    <a:pt x="10667" y="1043"/>
                  </a:moveTo>
                  <a:cubicBezTo>
                    <a:pt x="10544" y="1081"/>
                    <a:pt x="10445" y="1140"/>
                    <a:pt x="10339" y="1149"/>
                  </a:cubicBezTo>
                  <a:cubicBezTo>
                    <a:pt x="10317" y="1152"/>
                    <a:pt x="10294" y="1154"/>
                    <a:pt x="10271" y="1152"/>
                  </a:cubicBezTo>
                  <a:cubicBezTo>
                    <a:pt x="10246" y="1151"/>
                    <a:pt x="10219" y="1148"/>
                    <a:pt x="10192" y="1152"/>
                  </a:cubicBezTo>
                  <a:cubicBezTo>
                    <a:pt x="10181" y="1154"/>
                    <a:pt x="10175" y="1162"/>
                    <a:pt x="10177" y="1170"/>
                  </a:cubicBezTo>
                  <a:cubicBezTo>
                    <a:pt x="10178" y="1178"/>
                    <a:pt x="10187" y="1183"/>
                    <a:pt x="10197" y="1182"/>
                  </a:cubicBezTo>
                  <a:cubicBezTo>
                    <a:pt x="10220" y="1178"/>
                    <a:pt x="10242" y="1181"/>
                    <a:pt x="10265" y="1182"/>
                  </a:cubicBezTo>
                  <a:cubicBezTo>
                    <a:pt x="10286" y="1183"/>
                    <a:pt x="10309" y="1184"/>
                    <a:pt x="10330" y="1182"/>
                  </a:cubicBezTo>
                  <a:cubicBezTo>
                    <a:pt x="10335" y="1182"/>
                    <a:pt x="10338" y="1182"/>
                    <a:pt x="10342" y="1182"/>
                  </a:cubicBezTo>
                  <a:cubicBezTo>
                    <a:pt x="10346" y="1288"/>
                    <a:pt x="10408" y="1293"/>
                    <a:pt x="10487" y="1288"/>
                  </a:cubicBezTo>
                  <a:cubicBezTo>
                    <a:pt x="10552" y="1284"/>
                    <a:pt x="10629" y="1274"/>
                    <a:pt x="10688" y="1306"/>
                  </a:cubicBezTo>
                  <a:cubicBezTo>
                    <a:pt x="10634" y="1321"/>
                    <a:pt x="10577" y="1338"/>
                    <a:pt x="10522" y="1353"/>
                  </a:cubicBezTo>
                  <a:cubicBezTo>
                    <a:pt x="10487" y="1309"/>
                    <a:pt x="10380" y="1351"/>
                    <a:pt x="10310" y="1342"/>
                  </a:cubicBezTo>
                  <a:cubicBezTo>
                    <a:pt x="10207" y="1328"/>
                    <a:pt x="10256" y="1343"/>
                    <a:pt x="10159" y="1371"/>
                  </a:cubicBezTo>
                  <a:cubicBezTo>
                    <a:pt x="10110" y="1385"/>
                    <a:pt x="10046" y="1386"/>
                    <a:pt x="9979" y="1386"/>
                  </a:cubicBezTo>
                  <a:cubicBezTo>
                    <a:pt x="9948" y="1380"/>
                    <a:pt x="9918" y="1374"/>
                    <a:pt x="9887" y="1368"/>
                  </a:cubicBezTo>
                  <a:cubicBezTo>
                    <a:pt x="9866" y="1370"/>
                    <a:pt x="9858" y="1378"/>
                    <a:pt x="9855" y="1389"/>
                  </a:cubicBezTo>
                  <a:cubicBezTo>
                    <a:pt x="9847" y="1390"/>
                    <a:pt x="9838" y="1391"/>
                    <a:pt x="9831" y="1392"/>
                  </a:cubicBezTo>
                  <a:cubicBezTo>
                    <a:pt x="9700" y="1407"/>
                    <a:pt x="9563" y="1417"/>
                    <a:pt x="9435" y="1439"/>
                  </a:cubicBezTo>
                  <a:cubicBezTo>
                    <a:pt x="9317" y="1459"/>
                    <a:pt x="9210" y="1490"/>
                    <a:pt x="9128" y="1539"/>
                  </a:cubicBezTo>
                  <a:cubicBezTo>
                    <a:pt x="9111" y="1543"/>
                    <a:pt x="9093" y="1545"/>
                    <a:pt x="9078" y="1548"/>
                  </a:cubicBezTo>
                  <a:cubicBezTo>
                    <a:pt x="9079" y="1546"/>
                    <a:pt x="9080" y="1543"/>
                    <a:pt x="9080" y="1539"/>
                  </a:cubicBezTo>
                  <a:cubicBezTo>
                    <a:pt x="9063" y="1529"/>
                    <a:pt x="8953" y="1526"/>
                    <a:pt x="8953" y="1566"/>
                  </a:cubicBezTo>
                  <a:cubicBezTo>
                    <a:pt x="8965" y="1562"/>
                    <a:pt x="8983" y="1564"/>
                    <a:pt x="9001" y="1566"/>
                  </a:cubicBezTo>
                  <a:cubicBezTo>
                    <a:pt x="8948" y="1579"/>
                    <a:pt x="8896" y="1594"/>
                    <a:pt x="8844" y="1610"/>
                  </a:cubicBezTo>
                  <a:cubicBezTo>
                    <a:pt x="8835" y="1613"/>
                    <a:pt x="8827" y="1616"/>
                    <a:pt x="8818" y="1619"/>
                  </a:cubicBezTo>
                  <a:cubicBezTo>
                    <a:pt x="8823" y="1615"/>
                    <a:pt x="8827" y="1610"/>
                    <a:pt x="8829" y="1604"/>
                  </a:cubicBezTo>
                  <a:cubicBezTo>
                    <a:pt x="8837" y="1588"/>
                    <a:pt x="8825" y="1570"/>
                    <a:pt x="8806" y="1566"/>
                  </a:cubicBezTo>
                  <a:cubicBezTo>
                    <a:pt x="8723" y="1549"/>
                    <a:pt x="8646" y="1577"/>
                    <a:pt x="8578" y="1602"/>
                  </a:cubicBezTo>
                  <a:cubicBezTo>
                    <a:pt x="8547" y="1613"/>
                    <a:pt x="8516" y="1624"/>
                    <a:pt x="8487" y="1631"/>
                  </a:cubicBezTo>
                  <a:cubicBezTo>
                    <a:pt x="8452" y="1619"/>
                    <a:pt x="8421" y="1606"/>
                    <a:pt x="8386" y="1596"/>
                  </a:cubicBezTo>
                  <a:cubicBezTo>
                    <a:pt x="8391" y="1591"/>
                    <a:pt x="8393" y="1586"/>
                    <a:pt x="8395" y="1581"/>
                  </a:cubicBezTo>
                  <a:cubicBezTo>
                    <a:pt x="8401" y="1557"/>
                    <a:pt x="8435" y="1545"/>
                    <a:pt x="8484" y="1531"/>
                  </a:cubicBezTo>
                  <a:lnTo>
                    <a:pt x="8490" y="1528"/>
                  </a:lnTo>
                  <a:cubicBezTo>
                    <a:pt x="8509" y="1522"/>
                    <a:pt x="8520" y="1508"/>
                    <a:pt x="8516" y="1495"/>
                  </a:cubicBezTo>
                  <a:cubicBezTo>
                    <a:pt x="8513" y="1482"/>
                    <a:pt x="8496" y="1475"/>
                    <a:pt x="8478" y="1480"/>
                  </a:cubicBezTo>
                  <a:lnTo>
                    <a:pt x="8469" y="1483"/>
                  </a:lnTo>
                  <a:cubicBezTo>
                    <a:pt x="8419" y="1498"/>
                    <a:pt x="8346" y="1522"/>
                    <a:pt x="8330" y="1581"/>
                  </a:cubicBezTo>
                  <a:cubicBezTo>
                    <a:pt x="8278" y="1569"/>
                    <a:pt x="8221" y="1563"/>
                    <a:pt x="8153" y="1575"/>
                  </a:cubicBezTo>
                  <a:cubicBezTo>
                    <a:pt x="8117" y="1639"/>
                    <a:pt x="8045" y="1655"/>
                    <a:pt x="7972" y="1672"/>
                  </a:cubicBezTo>
                  <a:cubicBezTo>
                    <a:pt x="7940" y="1680"/>
                    <a:pt x="7909" y="1690"/>
                    <a:pt x="7881" y="1702"/>
                  </a:cubicBezTo>
                  <a:cubicBezTo>
                    <a:pt x="7902" y="1653"/>
                    <a:pt x="7851" y="1578"/>
                    <a:pt x="7798" y="1729"/>
                  </a:cubicBezTo>
                  <a:cubicBezTo>
                    <a:pt x="7826" y="1736"/>
                    <a:pt x="7836" y="1726"/>
                    <a:pt x="7851" y="1720"/>
                  </a:cubicBezTo>
                  <a:cubicBezTo>
                    <a:pt x="7830" y="1733"/>
                    <a:pt x="7807" y="1748"/>
                    <a:pt x="7795" y="1773"/>
                  </a:cubicBezTo>
                  <a:cubicBezTo>
                    <a:pt x="7845" y="1795"/>
                    <a:pt x="7934" y="1757"/>
                    <a:pt x="8002" y="1752"/>
                  </a:cubicBezTo>
                  <a:lnTo>
                    <a:pt x="8014" y="1746"/>
                  </a:lnTo>
                  <a:cubicBezTo>
                    <a:pt x="8008" y="1771"/>
                    <a:pt x="8010" y="1789"/>
                    <a:pt x="8023" y="1799"/>
                  </a:cubicBezTo>
                  <a:lnTo>
                    <a:pt x="8017" y="1802"/>
                  </a:lnTo>
                  <a:lnTo>
                    <a:pt x="7913" y="1838"/>
                  </a:lnTo>
                  <a:cubicBezTo>
                    <a:pt x="7974" y="1881"/>
                    <a:pt x="7951" y="1935"/>
                    <a:pt x="7925" y="1986"/>
                  </a:cubicBezTo>
                  <a:cubicBezTo>
                    <a:pt x="7888" y="2000"/>
                    <a:pt x="7850" y="2012"/>
                    <a:pt x="7810" y="2024"/>
                  </a:cubicBezTo>
                  <a:cubicBezTo>
                    <a:pt x="7772" y="2036"/>
                    <a:pt x="7733" y="2049"/>
                    <a:pt x="7695" y="2065"/>
                  </a:cubicBezTo>
                  <a:cubicBezTo>
                    <a:pt x="7586" y="2074"/>
                    <a:pt x="7471" y="2092"/>
                    <a:pt x="7352" y="2080"/>
                  </a:cubicBezTo>
                  <a:cubicBezTo>
                    <a:pt x="7353" y="2068"/>
                    <a:pt x="7374" y="1999"/>
                    <a:pt x="7322" y="2018"/>
                  </a:cubicBezTo>
                  <a:cubicBezTo>
                    <a:pt x="7275" y="2048"/>
                    <a:pt x="7196" y="2062"/>
                    <a:pt x="7121" y="2086"/>
                  </a:cubicBezTo>
                  <a:cubicBezTo>
                    <a:pt x="7047" y="2110"/>
                    <a:pt x="6978" y="2143"/>
                    <a:pt x="6950" y="2210"/>
                  </a:cubicBezTo>
                  <a:cubicBezTo>
                    <a:pt x="6956" y="2195"/>
                    <a:pt x="6986" y="2238"/>
                    <a:pt x="6947" y="2252"/>
                  </a:cubicBezTo>
                  <a:cubicBezTo>
                    <a:pt x="6906" y="2241"/>
                    <a:pt x="6860" y="2237"/>
                    <a:pt x="6814" y="2237"/>
                  </a:cubicBezTo>
                  <a:cubicBezTo>
                    <a:pt x="6828" y="2231"/>
                    <a:pt x="6838" y="2215"/>
                    <a:pt x="6835" y="2204"/>
                  </a:cubicBezTo>
                  <a:cubicBezTo>
                    <a:pt x="6832" y="2193"/>
                    <a:pt x="6817" y="2190"/>
                    <a:pt x="6802" y="2195"/>
                  </a:cubicBezTo>
                  <a:cubicBezTo>
                    <a:pt x="6773" y="2208"/>
                    <a:pt x="6742" y="2225"/>
                    <a:pt x="6714" y="2246"/>
                  </a:cubicBezTo>
                  <a:cubicBezTo>
                    <a:pt x="6680" y="2251"/>
                    <a:pt x="6647" y="2258"/>
                    <a:pt x="6610" y="2269"/>
                  </a:cubicBezTo>
                  <a:cubicBezTo>
                    <a:pt x="6604" y="2232"/>
                    <a:pt x="6623" y="2223"/>
                    <a:pt x="6660" y="2225"/>
                  </a:cubicBezTo>
                  <a:cubicBezTo>
                    <a:pt x="6641" y="2159"/>
                    <a:pt x="6559" y="2229"/>
                    <a:pt x="6522" y="2201"/>
                  </a:cubicBezTo>
                  <a:cubicBezTo>
                    <a:pt x="6514" y="2140"/>
                    <a:pt x="6468" y="2166"/>
                    <a:pt x="6418" y="2198"/>
                  </a:cubicBezTo>
                  <a:cubicBezTo>
                    <a:pt x="6494" y="2251"/>
                    <a:pt x="6414" y="2288"/>
                    <a:pt x="6436" y="2325"/>
                  </a:cubicBezTo>
                  <a:cubicBezTo>
                    <a:pt x="6364" y="2386"/>
                    <a:pt x="6260" y="2458"/>
                    <a:pt x="6188" y="2432"/>
                  </a:cubicBezTo>
                  <a:cubicBezTo>
                    <a:pt x="6209" y="2416"/>
                    <a:pt x="6245" y="2401"/>
                    <a:pt x="6238" y="2382"/>
                  </a:cubicBezTo>
                  <a:cubicBezTo>
                    <a:pt x="6207" y="2392"/>
                    <a:pt x="6194" y="2384"/>
                    <a:pt x="6179" y="2417"/>
                  </a:cubicBezTo>
                  <a:lnTo>
                    <a:pt x="6173" y="2423"/>
                  </a:lnTo>
                  <a:cubicBezTo>
                    <a:pt x="6162" y="2418"/>
                    <a:pt x="6145" y="2399"/>
                    <a:pt x="6146" y="2382"/>
                  </a:cubicBezTo>
                  <a:cubicBezTo>
                    <a:pt x="6147" y="2374"/>
                    <a:pt x="6143" y="2369"/>
                    <a:pt x="6135" y="2370"/>
                  </a:cubicBezTo>
                  <a:cubicBezTo>
                    <a:pt x="6126" y="2371"/>
                    <a:pt x="6117" y="2377"/>
                    <a:pt x="6117" y="2384"/>
                  </a:cubicBezTo>
                  <a:cubicBezTo>
                    <a:pt x="6116" y="2405"/>
                    <a:pt x="6129" y="2426"/>
                    <a:pt x="6143" y="2438"/>
                  </a:cubicBezTo>
                  <a:lnTo>
                    <a:pt x="6140" y="2441"/>
                  </a:lnTo>
                  <a:cubicBezTo>
                    <a:pt x="6063" y="2474"/>
                    <a:pt x="6144" y="2521"/>
                    <a:pt x="6108" y="2559"/>
                  </a:cubicBezTo>
                  <a:cubicBezTo>
                    <a:pt x="6024" y="2582"/>
                    <a:pt x="6099" y="2622"/>
                    <a:pt x="6034" y="2647"/>
                  </a:cubicBezTo>
                  <a:cubicBezTo>
                    <a:pt x="5945" y="2628"/>
                    <a:pt x="5938" y="2703"/>
                    <a:pt x="5866" y="2757"/>
                  </a:cubicBezTo>
                  <a:lnTo>
                    <a:pt x="5869" y="2760"/>
                  </a:lnTo>
                  <a:cubicBezTo>
                    <a:pt x="5862" y="2763"/>
                    <a:pt x="5854" y="2765"/>
                    <a:pt x="5848" y="2769"/>
                  </a:cubicBezTo>
                  <a:cubicBezTo>
                    <a:pt x="5753" y="2769"/>
                    <a:pt x="5638" y="2847"/>
                    <a:pt x="5538" y="2869"/>
                  </a:cubicBezTo>
                  <a:cubicBezTo>
                    <a:pt x="5550" y="2861"/>
                    <a:pt x="5561" y="2850"/>
                    <a:pt x="5573" y="2842"/>
                  </a:cubicBezTo>
                  <a:cubicBezTo>
                    <a:pt x="5583" y="2836"/>
                    <a:pt x="5589" y="2826"/>
                    <a:pt x="5585" y="2819"/>
                  </a:cubicBezTo>
                  <a:cubicBezTo>
                    <a:pt x="5581" y="2811"/>
                    <a:pt x="5568" y="2810"/>
                    <a:pt x="5558" y="2816"/>
                  </a:cubicBezTo>
                  <a:cubicBezTo>
                    <a:pt x="5452" y="2884"/>
                    <a:pt x="5352" y="2973"/>
                    <a:pt x="5257" y="3061"/>
                  </a:cubicBezTo>
                  <a:lnTo>
                    <a:pt x="5251" y="3067"/>
                  </a:lnTo>
                  <a:cubicBezTo>
                    <a:pt x="5249" y="3069"/>
                    <a:pt x="5246" y="3070"/>
                    <a:pt x="5245" y="3073"/>
                  </a:cubicBezTo>
                  <a:cubicBezTo>
                    <a:pt x="5244" y="3074"/>
                    <a:pt x="5244" y="3075"/>
                    <a:pt x="5242" y="3076"/>
                  </a:cubicBezTo>
                  <a:cubicBezTo>
                    <a:pt x="5137" y="3131"/>
                    <a:pt x="5031" y="3186"/>
                    <a:pt x="5003" y="3271"/>
                  </a:cubicBezTo>
                  <a:cubicBezTo>
                    <a:pt x="4935" y="3274"/>
                    <a:pt x="4852" y="3330"/>
                    <a:pt x="4766" y="3392"/>
                  </a:cubicBezTo>
                  <a:cubicBezTo>
                    <a:pt x="4745" y="3407"/>
                    <a:pt x="4723" y="3418"/>
                    <a:pt x="4701" y="3433"/>
                  </a:cubicBezTo>
                  <a:cubicBezTo>
                    <a:pt x="4683" y="3408"/>
                    <a:pt x="4782" y="3335"/>
                    <a:pt x="4660" y="3380"/>
                  </a:cubicBezTo>
                  <a:cubicBezTo>
                    <a:pt x="4688" y="3392"/>
                    <a:pt x="4574" y="3474"/>
                    <a:pt x="4672" y="3451"/>
                  </a:cubicBezTo>
                  <a:cubicBezTo>
                    <a:pt x="4615" y="3490"/>
                    <a:pt x="4560" y="3534"/>
                    <a:pt x="4503" y="3554"/>
                  </a:cubicBezTo>
                  <a:cubicBezTo>
                    <a:pt x="4510" y="3568"/>
                    <a:pt x="4524" y="3577"/>
                    <a:pt x="4509" y="3593"/>
                  </a:cubicBezTo>
                  <a:cubicBezTo>
                    <a:pt x="4457" y="3655"/>
                    <a:pt x="4382" y="3730"/>
                    <a:pt x="4308" y="3803"/>
                  </a:cubicBezTo>
                  <a:cubicBezTo>
                    <a:pt x="4235" y="3875"/>
                    <a:pt x="4163" y="3944"/>
                    <a:pt x="4110" y="3992"/>
                  </a:cubicBezTo>
                  <a:cubicBezTo>
                    <a:pt x="4131" y="4021"/>
                    <a:pt x="4095" y="4060"/>
                    <a:pt x="4116" y="4089"/>
                  </a:cubicBezTo>
                  <a:cubicBezTo>
                    <a:pt x="4103" y="4099"/>
                    <a:pt x="4092" y="4112"/>
                    <a:pt x="4081" y="4122"/>
                  </a:cubicBezTo>
                  <a:cubicBezTo>
                    <a:pt x="4074" y="4128"/>
                    <a:pt x="4067" y="4134"/>
                    <a:pt x="4060" y="4139"/>
                  </a:cubicBezTo>
                  <a:cubicBezTo>
                    <a:pt x="4019" y="4146"/>
                    <a:pt x="3957" y="4162"/>
                    <a:pt x="3942" y="4216"/>
                  </a:cubicBezTo>
                  <a:cubicBezTo>
                    <a:pt x="3933" y="4226"/>
                    <a:pt x="3922" y="4236"/>
                    <a:pt x="3910" y="4246"/>
                  </a:cubicBezTo>
                  <a:cubicBezTo>
                    <a:pt x="3907" y="4248"/>
                    <a:pt x="3903" y="4250"/>
                    <a:pt x="3901" y="4252"/>
                  </a:cubicBezTo>
                  <a:cubicBezTo>
                    <a:pt x="3918" y="4227"/>
                    <a:pt x="3933" y="4203"/>
                    <a:pt x="3945" y="4178"/>
                  </a:cubicBezTo>
                  <a:cubicBezTo>
                    <a:pt x="3952" y="4163"/>
                    <a:pt x="3949" y="4148"/>
                    <a:pt x="3936" y="4145"/>
                  </a:cubicBezTo>
                  <a:cubicBezTo>
                    <a:pt x="3924" y="4143"/>
                    <a:pt x="3908" y="4151"/>
                    <a:pt x="3901" y="4166"/>
                  </a:cubicBezTo>
                  <a:cubicBezTo>
                    <a:pt x="3876" y="4215"/>
                    <a:pt x="3840" y="4266"/>
                    <a:pt x="3788" y="4323"/>
                  </a:cubicBezTo>
                  <a:cubicBezTo>
                    <a:pt x="3776" y="4335"/>
                    <a:pt x="3774" y="4352"/>
                    <a:pt x="3782" y="4361"/>
                  </a:cubicBezTo>
                  <a:cubicBezTo>
                    <a:pt x="3788" y="4366"/>
                    <a:pt x="3798" y="4365"/>
                    <a:pt x="3806" y="4361"/>
                  </a:cubicBezTo>
                  <a:cubicBezTo>
                    <a:pt x="3780" y="4389"/>
                    <a:pt x="3754" y="4414"/>
                    <a:pt x="3723" y="4429"/>
                  </a:cubicBezTo>
                  <a:cubicBezTo>
                    <a:pt x="3719" y="4429"/>
                    <a:pt x="3699" y="4406"/>
                    <a:pt x="3697" y="4408"/>
                  </a:cubicBezTo>
                  <a:cubicBezTo>
                    <a:pt x="3553" y="4526"/>
                    <a:pt x="3472" y="4674"/>
                    <a:pt x="3333" y="4757"/>
                  </a:cubicBezTo>
                  <a:cubicBezTo>
                    <a:pt x="3282" y="4889"/>
                    <a:pt x="3143" y="5030"/>
                    <a:pt x="3050" y="5061"/>
                  </a:cubicBezTo>
                  <a:cubicBezTo>
                    <a:pt x="3063" y="5038"/>
                    <a:pt x="3088" y="5011"/>
                    <a:pt x="3073" y="4996"/>
                  </a:cubicBezTo>
                  <a:cubicBezTo>
                    <a:pt x="3053" y="5038"/>
                    <a:pt x="3006" y="5118"/>
                    <a:pt x="2967" y="5203"/>
                  </a:cubicBezTo>
                  <a:cubicBezTo>
                    <a:pt x="2928" y="5288"/>
                    <a:pt x="2897" y="5378"/>
                    <a:pt x="2908" y="5434"/>
                  </a:cubicBezTo>
                  <a:cubicBezTo>
                    <a:pt x="2809" y="5454"/>
                    <a:pt x="2711" y="5516"/>
                    <a:pt x="2630" y="5694"/>
                  </a:cubicBezTo>
                  <a:cubicBezTo>
                    <a:pt x="2664" y="5743"/>
                    <a:pt x="2685" y="5685"/>
                    <a:pt x="2713" y="5691"/>
                  </a:cubicBezTo>
                  <a:cubicBezTo>
                    <a:pt x="2731" y="5809"/>
                    <a:pt x="2608" y="5754"/>
                    <a:pt x="2624" y="5744"/>
                  </a:cubicBezTo>
                  <a:cubicBezTo>
                    <a:pt x="2539" y="5798"/>
                    <a:pt x="2458" y="5910"/>
                    <a:pt x="2388" y="6042"/>
                  </a:cubicBezTo>
                  <a:cubicBezTo>
                    <a:pt x="2317" y="6174"/>
                    <a:pt x="2255" y="6328"/>
                    <a:pt x="2199" y="6459"/>
                  </a:cubicBezTo>
                  <a:cubicBezTo>
                    <a:pt x="2137" y="6495"/>
                    <a:pt x="2103" y="6589"/>
                    <a:pt x="2104" y="6668"/>
                  </a:cubicBezTo>
                  <a:cubicBezTo>
                    <a:pt x="2113" y="6652"/>
                    <a:pt x="2184" y="6628"/>
                    <a:pt x="2160" y="6668"/>
                  </a:cubicBezTo>
                  <a:cubicBezTo>
                    <a:pt x="2116" y="6697"/>
                    <a:pt x="2077" y="6730"/>
                    <a:pt x="2042" y="6766"/>
                  </a:cubicBezTo>
                  <a:cubicBezTo>
                    <a:pt x="2029" y="6733"/>
                    <a:pt x="2006" y="6707"/>
                    <a:pt x="1986" y="6677"/>
                  </a:cubicBezTo>
                  <a:cubicBezTo>
                    <a:pt x="1967" y="6715"/>
                    <a:pt x="1943" y="6756"/>
                    <a:pt x="1921" y="6798"/>
                  </a:cubicBezTo>
                  <a:cubicBezTo>
                    <a:pt x="1921" y="6797"/>
                    <a:pt x="1921" y="6794"/>
                    <a:pt x="1921" y="6793"/>
                  </a:cubicBezTo>
                  <a:lnTo>
                    <a:pt x="1915" y="6793"/>
                  </a:lnTo>
                  <a:cubicBezTo>
                    <a:pt x="1933" y="6763"/>
                    <a:pt x="1943" y="6731"/>
                    <a:pt x="1953" y="6701"/>
                  </a:cubicBezTo>
                  <a:cubicBezTo>
                    <a:pt x="1967" y="6662"/>
                    <a:pt x="1978" y="6625"/>
                    <a:pt x="2010" y="6595"/>
                  </a:cubicBezTo>
                  <a:cubicBezTo>
                    <a:pt x="2044" y="6572"/>
                    <a:pt x="2085" y="6507"/>
                    <a:pt x="2119" y="6435"/>
                  </a:cubicBezTo>
                  <a:cubicBezTo>
                    <a:pt x="2155" y="6357"/>
                    <a:pt x="2185" y="6272"/>
                    <a:pt x="2193" y="6225"/>
                  </a:cubicBezTo>
                  <a:cubicBezTo>
                    <a:pt x="2168" y="6266"/>
                    <a:pt x="2132" y="6246"/>
                    <a:pt x="2107" y="6287"/>
                  </a:cubicBezTo>
                  <a:lnTo>
                    <a:pt x="2098" y="6281"/>
                  </a:lnTo>
                  <a:cubicBezTo>
                    <a:pt x="2097" y="6281"/>
                    <a:pt x="2097" y="6281"/>
                    <a:pt x="2095" y="6281"/>
                  </a:cubicBezTo>
                  <a:cubicBezTo>
                    <a:pt x="2066" y="6259"/>
                    <a:pt x="2077" y="6156"/>
                    <a:pt x="2027" y="6249"/>
                  </a:cubicBezTo>
                  <a:cubicBezTo>
                    <a:pt x="2028" y="6298"/>
                    <a:pt x="2063" y="6266"/>
                    <a:pt x="2086" y="6290"/>
                  </a:cubicBezTo>
                  <a:cubicBezTo>
                    <a:pt x="2084" y="6296"/>
                    <a:pt x="2085" y="6300"/>
                    <a:pt x="2089" y="6302"/>
                  </a:cubicBezTo>
                  <a:lnTo>
                    <a:pt x="2095" y="6308"/>
                  </a:lnTo>
                  <a:cubicBezTo>
                    <a:pt x="2044" y="6402"/>
                    <a:pt x="1944" y="6481"/>
                    <a:pt x="1995" y="6571"/>
                  </a:cubicBezTo>
                  <a:lnTo>
                    <a:pt x="1998" y="6571"/>
                  </a:lnTo>
                  <a:cubicBezTo>
                    <a:pt x="1960" y="6608"/>
                    <a:pt x="1945" y="6653"/>
                    <a:pt x="1930" y="6695"/>
                  </a:cubicBezTo>
                  <a:cubicBezTo>
                    <a:pt x="1921" y="6720"/>
                    <a:pt x="1913" y="6743"/>
                    <a:pt x="1900" y="6766"/>
                  </a:cubicBezTo>
                  <a:cubicBezTo>
                    <a:pt x="1860" y="6778"/>
                    <a:pt x="1822" y="6866"/>
                    <a:pt x="1761" y="6908"/>
                  </a:cubicBezTo>
                  <a:cubicBezTo>
                    <a:pt x="1762" y="6909"/>
                    <a:pt x="1761" y="6910"/>
                    <a:pt x="1761" y="6911"/>
                  </a:cubicBezTo>
                  <a:cubicBezTo>
                    <a:pt x="1763" y="6895"/>
                    <a:pt x="1756" y="6883"/>
                    <a:pt x="1714" y="6881"/>
                  </a:cubicBezTo>
                  <a:lnTo>
                    <a:pt x="1673" y="6934"/>
                  </a:lnTo>
                  <a:cubicBezTo>
                    <a:pt x="1712" y="6942"/>
                    <a:pt x="1701" y="6965"/>
                    <a:pt x="1729" y="6976"/>
                  </a:cubicBezTo>
                  <a:cubicBezTo>
                    <a:pt x="1741" y="6958"/>
                    <a:pt x="1751" y="6939"/>
                    <a:pt x="1758" y="6923"/>
                  </a:cubicBezTo>
                  <a:cubicBezTo>
                    <a:pt x="1767" y="6990"/>
                    <a:pt x="1744" y="7076"/>
                    <a:pt x="1717" y="7168"/>
                  </a:cubicBezTo>
                  <a:lnTo>
                    <a:pt x="1726" y="7168"/>
                  </a:lnTo>
                  <a:cubicBezTo>
                    <a:pt x="1619" y="7428"/>
                    <a:pt x="1514" y="7691"/>
                    <a:pt x="1422" y="7951"/>
                  </a:cubicBezTo>
                  <a:cubicBezTo>
                    <a:pt x="1387" y="8048"/>
                    <a:pt x="1353" y="8146"/>
                    <a:pt x="1321" y="8246"/>
                  </a:cubicBezTo>
                  <a:cubicBezTo>
                    <a:pt x="1325" y="8226"/>
                    <a:pt x="1331" y="8207"/>
                    <a:pt x="1336" y="8187"/>
                  </a:cubicBezTo>
                  <a:lnTo>
                    <a:pt x="1336" y="8178"/>
                  </a:lnTo>
                  <a:cubicBezTo>
                    <a:pt x="1339" y="8168"/>
                    <a:pt x="1337" y="8160"/>
                    <a:pt x="1330" y="8158"/>
                  </a:cubicBezTo>
                  <a:cubicBezTo>
                    <a:pt x="1323" y="8156"/>
                    <a:pt x="1315" y="8162"/>
                    <a:pt x="1312" y="8172"/>
                  </a:cubicBezTo>
                  <a:cubicBezTo>
                    <a:pt x="1297" y="8228"/>
                    <a:pt x="1289" y="8282"/>
                    <a:pt x="1283" y="8335"/>
                  </a:cubicBezTo>
                  <a:cubicBezTo>
                    <a:pt x="1280" y="8360"/>
                    <a:pt x="1278" y="8384"/>
                    <a:pt x="1274" y="8409"/>
                  </a:cubicBezTo>
                  <a:cubicBezTo>
                    <a:pt x="1261" y="8453"/>
                    <a:pt x="1247" y="8497"/>
                    <a:pt x="1235" y="8542"/>
                  </a:cubicBezTo>
                  <a:cubicBezTo>
                    <a:pt x="1212" y="8564"/>
                    <a:pt x="1186" y="8623"/>
                    <a:pt x="1170" y="8672"/>
                  </a:cubicBezTo>
                  <a:cubicBezTo>
                    <a:pt x="1151" y="8734"/>
                    <a:pt x="1147" y="8779"/>
                    <a:pt x="1179" y="8722"/>
                  </a:cubicBezTo>
                  <a:cubicBezTo>
                    <a:pt x="1103" y="8878"/>
                    <a:pt x="1078" y="9014"/>
                    <a:pt x="1067" y="9138"/>
                  </a:cubicBezTo>
                  <a:cubicBezTo>
                    <a:pt x="1060" y="9221"/>
                    <a:pt x="1060" y="9302"/>
                    <a:pt x="1052" y="9378"/>
                  </a:cubicBezTo>
                  <a:cubicBezTo>
                    <a:pt x="1029" y="9426"/>
                    <a:pt x="1036" y="9525"/>
                    <a:pt x="1005" y="9558"/>
                  </a:cubicBezTo>
                  <a:cubicBezTo>
                    <a:pt x="1009" y="9560"/>
                    <a:pt x="1013" y="9562"/>
                    <a:pt x="1017" y="9564"/>
                  </a:cubicBezTo>
                  <a:cubicBezTo>
                    <a:pt x="997" y="9636"/>
                    <a:pt x="972" y="9706"/>
                    <a:pt x="955" y="9783"/>
                  </a:cubicBezTo>
                  <a:cubicBezTo>
                    <a:pt x="931" y="9884"/>
                    <a:pt x="919" y="9993"/>
                    <a:pt x="955" y="10116"/>
                  </a:cubicBezTo>
                  <a:cubicBezTo>
                    <a:pt x="1020" y="10142"/>
                    <a:pt x="1037" y="10085"/>
                    <a:pt x="1067" y="10048"/>
                  </a:cubicBezTo>
                  <a:cubicBezTo>
                    <a:pt x="1059" y="10125"/>
                    <a:pt x="1064" y="10202"/>
                    <a:pt x="1073" y="10282"/>
                  </a:cubicBezTo>
                  <a:cubicBezTo>
                    <a:pt x="1092" y="10445"/>
                    <a:pt x="1134" y="10609"/>
                    <a:pt x="1147" y="10769"/>
                  </a:cubicBezTo>
                  <a:cubicBezTo>
                    <a:pt x="1146" y="10771"/>
                    <a:pt x="1147" y="10773"/>
                    <a:pt x="1147" y="10775"/>
                  </a:cubicBezTo>
                  <a:cubicBezTo>
                    <a:pt x="1147" y="10836"/>
                    <a:pt x="1148" y="10903"/>
                    <a:pt x="1153" y="10979"/>
                  </a:cubicBezTo>
                  <a:cubicBezTo>
                    <a:pt x="1120" y="11061"/>
                    <a:pt x="1093" y="11151"/>
                    <a:pt x="1067" y="11239"/>
                  </a:cubicBezTo>
                  <a:cubicBezTo>
                    <a:pt x="1065" y="11294"/>
                    <a:pt x="1118" y="11263"/>
                    <a:pt x="1123" y="11307"/>
                  </a:cubicBezTo>
                  <a:cubicBezTo>
                    <a:pt x="1104" y="11353"/>
                    <a:pt x="1112" y="11430"/>
                    <a:pt x="1120" y="11505"/>
                  </a:cubicBezTo>
                  <a:cubicBezTo>
                    <a:pt x="1128" y="11580"/>
                    <a:pt x="1137" y="11654"/>
                    <a:pt x="1108" y="11688"/>
                  </a:cubicBezTo>
                  <a:cubicBezTo>
                    <a:pt x="1148" y="11694"/>
                    <a:pt x="1122" y="11812"/>
                    <a:pt x="1159" y="11824"/>
                  </a:cubicBezTo>
                  <a:cubicBezTo>
                    <a:pt x="1148" y="12003"/>
                    <a:pt x="1168" y="12174"/>
                    <a:pt x="1203" y="12344"/>
                  </a:cubicBezTo>
                  <a:cubicBezTo>
                    <a:pt x="1222" y="12437"/>
                    <a:pt x="1279" y="12536"/>
                    <a:pt x="1277" y="12619"/>
                  </a:cubicBezTo>
                  <a:cubicBezTo>
                    <a:pt x="1276" y="12646"/>
                    <a:pt x="1244" y="12646"/>
                    <a:pt x="1256" y="12699"/>
                  </a:cubicBezTo>
                  <a:cubicBezTo>
                    <a:pt x="1284" y="12821"/>
                    <a:pt x="1335" y="12926"/>
                    <a:pt x="1383" y="13030"/>
                  </a:cubicBezTo>
                  <a:cubicBezTo>
                    <a:pt x="1427" y="13124"/>
                    <a:pt x="1469" y="13216"/>
                    <a:pt x="1490" y="13319"/>
                  </a:cubicBezTo>
                  <a:cubicBezTo>
                    <a:pt x="1489" y="13324"/>
                    <a:pt x="1488" y="13328"/>
                    <a:pt x="1490" y="13334"/>
                  </a:cubicBezTo>
                  <a:cubicBezTo>
                    <a:pt x="1500" y="13374"/>
                    <a:pt x="1510" y="13416"/>
                    <a:pt x="1519" y="13458"/>
                  </a:cubicBezTo>
                  <a:cubicBezTo>
                    <a:pt x="1537" y="13544"/>
                    <a:pt x="1555" y="13634"/>
                    <a:pt x="1605" y="13715"/>
                  </a:cubicBezTo>
                  <a:cubicBezTo>
                    <a:pt x="1567" y="13845"/>
                    <a:pt x="1676" y="13978"/>
                    <a:pt x="1735" y="14167"/>
                  </a:cubicBezTo>
                  <a:cubicBezTo>
                    <a:pt x="1690" y="14227"/>
                    <a:pt x="1741" y="14341"/>
                    <a:pt x="1803" y="14421"/>
                  </a:cubicBezTo>
                  <a:cubicBezTo>
                    <a:pt x="1835" y="14431"/>
                    <a:pt x="1859" y="14497"/>
                    <a:pt x="1897" y="14575"/>
                  </a:cubicBezTo>
                  <a:cubicBezTo>
                    <a:pt x="1935" y="14653"/>
                    <a:pt x="1986" y="14741"/>
                    <a:pt x="2063" y="14796"/>
                  </a:cubicBezTo>
                  <a:cubicBezTo>
                    <a:pt x="2078" y="14616"/>
                    <a:pt x="1991" y="14420"/>
                    <a:pt x="1894" y="14226"/>
                  </a:cubicBezTo>
                  <a:cubicBezTo>
                    <a:pt x="1802" y="14042"/>
                    <a:pt x="1703" y="13861"/>
                    <a:pt x="1664" y="13715"/>
                  </a:cubicBezTo>
                  <a:cubicBezTo>
                    <a:pt x="1663" y="13711"/>
                    <a:pt x="1662" y="13707"/>
                    <a:pt x="1661" y="13703"/>
                  </a:cubicBezTo>
                  <a:cubicBezTo>
                    <a:pt x="1660" y="13702"/>
                    <a:pt x="1658" y="13701"/>
                    <a:pt x="1658" y="13700"/>
                  </a:cubicBezTo>
                  <a:cubicBezTo>
                    <a:pt x="1658" y="13699"/>
                    <a:pt x="1655" y="13696"/>
                    <a:pt x="1655" y="13694"/>
                  </a:cubicBezTo>
                  <a:lnTo>
                    <a:pt x="1655" y="13691"/>
                  </a:lnTo>
                  <a:cubicBezTo>
                    <a:pt x="1607" y="13621"/>
                    <a:pt x="1588" y="13540"/>
                    <a:pt x="1569" y="13452"/>
                  </a:cubicBezTo>
                  <a:cubicBezTo>
                    <a:pt x="1560" y="13410"/>
                    <a:pt x="1552" y="13365"/>
                    <a:pt x="1540" y="13322"/>
                  </a:cubicBezTo>
                  <a:cubicBezTo>
                    <a:pt x="1539" y="13318"/>
                    <a:pt x="1539" y="13314"/>
                    <a:pt x="1537" y="13310"/>
                  </a:cubicBezTo>
                  <a:cubicBezTo>
                    <a:pt x="1454" y="12935"/>
                    <a:pt x="1372" y="12564"/>
                    <a:pt x="1309" y="12182"/>
                  </a:cubicBezTo>
                  <a:cubicBezTo>
                    <a:pt x="1247" y="11799"/>
                    <a:pt x="1206" y="11406"/>
                    <a:pt x="1209" y="10997"/>
                  </a:cubicBezTo>
                  <a:lnTo>
                    <a:pt x="1200" y="11000"/>
                  </a:lnTo>
                  <a:cubicBezTo>
                    <a:pt x="1195" y="10919"/>
                    <a:pt x="1191" y="10848"/>
                    <a:pt x="1191" y="10784"/>
                  </a:cubicBezTo>
                  <a:lnTo>
                    <a:pt x="1200" y="10787"/>
                  </a:lnTo>
                  <a:cubicBezTo>
                    <a:pt x="1200" y="10637"/>
                    <a:pt x="1203" y="10518"/>
                    <a:pt x="1209" y="10406"/>
                  </a:cubicBezTo>
                  <a:cubicBezTo>
                    <a:pt x="1217" y="10410"/>
                    <a:pt x="1225" y="10409"/>
                    <a:pt x="1238" y="10406"/>
                  </a:cubicBezTo>
                  <a:lnTo>
                    <a:pt x="1244" y="10406"/>
                  </a:lnTo>
                  <a:cubicBezTo>
                    <a:pt x="1221" y="10470"/>
                    <a:pt x="1233" y="10544"/>
                    <a:pt x="1244" y="10610"/>
                  </a:cubicBezTo>
                  <a:lnTo>
                    <a:pt x="1250" y="10645"/>
                  </a:lnTo>
                  <a:cubicBezTo>
                    <a:pt x="1252" y="10657"/>
                    <a:pt x="1260" y="10663"/>
                    <a:pt x="1268" y="10660"/>
                  </a:cubicBezTo>
                  <a:cubicBezTo>
                    <a:pt x="1274" y="10658"/>
                    <a:pt x="1277" y="10649"/>
                    <a:pt x="1277" y="10639"/>
                  </a:cubicBezTo>
                  <a:cubicBezTo>
                    <a:pt x="1277" y="10638"/>
                    <a:pt x="1277" y="10635"/>
                    <a:pt x="1277" y="10633"/>
                  </a:cubicBezTo>
                  <a:lnTo>
                    <a:pt x="1271" y="10598"/>
                  </a:lnTo>
                  <a:cubicBezTo>
                    <a:pt x="1262" y="10544"/>
                    <a:pt x="1252" y="10488"/>
                    <a:pt x="1262" y="10441"/>
                  </a:cubicBezTo>
                  <a:cubicBezTo>
                    <a:pt x="1271" y="10448"/>
                    <a:pt x="1284" y="10454"/>
                    <a:pt x="1294" y="10459"/>
                  </a:cubicBezTo>
                  <a:cubicBezTo>
                    <a:pt x="1279" y="10626"/>
                    <a:pt x="1284" y="10794"/>
                    <a:pt x="1294" y="10958"/>
                  </a:cubicBezTo>
                  <a:lnTo>
                    <a:pt x="1309" y="11180"/>
                  </a:lnTo>
                  <a:cubicBezTo>
                    <a:pt x="1279" y="11196"/>
                    <a:pt x="1299" y="11267"/>
                    <a:pt x="1259" y="11272"/>
                  </a:cubicBezTo>
                  <a:cubicBezTo>
                    <a:pt x="1273" y="11332"/>
                    <a:pt x="1282" y="11394"/>
                    <a:pt x="1292" y="11455"/>
                  </a:cubicBezTo>
                  <a:cubicBezTo>
                    <a:pt x="1281" y="11446"/>
                    <a:pt x="1270" y="11438"/>
                    <a:pt x="1259" y="11431"/>
                  </a:cubicBezTo>
                  <a:cubicBezTo>
                    <a:pt x="1271" y="11479"/>
                    <a:pt x="1285" y="11524"/>
                    <a:pt x="1306" y="11555"/>
                  </a:cubicBezTo>
                  <a:cubicBezTo>
                    <a:pt x="1314" y="11618"/>
                    <a:pt x="1319" y="11680"/>
                    <a:pt x="1324" y="11741"/>
                  </a:cubicBezTo>
                  <a:lnTo>
                    <a:pt x="1283" y="11747"/>
                  </a:lnTo>
                  <a:cubicBezTo>
                    <a:pt x="1288" y="11817"/>
                    <a:pt x="1311" y="11857"/>
                    <a:pt x="1336" y="11892"/>
                  </a:cubicBezTo>
                  <a:cubicBezTo>
                    <a:pt x="1339" y="11938"/>
                    <a:pt x="1341" y="11985"/>
                    <a:pt x="1345" y="12031"/>
                  </a:cubicBezTo>
                  <a:cubicBezTo>
                    <a:pt x="1363" y="12240"/>
                    <a:pt x="1395" y="12441"/>
                    <a:pt x="1475" y="12616"/>
                  </a:cubicBezTo>
                  <a:cubicBezTo>
                    <a:pt x="1477" y="12625"/>
                    <a:pt x="1480" y="12634"/>
                    <a:pt x="1484" y="12643"/>
                  </a:cubicBezTo>
                  <a:cubicBezTo>
                    <a:pt x="1487" y="12651"/>
                    <a:pt x="1493" y="12659"/>
                    <a:pt x="1498" y="12663"/>
                  </a:cubicBezTo>
                  <a:cubicBezTo>
                    <a:pt x="1507" y="12679"/>
                    <a:pt x="1516" y="12695"/>
                    <a:pt x="1525" y="12710"/>
                  </a:cubicBezTo>
                  <a:cubicBezTo>
                    <a:pt x="1520" y="12676"/>
                    <a:pt x="1561" y="12680"/>
                    <a:pt x="1587" y="12672"/>
                  </a:cubicBezTo>
                  <a:cubicBezTo>
                    <a:pt x="1564" y="12596"/>
                    <a:pt x="1539" y="12557"/>
                    <a:pt x="1563" y="12489"/>
                  </a:cubicBezTo>
                  <a:cubicBezTo>
                    <a:pt x="1583" y="12490"/>
                    <a:pt x="1596" y="12509"/>
                    <a:pt x="1608" y="12527"/>
                  </a:cubicBezTo>
                  <a:cubicBezTo>
                    <a:pt x="1606" y="12562"/>
                    <a:pt x="1594" y="12587"/>
                    <a:pt x="1593" y="12622"/>
                  </a:cubicBezTo>
                  <a:cubicBezTo>
                    <a:pt x="1641" y="12649"/>
                    <a:pt x="1668" y="12722"/>
                    <a:pt x="1723" y="12734"/>
                  </a:cubicBezTo>
                  <a:cubicBezTo>
                    <a:pt x="1772" y="12883"/>
                    <a:pt x="1812" y="13045"/>
                    <a:pt x="1711" y="13041"/>
                  </a:cubicBezTo>
                  <a:cubicBezTo>
                    <a:pt x="1719" y="13071"/>
                    <a:pt x="1730" y="13103"/>
                    <a:pt x="1738" y="13133"/>
                  </a:cubicBezTo>
                  <a:cubicBezTo>
                    <a:pt x="1698" y="13110"/>
                    <a:pt x="1658" y="13055"/>
                    <a:pt x="1667" y="12976"/>
                  </a:cubicBezTo>
                  <a:cubicBezTo>
                    <a:pt x="1642" y="12983"/>
                    <a:pt x="1619" y="12983"/>
                    <a:pt x="1602" y="12970"/>
                  </a:cubicBezTo>
                  <a:cubicBezTo>
                    <a:pt x="1591" y="12913"/>
                    <a:pt x="1583" y="12855"/>
                    <a:pt x="1578" y="12796"/>
                  </a:cubicBezTo>
                  <a:cubicBezTo>
                    <a:pt x="1578" y="12795"/>
                    <a:pt x="1579" y="12795"/>
                    <a:pt x="1578" y="12793"/>
                  </a:cubicBezTo>
                  <a:cubicBezTo>
                    <a:pt x="1576" y="12783"/>
                    <a:pt x="1569" y="12773"/>
                    <a:pt x="1560" y="12773"/>
                  </a:cubicBezTo>
                  <a:cubicBezTo>
                    <a:pt x="1551" y="12772"/>
                    <a:pt x="1545" y="12784"/>
                    <a:pt x="1546" y="12796"/>
                  </a:cubicBezTo>
                  <a:cubicBezTo>
                    <a:pt x="1562" y="13004"/>
                    <a:pt x="1621" y="13208"/>
                    <a:pt x="1682" y="13378"/>
                  </a:cubicBezTo>
                  <a:cubicBezTo>
                    <a:pt x="1686" y="13390"/>
                    <a:pt x="1697" y="13396"/>
                    <a:pt x="1705" y="13393"/>
                  </a:cubicBezTo>
                  <a:cubicBezTo>
                    <a:pt x="1714" y="13389"/>
                    <a:pt x="1718" y="13375"/>
                    <a:pt x="1714" y="13363"/>
                  </a:cubicBezTo>
                  <a:cubicBezTo>
                    <a:pt x="1700" y="13326"/>
                    <a:pt x="1686" y="13289"/>
                    <a:pt x="1673" y="13248"/>
                  </a:cubicBezTo>
                  <a:cubicBezTo>
                    <a:pt x="1676" y="13254"/>
                    <a:pt x="1681" y="13260"/>
                    <a:pt x="1685" y="13266"/>
                  </a:cubicBezTo>
                  <a:cubicBezTo>
                    <a:pt x="1736" y="13353"/>
                    <a:pt x="1801" y="13402"/>
                    <a:pt x="1856" y="13349"/>
                  </a:cubicBezTo>
                  <a:cubicBezTo>
                    <a:pt x="1840" y="13279"/>
                    <a:pt x="1808" y="13255"/>
                    <a:pt x="1794" y="13216"/>
                  </a:cubicBezTo>
                  <a:cubicBezTo>
                    <a:pt x="1884" y="13220"/>
                    <a:pt x="1861" y="13378"/>
                    <a:pt x="1933" y="13431"/>
                  </a:cubicBezTo>
                  <a:lnTo>
                    <a:pt x="1933" y="13437"/>
                  </a:lnTo>
                  <a:cubicBezTo>
                    <a:pt x="1937" y="13471"/>
                    <a:pt x="1943" y="13509"/>
                    <a:pt x="1959" y="13544"/>
                  </a:cubicBezTo>
                  <a:lnTo>
                    <a:pt x="1950" y="13544"/>
                  </a:lnTo>
                  <a:cubicBezTo>
                    <a:pt x="1959" y="13604"/>
                    <a:pt x="2029" y="13749"/>
                    <a:pt x="2015" y="13836"/>
                  </a:cubicBezTo>
                  <a:cubicBezTo>
                    <a:pt x="2071" y="13811"/>
                    <a:pt x="2082" y="13942"/>
                    <a:pt x="2119" y="13981"/>
                  </a:cubicBezTo>
                  <a:cubicBezTo>
                    <a:pt x="2112" y="13988"/>
                    <a:pt x="2111" y="14003"/>
                    <a:pt x="2128" y="14034"/>
                  </a:cubicBezTo>
                  <a:cubicBezTo>
                    <a:pt x="2171" y="14021"/>
                    <a:pt x="2167" y="14000"/>
                    <a:pt x="2151" y="13987"/>
                  </a:cubicBezTo>
                  <a:cubicBezTo>
                    <a:pt x="2215" y="13975"/>
                    <a:pt x="2218" y="13900"/>
                    <a:pt x="2255" y="13842"/>
                  </a:cubicBezTo>
                  <a:cubicBezTo>
                    <a:pt x="2191" y="13849"/>
                    <a:pt x="2156" y="13766"/>
                    <a:pt x="2122" y="13680"/>
                  </a:cubicBezTo>
                  <a:cubicBezTo>
                    <a:pt x="2088" y="13594"/>
                    <a:pt x="2054" y="13508"/>
                    <a:pt x="1992" y="13508"/>
                  </a:cubicBezTo>
                  <a:cubicBezTo>
                    <a:pt x="1985" y="13488"/>
                    <a:pt x="1983" y="13465"/>
                    <a:pt x="1980" y="13440"/>
                  </a:cubicBezTo>
                  <a:lnTo>
                    <a:pt x="1977" y="13417"/>
                  </a:lnTo>
                  <a:lnTo>
                    <a:pt x="1980" y="13417"/>
                  </a:lnTo>
                  <a:cubicBezTo>
                    <a:pt x="2008" y="13330"/>
                    <a:pt x="1966" y="13243"/>
                    <a:pt x="1924" y="13157"/>
                  </a:cubicBezTo>
                  <a:cubicBezTo>
                    <a:pt x="1882" y="13071"/>
                    <a:pt x="1839" y="12985"/>
                    <a:pt x="1871" y="12908"/>
                  </a:cubicBezTo>
                  <a:lnTo>
                    <a:pt x="1868" y="12897"/>
                  </a:lnTo>
                  <a:cubicBezTo>
                    <a:pt x="1882" y="12904"/>
                    <a:pt x="1894" y="12909"/>
                    <a:pt x="1903" y="12911"/>
                  </a:cubicBezTo>
                  <a:cubicBezTo>
                    <a:pt x="1909" y="12913"/>
                    <a:pt x="1917" y="12910"/>
                    <a:pt x="1918" y="12903"/>
                  </a:cubicBezTo>
                  <a:cubicBezTo>
                    <a:pt x="1918" y="12901"/>
                    <a:pt x="1915" y="12898"/>
                    <a:pt x="1915" y="12897"/>
                  </a:cubicBezTo>
                  <a:cubicBezTo>
                    <a:pt x="1914" y="12891"/>
                    <a:pt x="1911" y="12886"/>
                    <a:pt x="1906" y="12885"/>
                  </a:cubicBezTo>
                  <a:cubicBezTo>
                    <a:pt x="1900" y="12883"/>
                    <a:pt x="1893" y="12881"/>
                    <a:pt x="1882" y="12876"/>
                  </a:cubicBezTo>
                  <a:cubicBezTo>
                    <a:pt x="1869" y="12830"/>
                    <a:pt x="1839" y="12822"/>
                    <a:pt x="1835" y="12755"/>
                  </a:cubicBezTo>
                  <a:cubicBezTo>
                    <a:pt x="1863" y="12704"/>
                    <a:pt x="1904" y="12675"/>
                    <a:pt x="1915" y="12575"/>
                  </a:cubicBezTo>
                  <a:cubicBezTo>
                    <a:pt x="1888" y="12526"/>
                    <a:pt x="1835" y="12532"/>
                    <a:pt x="1832" y="12433"/>
                  </a:cubicBezTo>
                  <a:cubicBezTo>
                    <a:pt x="1789" y="12465"/>
                    <a:pt x="1799" y="12475"/>
                    <a:pt x="1776" y="12492"/>
                  </a:cubicBezTo>
                  <a:lnTo>
                    <a:pt x="1779" y="12501"/>
                  </a:lnTo>
                  <a:lnTo>
                    <a:pt x="1767" y="12495"/>
                  </a:lnTo>
                  <a:cubicBezTo>
                    <a:pt x="1757" y="12489"/>
                    <a:pt x="1749" y="12481"/>
                    <a:pt x="1738" y="12474"/>
                  </a:cubicBezTo>
                  <a:cubicBezTo>
                    <a:pt x="1758" y="12430"/>
                    <a:pt x="1742" y="12368"/>
                    <a:pt x="1723" y="12300"/>
                  </a:cubicBezTo>
                  <a:cubicBezTo>
                    <a:pt x="1704" y="12231"/>
                    <a:pt x="1682" y="12155"/>
                    <a:pt x="1699" y="12093"/>
                  </a:cubicBezTo>
                  <a:cubicBezTo>
                    <a:pt x="1759" y="12130"/>
                    <a:pt x="1793" y="12154"/>
                    <a:pt x="1862" y="12111"/>
                  </a:cubicBezTo>
                  <a:cubicBezTo>
                    <a:pt x="1828" y="12047"/>
                    <a:pt x="1854" y="12050"/>
                    <a:pt x="1835" y="11960"/>
                  </a:cubicBezTo>
                  <a:cubicBezTo>
                    <a:pt x="1897" y="11993"/>
                    <a:pt x="1831" y="11940"/>
                    <a:pt x="1880" y="11907"/>
                  </a:cubicBezTo>
                  <a:cubicBezTo>
                    <a:pt x="1814" y="11903"/>
                    <a:pt x="1811" y="11793"/>
                    <a:pt x="1800" y="11697"/>
                  </a:cubicBezTo>
                  <a:lnTo>
                    <a:pt x="1794" y="11700"/>
                  </a:lnTo>
                  <a:cubicBezTo>
                    <a:pt x="1794" y="11672"/>
                    <a:pt x="1793" y="11645"/>
                    <a:pt x="1791" y="11617"/>
                  </a:cubicBezTo>
                  <a:cubicBezTo>
                    <a:pt x="1788" y="11574"/>
                    <a:pt x="1784" y="11533"/>
                    <a:pt x="1791" y="11496"/>
                  </a:cubicBezTo>
                  <a:cubicBezTo>
                    <a:pt x="1791" y="11493"/>
                    <a:pt x="1791" y="11490"/>
                    <a:pt x="1791" y="11487"/>
                  </a:cubicBezTo>
                  <a:cubicBezTo>
                    <a:pt x="1790" y="11475"/>
                    <a:pt x="1783" y="11464"/>
                    <a:pt x="1773" y="11461"/>
                  </a:cubicBezTo>
                  <a:cubicBezTo>
                    <a:pt x="1761" y="11456"/>
                    <a:pt x="1749" y="11466"/>
                    <a:pt x="1747" y="11481"/>
                  </a:cubicBezTo>
                  <a:cubicBezTo>
                    <a:pt x="1739" y="11526"/>
                    <a:pt x="1741" y="11572"/>
                    <a:pt x="1744" y="11617"/>
                  </a:cubicBezTo>
                  <a:cubicBezTo>
                    <a:pt x="1745" y="11638"/>
                    <a:pt x="1746" y="11660"/>
                    <a:pt x="1747" y="11679"/>
                  </a:cubicBezTo>
                  <a:cubicBezTo>
                    <a:pt x="1668" y="11735"/>
                    <a:pt x="1646" y="11681"/>
                    <a:pt x="1631" y="11605"/>
                  </a:cubicBezTo>
                  <a:cubicBezTo>
                    <a:pt x="1617" y="11530"/>
                    <a:pt x="1609" y="11434"/>
                    <a:pt x="1560" y="11408"/>
                  </a:cubicBezTo>
                  <a:cubicBezTo>
                    <a:pt x="1562" y="11443"/>
                    <a:pt x="1572" y="11485"/>
                    <a:pt x="1534" y="11478"/>
                  </a:cubicBezTo>
                  <a:cubicBezTo>
                    <a:pt x="1532" y="11456"/>
                    <a:pt x="1518" y="11454"/>
                    <a:pt x="1513" y="11437"/>
                  </a:cubicBezTo>
                  <a:cubicBezTo>
                    <a:pt x="1510" y="11414"/>
                    <a:pt x="1512" y="11392"/>
                    <a:pt x="1516" y="11366"/>
                  </a:cubicBezTo>
                  <a:cubicBezTo>
                    <a:pt x="1518" y="11351"/>
                    <a:pt x="1520" y="11335"/>
                    <a:pt x="1522" y="11319"/>
                  </a:cubicBezTo>
                  <a:cubicBezTo>
                    <a:pt x="1563" y="11291"/>
                    <a:pt x="1508" y="11225"/>
                    <a:pt x="1510" y="11186"/>
                  </a:cubicBezTo>
                  <a:cubicBezTo>
                    <a:pt x="1456" y="11179"/>
                    <a:pt x="1458" y="11237"/>
                    <a:pt x="1466" y="11301"/>
                  </a:cubicBezTo>
                  <a:lnTo>
                    <a:pt x="1472" y="11301"/>
                  </a:lnTo>
                  <a:cubicBezTo>
                    <a:pt x="1471" y="11317"/>
                    <a:pt x="1469" y="11332"/>
                    <a:pt x="1466" y="11348"/>
                  </a:cubicBezTo>
                  <a:cubicBezTo>
                    <a:pt x="1461" y="11380"/>
                    <a:pt x="1455" y="11415"/>
                    <a:pt x="1463" y="11455"/>
                  </a:cubicBezTo>
                  <a:cubicBezTo>
                    <a:pt x="1463" y="11457"/>
                    <a:pt x="1463" y="11459"/>
                    <a:pt x="1463" y="11461"/>
                  </a:cubicBezTo>
                  <a:lnTo>
                    <a:pt x="1469" y="11464"/>
                  </a:lnTo>
                  <a:cubicBezTo>
                    <a:pt x="1437" y="11476"/>
                    <a:pt x="1463" y="11555"/>
                    <a:pt x="1407" y="11540"/>
                  </a:cubicBezTo>
                  <a:cubicBezTo>
                    <a:pt x="1373" y="11425"/>
                    <a:pt x="1370" y="11346"/>
                    <a:pt x="1377" y="11218"/>
                  </a:cubicBezTo>
                  <a:cubicBezTo>
                    <a:pt x="1377" y="11218"/>
                    <a:pt x="1377" y="11216"/>
                    <a:pt x="1377" y="11215"/>
                  </a:cubicBezTo>
                  <a:cubicBezTo>
                    <a:pt x="1378" y="11210"/>
                    <a:pt x="1377" y="11204"/>
                    <a:pt x="1377" y="11198"/>
                  </a:cubicBezTo>
                  <a:lnTo>
                    <a:pt x="1374" y="11198"/>
                  </a:lnTo>
                  <a:lnTo>
                    <a:pt x="1359" y="10955"/>
                  </a:lnTo>
                  <a:cubicBezTo>
                    <a:pt x="1346" y="10740"/>
                    <a:pt x="1338" y="10515"/>
                    <a:pt x="1380" y="10303"/>
                  </a:cubicBezTo>
                  <a:cubicBezTo>
                    <a:pt x="1406" y="10283"/>
                    <a:pt x="1424" y="10250"/>
                    <a:pt x="1472" y="10261"/>
                  </a:cubicBezTo>
                  <a:cubicBezTo>
                    <a:pt x="1476" y="10267"/>
                    <a:pt x="1478" y="10271"/>
                    <a:pt x="1478" y="10273"/>
                  </a:cubicBezTo>
                  <a:cubicBezTo>
                    <a:pt x="1477" y="10287"/>
                    <a:pt x="1485" y="10299"/>
                    <a:pt x="1495" y="10300"/>
                  </a:cubicBezTo>
                  <a:cubicBezTo>
                    <a:pt x="1506" y="10300"/>
                    <a:pt x="1515" y="10290"/>
                    <a:pt x="1516" y="10276"/>
                  </a:cubicBezTo>
                  <a:cubicBezTo>
                    <a:pt x="1517" y="10252"/>
                    <a:pt x="1507" y="10234"/>
                    <a:pt x="1495" y="10220"/>
                  </a:cubicBezTo>
                  <a:lnTo>
                    <a:pt x="1498" y="10220"/>
                  </a:lnTo>
                  <a:lnTo>
                    <a:pt x="1501" y="10173"/>
                  </a:lnTo>
                  <a:cubicBezTo>
                    <a:pt x="1528" y="10098"/>
                    <a:pt x="1567" y="10079"/>
                    <a:pt x="1599" y="10045"/>
                  </a:cubicBezTo>
                  <a:cubicBezTo>
                    <a:pt x="1631" y="10012"/>
                    <a:pt x="1657" y="9965"/>
                    <a:pt x="1658" y="9845"/>
                  </a:cubicBezTo>
                  <a:cubicBezTo>
                    <a:pt x="1697" y="9813"/>
                    <a:pt x="1739" y="9789"/>
                    <a:pt x="1785" y="9768"/>
                  </a:cubicBezTo>
                  <a:cubicBezTo>
                    <a:pt x="1802" y="9840"/>
                    <a:pt x="1760" y="9956"/>
                    <a:pt x="1797" y="10028"/>
                  </a:cubicBezTo>
                  <a:cubicBezTo>
                    <a:pt x="1752" y="10073"/>
                    <a:pt x="1790" y="10190"/>
                    <a:pt x="1779" y="10267"/>
                  </a:cubicBezTo>
                  <a:lnTo>
                    <a:pt x="1785" y="10267"/>
                  </a:lnTo>
                  <a:cubicBezTo>
                    <a:pt x="1778" y="10304"/>
                    <a:pt x="1774" y="10341"/>
                    <a:pt x="1773" y="10373"/>
                  </a:cubicBezTo>
                  <a:cubicBezTo>
                    <a:pt x="1772" y="10393"/>
                    <a:pt x="1785" y="10409"/>
                    <a:pt x="1800" y="10409"/>
                  </a:cubicBezTo>
                  <a:cubicBezTo>
                    <a:pt x="1814" y="10409"/>
                    <a:pt x="1826" y="10393"/>
                    <a:pt x="1826" y="10373"/>
                  </a:cubicBezTo>
                  <a:cubicBezTo>
                    <a:pt x="1827" y="10347"/>
                    <a:pt x="1828" y="10320"/>
                    <a:pt x="1832" y="10291"/>
                  </a:cubicBezTo>
                  <a:cubicBezTo>
                    <a:pt x="1878" y="10231"/>
                    <a:pt x="1901" y="10152"/>
                    <a:pt x="1909" y="10090"/>
                  </a:cubicBezTo>
                  <a:cubicBezTo>
                    <a:pt x="1885" y="10097"/>
                    <a:pt x="1869" y="10093"/>
                    <a:pt x="1859" y="10084"/>
                  </a:cubicBezTo>
                  <a:cubicBezTo>
                    <a:pt x="1861" y="10074"/>
                    <a:pt x="1864" y="10067"/>
                    <a:pt x="1865" y="10057"/>
                  </a:cubicBezTo>
                  <a:cubicBezTo>
                    <a:pt x="1865" y="10050"/>
                    <a:pt x="1865" y="10041"/>
                    <a:pt x="1865" y="10034"/>
                  </a:cubicBezTo>
                  <a:lnTo>
                    <a:pt x="1871" y="10037"/>
                  </a:lnTo>
                  <a:cubicBezTo>
                    <a:pt x="1906" y="9977"/>
                    <a:pt x="1892" y="9844"/>
                    <a:pt x="1939" y="9800"/>
                  </a:cubicBezTo>
                  <a:cubicBezTo>
                    <a:pt x="1962" y="9804"/>
                    <a:pt x="1979" y="9820"/>
                    <a:pt x="1992" y="9842"/>
                  </a:cubicBezTo>
                  <a:lnTo>
                    <a:pt x="1980" y="9850"/>
                  </a:lnTo>
                  <a:lnTo>
                    <a:pt x="1983" y="9865"/>
                  </a:lnTo>
                  <a:cubicBezTo>
                    <a:pt x="1985" y="9873"/>
                    <a:pt x="1985" y="9894"/>
                    <a:pt x="1983" y="9924"/>
                  </a:cubicBezTo>
                  <a:cubicBezTo>
                    <a:pt x="1982" y="9936"/>
                    <a:pt x="1990" y="9948"/>
                    <a:pt x="1998" y="9948"/>
                  </a:cubicBezTo>
                  <a:cubicBezTo>
                    <a:pt x="2006" y="9948"/>
                    <a:pt x="2012" y="9939"/>
                    <a:pt x="2013" y="9927"/>
                  </a:cubicBezTo>
                  <a:cubicBezTo>
                    <a:pt x="2020" y="9983"/>
                    <a:pt x="2020" y="10046"/>
                    <a:pt x="2004" y="10087"/>
                  </a:cubicBezTo>
                  <a:lnTo>
                    <a:pt x="2007" y="10090"/>
                  </a:lnTo>
                  <a:cubicBezTo>
                    <a:pt x="2003" y="10089"/>
                    <a:pt x="1998" y="10089"/>
                    <a:pt x="1995" y="10087"/>
                  </a:cubicBezTo>
                  <a:cubicBezTo>
                    <a:pt x="1992" y="10064"/>
                    <a:pt x="1986" y="10042"/>
                    <a:pt x="1977" y="10022"/>
                  </a:cubicBezTo>
                  <a:cubicBezTo>
                    <a:pt x="1974" y="10014"/>
                    <a:pt x="1966" y="10012"/>
                    <a:pt x="1959" y="10016"/>
                  </a:cubicBezTo>
                  <a:cubicBezTo>
                    <a:pt x="1953" y="10020"/>
                    <a:pt x="1950" y="10031"/>
                    <a:pt x="1953" y="10040"/>
                  </a:cubicBezTo>
                  <a:cubicBezTo>
                    <a:pt x="1962" y="10059"/>
                    <a:pt x="1970" y="10079"/>
                    <a:pt x="1971" y="10099"/>
                  </a:cubicBezTo>
                  <a:lnTo>
                    <a:pt x="1971" y="10108"/>
                  </a:lnTo>
                  <a:lnTo>
                    <a:pt x="1977" y="10110"/>
                  </a:lnTo>
                  <a:cubicBezTo>
                    <a:pt x="1983" y="10116"/>
                    <a:pt x="1991" y="10124"/>
                    <a:pt x="2004" y="10125"/>
                  </a:cubicBezTo>
                  <a:lnTo>
                    <a:pt x="2001" y="10131"/>
                  </a:lnTo>
                  <a:cubicBezTo>
                    <a:pt x="2072" y="10137"/>
                    <a:pt x="2073" y="10191"/>
                    <a:pt x="2063" y="10258"/>
                  </a:cubicBezTo>
                  <a:cubicBezTo>
                    <a:pt x="2052" y="10325"/>
                    <a:pt x="2032" y="10403"/>
                    <a:pt x="2063" y="10450"/>
                  </a:cubicBezTo>
                  <a:lnTo>
                    <a:pt x="2066" y="10450"/>
                  </a:lnTo>
                  <a:cubicBezTo>
                    <a:pt x="2063" y="10470"/>
                    <a:pt x="2060" y="10492"/>
                    <a:pt x="2063" y="10515"/>
                  </a:cubicBezTo>
                  <a:lnTo>
                    <a:pt x="2060" y="10515"/>
                  </a:lnTo>
                  <a:cubicBezTo>
                    <a:pt x="2045" y="10532"/>
                    <a:pt x="2039" y="10561"/>
                    <a:pt x="2033" y="10589"/>
                  </a:cubicBezTo>
                  <a:cubicBezTo>
                    <a:pt x="2032" y="10571"/>
                    <a:pt x="2033" y="10552"/>
                    <a:pt x="2033" y="10533"/>
                  </a:cubicBezTo>
                  <a:lnTo>
                    <a:pt x="2024" y="10536"/>
                  </a:lnTo>
                  <a:cubicBezTo>
                    <a:pt x="2028" y="10503"/>
                    <a:pt x="2029" y="10467"/>
                    <a:pt x="2030" y="10433"/>
                  </a:cubicBezTo>
                  <a:cubicBezTo>
                    <a:pt x="2033" y="10371"/>
                    <a:pt x="2032" y="10310"/>
                    <a:pt x="2027" y="10249"/>
                  </a:cubicBezTo>
                  <a:lnTo>
                    <a:pt x="2027" y="10238"/>
                  </a:lnTo>
                  <a:lnTo>
                    <a:pt x="2018" y="10226"/>
                  </a:lnTo>
                  <a:cubicBezTo>
                    <a:pt x="2004" y="10208"/>
                    <a:pt x="1979" y="10199"/>
                    <a:pt x="1974" y="10196"/>
                  </a:cubicBezTo>
                  <a:cubicBezTo>
                    <a:pt x="1959" y="10190"/>
                    <a:pt x="1944" y="10202"/>
                    <a:pt x="1939" y="10223"/>
                  </a:cubicBezTo>
                  <a:cubicBezTo>
                    <a:pt x="1934" y="10243"/>
                    <a:pt x="1942" y="10264"/>
                    <a:pt x="1956" y="10270"/>
                  </a:cubicBezTo>
                  <a:cubicBezTo>
                    <a:pt x="1963" y="10273"/>
                    <a:pt x="1969" y="10275"/>
                    <a:pt x="1974" y="10279"/>
                  </a:cubicBezTo>
                  <a:cubicBezTo>
                    <a:pt x="1974" y="10284"/>
                    <a:pt x="1974" y="10289"/>
                    <a:pt x="1974" y="10294"/>
                  </a:cubicBezTo>
                  <a:cubicBezTo>
                    <a:pt x="1962" y="10284"/>
                    <a:pt x="1961" y="10275"/>
                    <a:pt x="1933" y="10267"/>
                  </a:cubicBezTo>
                  <a:cubicBezTo>
                    <a:pt x="1886" y="10353"/>
                    <a:pt x="1936" y="10368"/>
                    <a:pt x="1974" y="10356"/>
                  </a:cubicBezTo>
                  <a:cubicBezTo>
                    <a:pt x="1975" y="10408"/>
                    <a:pt x="1977" y="10461"/>
                    <a:pt x="1971" y="10512"/>
                  </a:cubicBezTo>
                  <a:lnTo>
                    <a:pt x="1965" y="10506"/>
                  </a:lnTo>
                  <a:cubicBezTo>
                    <a:pt x="1955" y="10510"/>
                    <a:pt x="1942" y="10508"/>
                    <a:pt x="1936" y="10518"/>
                  </a:cubicBezTo>
                  <a:cubicBezTo>
                    <a:pt x="1934" y="10507"/>
                    <a:pt x="1928" y="10499"/>
                    <a:pt x="1918" y="10498"/>
                  </a:cubicBezTo>
                  <a:cubicBezTo>
                    <a:pt x="1914" y="10497"/>
                    <a:pt x="1910" y="10499"/>
                    <a:pt x="1906" y="10500"/>
                  </a:cubicBezTo>
                  <a:cubicBezTo>
                    <a:pt x="1902" y="10495"/>
                    <a:pt x="1897" y="10489"/>
                    <a:pt x="1894" y="10483"/>
                  </a:cubicBezTo>
                  <a:lnTo>
                    <a:pt x="1900" y="10483"/>
                  </a:lnTo>
                  <a:cubicBezTo>
                    <a:pt x="1893" y="10455"/>
                    <a:pt x="1885" y="10430"/>
                    <a:pt x="1871" y="10412"/>
                  </a:cubicBezTo>
                  <a:cubicBezTo>
                    <a:pt x="1872" y="10445"/>
                    <a:pt x="1863" y="10493"/>
                    <a:pt x="1882" y="10503"/>
                  </a:cubicBezTo>
                  <a:cubicBezTo>
                    <a:pt x="1886" y="10510"/>
                    <a:pt x="1887" y="10516"/>
                    <a:pt x="1891" y="10521"/>
                  </a:cubicBezTo>
                  <a:cubicBezTo>
                    <a:pt x="1889" y="10549"/>
                    <a:pt x="1893" y="10573"/>
                    <a:pt x="1897" y="10598"/>
                  </a:cubicBezTo>
                  <a:cubicBezTo>
                    <a:pt x="1901" y="10622"/>
                    <a:pt x="1907" y="10647"/>
                    <a:pt x="1903" y="10669"/>
                  </a:cubicBezTo>
                  <a:cubicBezTo>
                    <a:pt x="1901" y="10684"/>
                    <a:pt x="1909" y="10699"/>
                    <a:pt x="1921" y="10701"/>
                  </a:cubicBezTo>
                  <a:cubicBezTo>
                    <a:pt x="1933" y="10704"/>
                    <a:pt x="1942" y="10693"/>
                    <a:pt x="1945" y="10678"/>
                  </a:cubicBezTo>
                  <a:cubicBezTo>
                    <a:pt x="1945" y="10672"/>
                    <a:pt x="1947" y="10669"/>
                    <a:pt x="1948" y="10663"/>
                  </a:cubicBezTo>
                  <a:cubicBezTo>
                    <a:pt x="1958" y="10684"/>
                    <a:pt x="1964" y="10731"/>
                    <a:pt x="1959" y="10758"/>
                  </a:cubicBezTo>
                  <a:lnTo>
                    <a:pt x="1962" y="10758"/>
                  </a:lnTo>
                  <a:cubicBezTo>
                    <a:pt x="1958" y="10793"/>
                    <a:pt x="1957" y="10831"/>
                    <a:pt x="1971" y="10873"/>
                  </a:cubicBezTo>
                  <a:cubicBezTo>
                    <a:pt x="1977" y="10890"/>
                    <a:pt x="1991" y="10899"/>
                    <a:pt x="2004" y="10890"/>
                  </a:cubicBezTo>
                  <a:cubicBezTo>
                    <a:pt x="2013" y="10885"/>
                    <a:pt x="2018" y="10871"/>
                    <a:pt x="2018" y="10858"/>
                  </a:cubicBezTo>
                  <a:cubicBezTo>
                    <a:pt x="2018" y="10853"/>
                    <a:pt x="2017" y="10851"/>
                    <a:pt x="2015" y="10846"/>
                  </a:cubicBezTo>
                  <a:cubicBezTo>
                    <a:pt x="2008" y="10826"/>
                    <a:pt x="2009" y="10804"/>
                    <a:pt x="2013" y="10778"/>
                  </a:cubicBezTo>
                  <a:cubicBezTo>
                    <a:pt x="2016" y="10775"/>
                    <a:pt x="2019" y="10770"/>
                    <a:pt x="2021" y="10766"/>
                  </a:cubicBezTo>
                  <a:cubicBezTo>
                    <a:pt x="2014" y="10890"/>
                    <a:pt x="2045" y="10988"/>
                    <a:pt x="2060" y="11088"/>
                  </a:cubicBezTo>
                  <a:cubicBezTo>
                    <a:pt x="2082" y="11238"/>
                    <a:pt x="2085" y="11391"/>
                    <a:pt x="2083" y="11529"/>
                  </a:cubicBezTo>
                  <a:cubicBezTo>
                    <a:pt x="2071" y="11531"/>
                    <a:pt x="2060" y="11532"/>
                    <a:pt x="2051" y="11526"/>
                  </a:cubicBezTo>
                  <a:cubicBezTo>
                    <a:pt x="2042" y="11520"/>
                    <a:pt x="2032" y="11526"/>
                    <a:pt x="2027" y="11538"/>
                  </a:cubicBezTo>
                  <a:cubicBezTo>
                    <a:pt x="2023" y="11549"/>
                    <a:pt x="2027" y="11561"/>
                    <a:pt x="2036" y="11567"/>
                  </a:cubicBezTo>
                  <a:cubicBezTo>
                    <a:pt x="2052" y="11578"/>
                    <a:pt x="2069" y="11578"/>
                    <a:pt x="2083" y="11576"/>
                  </a:cubicBezTo>
                  <a:cubicBezTo>
                    <a:pt x="2083" y="11614"/>
                    <a:pt x="2082" y="11650"/>
                    <a:pt x="2080" y="11685"/>
                  </a:cubicBezTo>
                  <a:cubicBezTo>
                    <a:pt x="2079" y="11734"/>
                    <a:pt x="2124" y="11816"/>
                    <a:pt x="2075" y="11836"/>
                  </a:cubicBezTo>
                  <a:cubicBezTo>
                    <a:pt x="2062" y="11816"/>
                    <a:pt x="2052" y="11794"/>
                    <a:pt x="2039" y="11774"/>
                  </a:cubicBezTo>
                  <a:cubicBezTo>
                    <a:pt x="2024" y="11697"/>
                    <a:pt x="2001" y="11636"/>
                    <a:pt x="1974" y="11579"/>
                  </a:cubicBezTo>
                  <a:cubicBezTo>
                    <a:pt x="1969" y="11491"/>
                    <a:pt x="1959" y="11398"/>
                    <a:pt x="1950" y="11310"/>
                  </a:cubicBezTo>
                  <a:cubicBezTo>
                    <a:pt x="1934" y="11151"/>
                    <a:pt x="1923" y="11001"/>
                    <a:pt x="1948" y="10864"/>
                  </a:cubicBezTo>
                  <a:cubicBezTo>
                    <a:pt x="1948" y="10862"/>
                    <a:pt x="1947" y="10860"/>
                    <a:pt x="1948" y="10858"/>
                  </a:cubicBezTo>
                  <a:cubicBezTo>
                    <a:pt x="1947" y="10847"/>
                    <a:pt x="1941" y="10837"/>
                    <a:pt x="1933" y="10834"/>
                  </a:cubicBezTo>
                  <a:cubicBezTo>
                    <a:pt x="1922" y="10831"/>
                    <a:pt x="1911" y="10839"/>
                    <a:pt x="1909" y="10852"/>
                  </a:cubicBezTo>
                  <a:cubicBezTo>
                    <a:pt x="1883" y="10997"/>
                    <a:pt x="1896" y="11160"/>
                    <a:pt x="1912" y="11316"/>
                  </a:cubicBezTo>
                  <a:cubicBezTo>
                    <a:pt x="1921" y="11402"/>
                    <a:pt x="1930" y="11491"/>
                    <a:pt x="1936" y="11576"/>
                  </a:cubicBezTo>
                  <a:lnTo>
                    <a:pt x="1930" y="11573"/>
                  </a:lnTo>
                  <a:cubicBezTo>
                    <a:pt x="1916" y="11698"/>
                    <a:pt x="1948" y="11869"/>
                    <a:pt x="1971" y="12022"/>
                  </a:cubicBezTo>
                  <a:lnTo>
                    <a:pt x="1971" y="12025"/>
                  </a:lnTo>
                  <a:lnTo>
                    <a:pt x="1971" y="12031"/>
                  </a:lnTo>
                  <a:cubicBezTo>
                    <a:pt x="1961" y="12134"/>
                    <a:pt x="1997" y="12229"/>
                    <a:pt x="2033" y="12320"/>
                  </a:cubicBezTo>
                  <a:cubicBezTo>
                    <a:pt x="2051" y="12366"/>
                    <a:pt x="2068" y="12410"/>
                    <a:pt x="2080" y="12453"/>
                  </a:cubicBezTo>
                  <a:cubicBezTo>
                    <a:pt x="2052" y="12481"/>
                    <a:pt x="2028" y="12527"/>
                    <a:pt x="2033" y="12598"/>
                  </a:cubicBezTo>
                  <a:cubicBezTo>
                    <a:pt x="2065" y="12587"/>
                    <a:pt x="2090" y="12595"/>
                    <a:pt x="2107" y="12613"/>
                  </a:cubicBezTo>
                  <a:cubicBezTo>
                    <a:pt x="2107" y="12616"/>
                    <a:pt x="2107" y="12619"/>
                    <a:pt x="2107" y="12622"/>
                  </a:cubicBezTo>
                  <a:cubicBezTo>
                    <a:pt x="2111" y="12670"/>
                    <a:pt x="2116" y="12720"/>
                    <a:pt x="2131" y="12773"/>
                  </a:cubicBezTo>
                  <a:cubicBezTo>
                    <a:pt x="2137" y="12795"/>
                    <a:pt x="2142" y="12815"/>
                    <a:pt x="2148" y="12838"/>
                  </a:cubicBezTo>
                  <a:cubicBezTo>
                    <a:pt x="2129" y="12838"/>
                    <a:pt x="2115" y="12847"/>
                    <a:pt x="2107" y="12861"/>
                  </a:cubicBezTo>
                  <a:cubicBezTo>
                    <a:pt x="2091" y="12889"/>
                    <a:pt x="2101" y="12935"/>
                    <a:pt x="2110" y="12979"/>
                  </a:cubicBezTo>
                  <a:cubicBezTo>
                    <a:pt x="2113" y="12996"/>
                    <a:pt x="2117" y="13012"/>
                    <a:pt x="2119" y="13027"/>
                  </a:cubicBezTo>
                  <a:cubicBezTo>
                    <a:pt x="2113" y="13023"/>
                    <a:pt x="2107" y="13022"/>
                    <a:pt x="2101" y="13018"/>
                  </a:cubicBezTo>
                  <a:cubicBezTo>
                    <a:pt x="2100" y="13017"/>
                    <a:pt x="2099" y="13015"/>
                    <a:pt x="2098" y="13015"/>
                  </a:cubicBezTo>
                  <a:cubicBezTo>
                    <a:pt x="2092" y="12967"/>
                    <a:pt x="2078" y="12922"/>
                    <a:pt x="2063" y="12879"/>
                  </a:cubicBezTo>
                  <a:cubicBezTo>
                    <a:pt x="2042" y="12817"/>
                    <a:pt x="2023" y="12757"/>
                    <a:pt x="2033" y="12696"/>
                  </a:cubicBezTo>
                  <a:cubicBezTo>
                    <a:pt x="2034" y="12693"/>
                    <a:pt x="2031" y="12690"/>
                    <a:pt x="2030" y="12687"/>
                  </a:cubicBezTo>
                  <a:cubicBezTo>
                    <a:pt x="2029" y="12681"/>
                    <a:pt x="2027" y="12677"/>
                    <a:pt x="2021" y="12675"/>
                  </a:cubicBezTo>
                  <a:cubicBezTo>
                    <a:pt x="2014" y="12672"/>
                    <a:pt x="2005" y="12677"/>
                    <a:pt x="2004" y="12687"/>
                  </a:cubicBezTo>
                  <a:cubicBezTo>
                    <a:pt x="1992" y="12758"/>
                    <a:pt x="2014" y="12826"/>
                    <a:pt x="2036" y="12891"/>
                  </a:cubicBezTo>
                  <a:cubicBezTo>
                    <a:pt x="2049" y="12929"/>
                    <a:pt x="2062" y="12966"/>
                    <a:pt x="2069" y="13003"/>
                  </a:cubicBezTo>
                  <a:cubicBezTo>
                    <a:pt x="2062" y="13005"/>
                    <a:pt x="2055" y="13012"/>
                    <a:pt x="2054" y="13021"/>
                  </a:cubicBezTo>
                  <a:cubicBezTo>
                    <a:pt x="2051" y="13036"/>
                    <a:pt x="2057" y="13053"/>
                    <a:pt x="2069" y="13059"/>
                  </a:cubicBezTo>
                  <a:cubicBezTo>
                    <a:pt x="2074" y="13062"/>
                    <a:pt x="2081" y="13064"/>
                    <a:pt x="2086" y="13068"/>
                  </a:cubicBezTo>
                  <a:cubicBezTo>
                    <a:pt x="2098" y="13076"/>
                    <a:pt x="2112" y="13087"/>
                    <a:pt x="2128" y="13092"/>
                  </a:cubicBezTo>
                  <a:cubicBezTo>
                    <a:pt x="2129" y="13092"/>
                    <a:pt x="2130" y="13091"/>
                    <a:pt x="2131" y="13092"/>
                  </a:cubicBezTo>
                  <a:cubicBezTo>
                    <a:pt x="2139" y="13107"/>
                    <a:pt x="2148" y="13121"/>
                    <a:pt x="2163" y="13133"/>
                  </a:cubicBezTo>
                  <a:cubicBezTo>
                    <a:pt x="2169" y="13138"/>
                    <a:pt x="2178" y="13135"/>
                    <a:pt x="2181" y="13127"/>
                  </a:cubicBezTo>
                  <a:cubicBezTo>
                    <a:pt x="2182" y="13124"/>
                    <a:pt x="2182" y="13122"/>
                    <a:pt x="2181" y="13118"/>
                  </a:cubicBezTo>
                  <a:cubicBezTo>
                    <a:pt x="2180" y="13114"/>
                    <a:pt x="2178" y="13109"/>
                    <a:pt x="2175" y="13106"/>
                  </a:cubicBezTo>
                  <a:cubicBezTo>
                    <a:pt x="2165" y="13099"/>
                    <a:pt x="2158" y="13089"/>
                    <a:pt x="2151" y="13077"/>
                  </a:cubicBezTo>
                  <a:cubicBezTo>
                    <a:pt x="2152" y="13075"/>
                    <a:pt x="2151" y="13073"/>
                    <a:pt x="2151" y="13071"/>
                  </a:cubicBezTo>
                  <a:cubicBezTo>
                    <a:pt x="2152" y="13067"/>
                    <a:pt x="2152" y="13060"/>
                    <a:pt x="2151" y="13056"/>
                  </a:cubicBezTo>
                  <a:cubicBezTo>
                    <a:pt x="2150" y="13050"/>
                    <a:pt x="2146" y="13046"/>
                    <a:pt x="2143" y="13041"/>
                  </a:cubicBezTo>
                  <a:cubicBezTo>
                    <a:pt x="2141" y="13021"/>
                    <a:pt x="2135" y="12999"/>
                    <a:pt x="2131" y="12976"/>
                  </a:cubicBezTo>
                  <a:cubicBezTo>
                    <a:pt x="2123" y="12939"/>
                    <a:pt x="2115" y="12899"/>
                    <a:pt x="2125" y="12882"/>
                  </a:cubicBezTo>
                  <a:cubicBezTo>
                    <a:pt x="2129" y="12874"/>
                    <a:pt x="2137" y="12871"/>
                    <a:pt x="2148" y="12870"/>
                  </a:cubicBezTo>
                  <a:cubicBezTo>
                    <a:pt x="2152" y="12873"/>
                    <a:pt x="2156" y="12876"/>
                    <a:pt x="2160" y="12879"/>
                  </a:cubicBezTo>
                  <a:cubicBezTo>
                    <a:pt x="2218" y="13077"/>
                    <a:pt x="2281" y="13267"/>
                    <a:pt x="2364" y="13485"/>
                  </a:cubicBezTo>
                  <a:cubicBezTo>
                    <a:pt x="2349" y="13453"/>
                    <a:pt x="2334" y="13427"/>
                    <a:pt x="2308" y="13425"/>
                  </a:cubicBezTo>
                  <a:lnTo>
                    <a:pt x="2308" y="13434"/>
                  </a:lnTo>
                  <a:cubicBezTo>
                    <a:pt x="2297" y="13416"/>
                    <a:pt x="2289" y="13398"/>
                    <a:pt x="2281" y="13372"/>
                  </a:cubicBezTo>
                  <a:cubicBezTo>
                    <a:pt x="2279" y="13363"/>
                    <a:pt x="2271" y="13358"/>
                    <a:pt x="2264" y="13360"/>
                  </a:cubicBezTo>
                  <a:cubicBezTo>
                    <a:pt x="2257" y="13363"/>
                    <a:pt x="2255" y="13373"/>
                    <a:pt x="2258" y="13381"/>
                  </a:cubicBezTo>
                  <a:cubicBezTo>
                    <a:pt x="2267" y="13411"/>
                    <a:pt x="2275" y="13435"/>
                    <a:pt x="2290" y="13458"/>
                  </a:cubicBezTo>
                  <a:lnTo>
                    <a:pt x="2281" y="13455"/>
                  </a:lnTo>
                  <a:lnTo>
                    <a:pt x="2302" y="13523"/>
                  </a:lnTo>
                  <a:cubicBezTo>
                    <a:pt x="2304" y="13533"/>
                    <a:pt x="2306" y="13543"/>
                    <a:pt x="2308" y="13552"/>
                  </a:cubicBezTo>
                  <a:cubicBezTo>
                    <a:pt x="2313" y="13572"/>
                    <a:pt x="2329" y="13585"/>
                    <a:pt x="2343" y="13582"/>
                  </a:cubicBezTo>
                  <a:cubicBezTo>
                    <a:pt x="2357" y="13579"/>
                    <a:pt x="2363" y="13563"/>
                    <a:pt x="2358" y="13544"/>
                  </a:cubicBezTo>
                  <a:cubicBezTo>
                    <a:pt x="2357" y="13539"/>
                    <a:pt x="2356" y="13536"/>
                    <a:pt x="2355" y="13532"/>
                  </a:cubicBezTo>
                  <a:cubicBezTo>
                    <a:pt x="2367" y="13530"/>
                    <a:pt x="2375" y="13537"/>
                    <a:pt x="2385" y="13541"/>
                  </a:cubicBezTo>
                  <a:cubicBezTo>
                    <a:pt x="2393" y="13561"/>
                    <a:pt x="2403" y="13582"/>
                    <a:pt x="2411" y="13603"/>
                  </a:cubicBezTo>
                  <a:cubicBezTo>
                    <a:pt x="2396" y="13626"/>
                    <a:pt x="2388" y="13672"/>
                    <a:pt x="2397" y="13715"/>
                  </a:cubicBezTo>
                  <a:cubicBezTo>
                    <a:pt x="2388" y="13711"/>
                    <a:pt x="2382" y="13711"/>
                    <a:pt x="2376" y="13718"/>
                  </a:cubicBezTo>
                  <a:cubicBezTo>
                    <a:pt x="2366" y="13728"/>
                    <a:pt x="2366" y="13750"/>
                    <a:pt x="2376" y="13765"/>
                  </a:cubicBezTo>
                  <a:cubicBezTo>
                    <a:pt x="2387" y="13782"/>
                    <a:pt x="2399" y="13801"/>
                    <a:pt x="2411" y="13824"/>
                  </a:cubicBezTo>
                  <a:lnTo>
                    <a:pt x="2408" y="13824"/>
                  </a:lnTo>
                  <a:cubicBezTo>
                    <a:pt x="2399" y="13843"/>
                    <a:pt x="2395" y="13859"/>
                    <a:pt x="2394" y="13875"/>
                  </a:cubicBezTo>
                  <a:cubicBezTo>
                    <a:pt x="2328" y="13716"/>
                    <a:pt x="2269" y="13553"/>
                    <a:pt x="2225" y="13390"/>
                  </a:cubicBezTo>
                  <a:cubicBezTo>
                    <a:pt x="2219" y="13370"/>
                    <a:pt x="2203" y="13357"/>
                    <a:pt x="2187" y="13360"/>
                  </a:cubicBezTo>
                  <a:cubicBezTo>
                    <a:pt x="2171" y="13364"/>
                    <a:pt x="2161" y="13384"/>
                    <a:pt x="2166" y="13405"/>
                  </a:cubicBezTo>
                  <a:cubicBezTo>
                    <a:pt x="2228" y="13635"/>
                    <a:pt x="2321" y="13863"/>
                    <a:pt x="2417" y="14078"/>
                  </a:cubicBezTo>
                  <a:cubicBezTo>
                    <a:pt x="2409" y="14061"/>
                    <a:pt x="2398" y="14044"/>
                    <a:pt x="2391" y="14025"/>
                  </a:cubicBezTo>
                  <a:cubicBezTo>
                    <a:pt x="2372" y="13979"/>
                    <a:pt x="2355" y="13931"/>
                    <a:pt x="2326" y="13889"/>
                  </a:cubicBezTo>
                  <a:cubicBezTo>
                    <a:pt x="2318" y="13879"/>
                    <a:pt x="2306" y="13879"/>
                    <a:pt x="2299" y="13886"/>
                  </a:cubicBezTo>
                  <a:cubicBezTo>
                    <a:pt x="2293" y="13894"/>
                    <a:pt x="2295" y="13909"/>
                    <a:pt x="2302" y="13919"/>
                  </a:cubicBezTo>
                  <a:cubicBezTo>
                    <a:pt x="2327" y="13955"/>
                    <a:pt x="2343" y="13995"/>
                    <a:pt x="2361" y="14040"/>
                  </a:cubicBezTo>
                  <a:cubicBezTo>
                    <a:pt x="2379" y="14082"/>
                    <a:pt x="2396" y="14128"/>
                    <a:pt x="2423" y="14167"/>
                  </a:cubicBezTo>
                  <a:lnTo>
                    <a:pt x="2429" y="14173"/>
                  </a:lnTo>
                  <a:lnTo>
                    <a:pt x="2435" y="14176"/>
                  </a:lnTo>
                  <a:cubicBezTo>
                    <a:pt x="2444" y="14179"/>
                    <a:pt x="2452" y="14180"/>
                    <a:pt x="2462" y="14179"/>
                  </a:cubicBezTo>
                  <a:cubicBezTo>
                    <a:pt x="2489" y="14238"/>
                    <a:pt x="2517" y="14295"/>
                    <a:pt x="2544" y="14353"/>
                  </a:cubicBezTo>
                  <a:lnTo>
                    <a:pt x="2541" y="14353"/>
                  </a:lnTo>
                  <a:cubicBezTo>
                    <a:pt x="2598" y="14481"/>
                    <a:pt x="2621" y="14519"/>
                    <a:pt x="2571" y="14536"/>
                  </a:cubicBezTo>
                  <a:cubicBezTo>
                    <a:pt x="2600" y="14546"/>
                    <a:pt x="2619" y="14590"/>
                    <a:pt x="2648" y="14604"/>
                  </a:cubicBezTo>
                  <a:cubicBezTo>
                    <a:pt x="2647" y="14612"/>
                    <a:pt x="2651" y="14623"/>
                    <a:pt x="2660" y="14637"/>
                  </a:cubicBezTo>
                  <a:cubicBezTo>
                    <a:pt x="2667" y="14632"/>
                    <a:pt x="2676" y="14626"/>
                    <a:pt x="2683" y="14622"/>
                  </a:cubicBezTo>
                  <a:cubicBezTo>
                    <a:pt x="2719" y="14699"/>
                    <a:pt x="2761" y="14775"/>
                    <a:pt x="2804" y="14847"/>
                  </a:cubicBezTo>
                  <a:lnTo>
                    <a:pt x="2837" y="14900"/>
                  </a:lnTo>
                  <a:lnTo>
                    <a:pt x="2828" y="14903"/>
                  </a:lnTo>
                  <a:cubicBezTo>
                    <a:pt x="2837" y="14921"/>
                    <a:pt x="2841" y="14929"/>
                    <a:pt x="2849" y="14944"/>
                  </a:cubicBezTo>
                  <a:cubicBezTo>
                    <a:pt x="2868" y="14982"/>
                    <a:pt x="2887" y="15019"/>
                    <a:pt x="2902" y="15047"/>
                  </a:cubicBezTo>
                  <a:cubicBezTo>
                    <a:pt x="2890" y="15037"/>
                    <a:pt x="2876" y="15038"/>
                    <a:pt x="2869" y="15050"/>
                  </a:cubicBezTo>
                  <a:cubicBezTo>
                    <a:pt x="2863" y="15062"/>
                    <a:pt x="2869" y="15083"/>
                    <a:pt x="2881" y="15095"/>
                  </a:cubicBezTo>
                  <a:lnTo>
                    <a:pt x="2896" y="15107"/>
                  </a:lnTo>
                  <a:cubicBezTo>
                    <a:pt x="2909" y="15119"/>
                    <a:pt x="2916" y="15132"/>
                    <a:pt x="2929" y="15142"/>
                  </a:cubicBezTo>
                  <a:cubicBezTo>
                    <a:pt x="2985" y="15225"/>
                    <a:pt x="3029" y="15334"/>
                    <a:pt x="3085" y="15429"/>
                  </a:cubicBezTo>
                  <a:cubicBezTo>
                    <a:pt x="3136" y="15515"/>
                    <a:pt x="3198" y="15589"/>
                    <a:pt x="3280" y="15627"/>
                  </a:cubicBezTo>
                  <a:cubicBezTo>
                    <a:pt x="3278" y="15632"/>
                    <a:pt x="3277" y="15638"/>
                    <a:pt x="3280" y="15644"/>
                  </a:cubicBezTo>
                  <a:cubicBezTo>
                    <a:pt x="3323" y="15710"/>
                    <a:pt x="3372" y="15774"/>
                    <a:pt x="3419" y="15833"/>
                  </a:cubicBezTo>
                  <a:lnTo>
                    <a:pt x="3508" y="15943"/>
                  </a:lnTo>
                  <a:cubicBezTo>
                    <a:pt x="3514" y="15950"/>
                    <a:pt x="3523" y="15953"/>
                    <a:pt x="3528" y="15949"/>
                  </a:cubicBezTo>
                  <a:cubicBezTo>
                    <a:pt x="3534" y="15944"/>
                    <a:pt x="3534" y="15936"/>
                    <a:pt x="3528" y="15928"/>
                  </a:cubicBezTo>
                  <a:lnTo>
                    <a:pt x="3440" y="15813"/>
                  </a:lnTo>
                  <a:cubicBezTo>
                    <a:pt x="3395" y="15756"/>
                    <a:pt x="3350" y="15697"/>
                    <a:pt x="3310" y="15635"/>
                  </a:cubicBezTo>
                  <a:cubicBezTo>
                    <a:pt x="3357" y="15609"/>
                    <a:pt x="3243" y="15511"/>
                    <a:pt x="3271" y="15476"/>
                  </a:cubicBezTo>
                  <a:cubicBezTo>
                    <a:pt x="3298" y="15504"/>
                    <a:pt x="3324" y="15531"/>
                    <a:pt x="3351" y="15565"/>
                  </a:cubicBezTo>
                  <a:cubicBezTo>
                    <a:pt x="3352" y="15568"/>
                    <a:pt x="3355" y="15571"/>
                    <a:pt x="3357" y="15573"/>
                  </a:cubicBezTo>
                  <a:cubicBezTo>
                    <a:pt x="3392" y="15622"/>
                    <a:pt x="3420" y="15672"/>
                    <a:pt x="3449" y="15721"/>
                  </a:cubicBezTo>
                  <a:cubicBezTo>
                    <a:pt x="3449" y="15722"/>
                    <a:pt x="3448" y="15723"/>
                    <a:pt x="3449" y="15724"/>
                  </a:cubicBezTo>
                  <a:cubicBezTo>
                    <a:pt x="3457" y="15741"/>
                    <a:pt x="3470" y="15757"/>
                    <a:pt x="3484" y="15777"/>
                  </a:cubicBezTo>
                  <a:cubicBezTo>
                    <a:pt x="3510" y="15819"/>
                    <a:pt x="3537" y="15863"/>
                    <a:pt x="3573" y="15901"/>
                  </a:cubicBezTo>
                  <a:cubicBezTo>
                    <a:pt x="3574" y="15903"/>
                    <a:pt x="3577" y="15903"/>
                    <a:pt x="3579" y="15904"/>
                  </a:cubicBezTo>
                  <a:cubicBezTo>
                    <a:pt x="3632" y="15975"/>
                    <a:pt x="3687" y="16056"/>
                    <a:pt x="3717" y="16141"/>
                  </a:cubicBezTo>
                  <a:cubicBezTo>
                    <a:pt x="3714" y="16145"/>
                    <a:pt x="3710" y="16148"/>
                    <a:pt x="3706" y="16152"/>
                  </a:cubicBezTo>
                  <a:lnTo>
                    <a:pt x="3700" y="16161"/>
                  </a:lnTo>
                  <a:cubicBezTo>
                    <a:pt x="3696" y="16165"/>
                    <a:pt x="3695" y="16174"/>
                    <a:pt x="3700" y="16179"/>
                  </a:cubicBezTo>
                  <a:cubicBezTo>
                    <a:pt x="3705" y="16185"/>
                    <a:pt x="3714" y="16186"/>
                    <a:pt x="3717" y="16182"/>
                  </a:cubicBezTo>
                  <a:lnTo>
                    <a:pt x="3723" y="16173"/>
                  </a:lnTo>
                  <a:cubicBezTo>
                    <a:pt x="3731" y="16166"/>
                    <a:pt x="3739" y="16159"/>
                    <a:pt x="3744" y="16150"/>
                  </a:cubicBezTo>
                  <a:lnTo>
                    <a:pt x="3747" y="16155"/>
                  </a:lnTo>
                  <a:cubicBezTo>
                    <a:pt x="3764" y="16169"/>
                    <a:pt x="3780" y="16177"/>
                    <a:pt x="3794" y="16179"/>
                  </a:cubicBezTo>
                  <a:cubicBezTo>
                    <a:pt x="3803" y="16187"/>
                    <a:pt x="3813" y="16195"/>
                    <a:pt x="3824" y="16203"/>
                  </a:cubicBezTo>
                  <a:cubicBezTo>
                    <a:pt x="3830" y="16224"/>
                    <a:pt x="3836" y="16243"/>
                    <a:pt x="3850" y="16259"/>
                  </a:cubicBezTo>
                  <a:cubicBezTo>
                    <a:pt x="3857" y="16267"/>
                    <a:pt x="3868" y="16267"/>
                    <a:pt x="3874" y="16262"/>
                  </a:cubicBezTo>
                  <a:cubicBezTo>
                    <a:pt x="3878" y="16259"/>
                    <a:pt x="3878" y="16255"/>
                    <a:pt x="3877" y="16250"/>
                  </a:cubicBezTo>
                  <a:cubicBezTo>
                    <a:pt x="3909" y="16287"/>
                    <a:pt x="3924" y="16302"/>
                    <a:pt x="3983" y="16318"/>
                  </a:cubicBezTo>
                  <a:cubicBezTo>
                    <a:pt x="3936" y="16275"/>
                    <a:pt x="3969" y="16260"/>
                    <a:pt x="3933" y="16220"/>
                  </a:cubicBezTo>
                  <a:cubicBezTo>
                    <a:pt x="3908" y="16255"/>
                    <a:pt x="3883" y="16213"/>
                    <a:pt x="3859" y="16217"/>
                  </a:cubicBezTo>
                  <a:cubicBezTo>
                    <a:pt x="3857" y="16212"/>
                    <a:pt x="3858" y="16206"/>
                    <a:pt x="3856" y="16200"/>
                  </a:cubicBezTo>
                  <a:cubicBezTo>
                    <a:pt x="3858" y="16196"/>
                    <a:pt x="3857" y="16192"/>
                    <a:pt x="3856" y="16188"/>
                  </a:cubicBezTo>
                  <a:lnTo>
                    <a:pt x="3880" y="16170"/>
                  </a:lnTo>
                  <a:cubicBezTo>
                    <a:pt x="4025" y="16185"/>
                    <a:pt x="4027" y="16320"/>
                    <a:pt x="4093" y="16410"/>
                  </a:cubicBezTo>
                  <a:cubicBezTo>
                    <a:pt x="4177" y="16525"/>
                    <a:pt x="4289" y="16592"/>
                    <a:pt x="4326" y="16684"/>
                  </a:cubicBezTo>
                  <a:cubicBezTo>
                    <a:pt x="4285" y="16655"/>
                    <a:pt x="4243" y="16628"/>
                    <a:pt x="4196" y="16607"/>
                  </a:cubicBezTo>
                  <a:cubicBezTo>
                    <a:pt x="4127" y="16542"/>
                    <a:pt x="4063" y="16462"/>
                    <a:pt x="4001" y="16368"/>
                  </a:cubicBezTo>
                  <a:cubicBezTo>
                    <a:pt x="4001" y="16357"/>
                    <a:pt x="3992" y="16349"/>
                    <a:pt x="3980" y="16345"/>
                  </a:cubicBezTo>
                  <a:cubicBezTo>
                    <a:pt x="3968" y="16340"/>
                    <a:pt x="3955" y="16350"/>
                    <a:pt x="3954" y="16362"/>
                  </a:cubicBezTo>
                  <a:lnTo>
                    <a:pt x="3954" y="16371"/>
                  </a:lnTo>
                  <a:lnTo>
                    <a:pt x="3960" y="16380"/>
                  </a:lnTo>
                  <a:cubicBezTo>
                    <a:pt x="3994" y="16432"/>
                    <a:pt x="4027" y="16481"/>
                    <a:pt x="4063" y="16525"/>
                  </a:cubicBezTo>
                  <a:cubicBezTo>
                    <a:pt x="4031" y="16520"/>
                    <a:pt x="3998" y="16507"/>
                    <a:pt x="3966" y="16489"/>
                  </a:cubicBezTo>
                  <a:cubicBezTo>
                    <a:pt x="3956" y="16478"/>
                    <a:pt x="3948" y="16466"/>
                    <a:pt x="3939" y="16454"/>
                  </a:cubicBezTo>
                  <a:cubicBezTo>
                    <a:pt x="3928" y="16441"/>
                    <a:pt x="3911" y="16437"/>
                    <a:pt x="3901" y="16445"/>
                  </a:cubicBezTo>
                  <a:cubicBezTo>
                    <a:pt x="3847" y="16406"/>
                    <a:pt x="3793" y="16357"/>
                    <a:pt x="3741" y="16309"/>
                  </a:cubicBezTo>
                  <a:cubicBezTo>
                    <a:pt x="3741" y="16306"/>
                    <a:pt x="3740" y="16303"/>
                    <a:pt x="3738" y="16300"/>
                  </a:cubicBezTo>
                  <a:cubicBezTo>
                    <a:pt x="3737" y="16298"/>
                    <a:pt x="3737" y="16295"/>
                    <a:pt x="3735" y="16294"/>
                  </a:cubicBezTo>
                  <a:cubicBezTo>
                    <a:pt x="3727" y="16289"/>
                    <a:pt x="3718" y="16279"/>
                    <a:pt x="3709" y="16268"/>
                  </a:cubicBezTo>
                  <a:lnTo>
                    <a:pt x="3700" y="16256"/>
                  </a:lnTo>
                  <a:cubicBezTo>
                    <a:pt x="3695" y="16250"/>
                    <a:pt x="3686" y="16249"/>
                    <a:pt x="3682" y="16253"/>
                  </a:cubicBezTo>
                  <a:cubicBezTo>
                    <a:pt x="3678" y="16257"/>
                    <a:pt x="3680" y="16265"/>
                    <a:pt x="3685" y="16271"/>
                  </a:cubicBezTo>
                  <a:lnTo>
                    <a:pt x="3691" y="16280"/>
                  </a:lnTo>
                  <a:cubicBezTo>
                    <a:pt x="3700" y="16291"/>
                    <a:pt x="3710" y="16304"/>
                    <a:pt x="3720" y="16312"/>
                  </a:cubicBezTo>
                  <a:lnTo>
                    <a:pt x="3717" y="16315"/>
                  </a:lnTo>
                  <a:cubicBezTo>
                    <a:pt x="3717" y="16313"/>
                    <a:pt x="3716" y="16310"/>
                    <a:pt x="3715" y="16309"/>
                  </a:cubicBezTo>
                  <a:cubicBezTo>
                    <a:pt x="3709" y="16302"/>
                    <a:pt x="3702" y="16299"/>
                    <a:pt x="3694" y="16300"/>
                  </a:cubicBezTo>
                  <a:cubicBezTo>
                    <a:pt x="3683" y="16303"/>
                    <a:pt x="3677" y="16312"/>
                    <a:pt x="3682" y="16324"/>
                  </a:cubicBezTo>
                  <a:cubicBezTo>
                    <a:pt x="3687" y="16337"/>
                    <a:pt x="3689" y="16355"/>
                    <a:pt x="3688" y="16371"/>
                  </a:cubicBezTo>
                  <a:cubicBezTo>
                    <a:pt x="3665" y="16368"/>
                    <a:pt x="3639" y="16356"/>
                    <a:pt x="3617" y="16339"/>
                  </a:cubicBezTo>
                  <a:cubicBezTo>
                    <a:pt x="3607" y="16330"/>
                    <a:pt x="3571" y="16297"/>
                    <a:pt x="3582" y="16271"/>
                  </a:cubicBezTo>
                  <a:cubicBezTo>
                    <a:pt x="3584" y="16264"/>
                    <a:pt x="3582" y="16255"/>
                    <a:pt x="3576" y="16250"/>
                  </a:cubicBezTo>
                  <a:cubicBezTo>
                    <a:pt x="3569" y="16245"/>
                    <a:pt x="3560" y="16246"/>
                    <a:pt x="3558" y="16253"/>
                  </a:cubicBezTo>
                  <a:cubicBezTo>
                    <a:pt x="3546" y="16284"/>
                    <a:pt x="3565" y="16326"/>
                    <a:pt x="3605" y="16359"/>
                  </a:cubicBezTo>
                  <a:cubicBezTo>
                    <a:pt x="3629" y="16379"/>
                    <a:pt x="3658" y="16393"/>
                    <a:pt x="3685" y="16398"/>
                  </a:cubicBezTo>
                  <a:lnTo>
                    <a:pt x="3685" y="16407"/>
                  </a:lnTo>
                  <a:lnTo>
                    <a:pt x="3685" y="16418"/>
                  </a:lnTo>
                  <a:lnTo>
                    <a:pt x="3691" y="16424"/>
                  </a:lnTo>
                  <a:cubicBezTo>
                    <a:pt x="3699" y="16434"/>
                    <a:pt x="3706" y="16444"/>
                    <a:pt x="3715" y="16454"/>
                  </a:cubicBezTo>
                  <a:cubicBezTo>
                    <a:pt x="3704" y="16454"/>
                    <a:pt x="3695" y="16454"/>
                    <a:pt x="3685" y="16451"/>
                  </a:cubicBezTo>
                  <a:cubicBezTo>
                    <a:pt x="3674" y="16448"/>
                    <a:pt x="3666" y="16456"/>
                    <a:pt x="3667" y="16469"/>
                  </a:cubicBezTo>
                  <a:cubicBezTo>
                    <a:pt x="3668" y="16481"/>
                    <a:pt x="3680" y="16492"/>
                    <a:pt x="3691" y="16495"/>
                  </a:cubicBezTo>
                  <a:cubicBezTo>
                    <a:pt x="3706" y="16499"/>
                    <a:pt x="3718" y="16501"/>
                    <a:pt x="3729" y="16501"/>
                  </a:cubicBezTo>
                  <a:cubicBezTo>
                    <a:pt x="3744" y="16511"/>
                    <a:pt x="3756" y="16515"/>
                    <a:pt x="3771" y="16522"/>
                  </a:cubicBezTo>
                  <a:cubicBezTo>
                    <a:pt x="3775" y="16527"/>
                    <a:pt x="3778" y="16534"/>
                    <a:pt x="3782" y="16539"/>
                  </a:cubicBezTo>
                  <a:cubicBezTo>
                    <a:pt x="3797" y="16559"/>
                    <a:pt x="3814" y="16577"/>
                    <a:pt x="3830" y="16596"/>
                  </a:cubicBezTo>
                  <a:cubicBezTo>
                    <a:pt x="3782" y="16626"/>
                    <a:pt x="3878" y="16685"/>
                    <a:pt x="3818" y="16723"/>
                  </a:cubicBezTo>
                  <a:cubicBezTo>
                    <a:pt x="3816" y="16722"/>
                    <a:pt x="3814" y="16721"/>
                    <a:pt x="3812" y="16720"/>
                  </a:cubicBezTo>
                  <a:cubicBezTo>
                    <a:pt x="3800" y="16712"/>
                    <a:pt x="3787" y="16704"/>
                    <a:pt x="3774" y="16699"/>
                  </a:cubicBezTo>
                  <a:cubicBezTo>
                    <a:pt x="3721" y="16667"/>
                    <a:pt x="3673" y="16617"/>
                    <a:pt x="3623" y="16563"/>
                  </a:cubicBezTo>
                  <a:cubicBezTo>
                    <a:pt x="3581" y="16518"/>
                    <a:pt x="3538" y="16469"/>
                    <a:pt x="3493" y="16433"/>
                  </a:cubicBezTo>
                  <a:cubicBezTo>
                    <a:pt x="3484" y="16426"/>
                    <a:pt x="3473" y="16428"/>
                    <a:pt x="3469" y="16436"/>
                  </a:cubicBezTo>
                  <a:cubicBezTo>
                    <a:pt x="3465" y="16445"/>
                    <a:pt x="3469" y="16458"/>
                    <a:pt x="3478" y="16466"/>
                  </a:cubicBezTo>
                  <a:cubicBezTo>
                    <a:pt x="3520" y="16498"/>
                    <a:pt x="3560" y="16542"/>
                    <a:pt x="3602" y="16587"/>
                  </a:cubicBezTo>
                  <a:cubicBezTo>
                    <a:pt x="3636" y="16623"/>
                    <a:pt x="3672" y="16659"/>
                    <a:pt x="3709" y="16690"/>
                  </a:cubicBezTo>
                  <a:cubicBezTo>
                    <a:pt x="3707" y="16691"/>
                    <a:pt x="3704" y="16693"/>
                    <a:pt x="3703" y="16693"/>
                  </a:cubicBezTo>
                  <a:cubicBezTo>
                    <a:pt x="3692" y="16695"/>
                    <a:pt x="3689" y="16705"/>
                    <a:pt x="3694" y="16717"/>
                  </a:cubicBezTo>
                  <a:cubicBezTo>
                    <a:pt x="3698" y="16729"/>
                    <a:pt x="3710" y="16736"/>
                    <a:pt x="3720" y="16734"/>
                  </a:cubicBezTo>
                  <a:cubicBezTo>
                    <a:pt x="3765" y="16727"/>
                    <a:pt x="3811" y="16751"/>
                    <a:pt x="3839" y="16797"/>
                  </a:cubicBezTo>
                  <a:cubicBezTo>
                    <a:pt x="3794" y="16803"/>
                    <a:pt x="3744" y="16744"/>
                    <a:pt x="3700" y="16767"/>
                  </a:cubicBezTo>
                  <a:cubicBezTo>
                    <a:pt x="3602" y="16666"/>
                    <a:pt x="3539" y="16602"/>
                    <a:pt x="3475" y="16545"/>
                  </a:cubicBezTo>
                  <a:cubicBezTo>
                    <a:pt x="3411" y="16488"/>
                    <a:pt x="3348" y="16438"/>
                    <a:pt x="3251" y="16365"/>
                  </a:cubicBezTo>
                  <a:cubicBezTo>
                    <a:pt x="3233" y="16347"/>
                    <a:pt x="3218" y="16323"/>
                    <a:pt x="3203" y="16297"/>
                  </a:cubicBezTo>
                  <a:cubicBezTo>
                    <a:pt x="3194" y="16281"/>
                    <a:pt x="3185" y="16266"/>
                    <a:pt x="3174" y="16250"/>
                  </a:cubicBezTo>
                  <a:cubicBezTo>
                    <a:pt x="3191" y="16238"/>
                    <a:pt x="3207" y="16252"/>
                    <a:pt x="3224" y="16259"/>
                  </a:cubicBezTo>
                  <a:cubicBezTo>
                    <a:pt x="3235" y="16268"/>
                    <a:pt x="3247" y="16274"/>
                    <a:pt x="3256" y="16288"/>
                  </a:cubicBezTo>
                  <a:cubicBezTo>
                    <a:pt x="3261" y="16295"/>
                    <a:pt x="3269" y="16297"/>
                    <a:pt x="3274" y="16294"/>
                  </a:cubicBezTo>
                  <a:cubicBezTo>
                    <a:pt x="3279" y="16291"/>
                    <a:pt x="3279" y="16283"/>
                    <a:pt x="3274" y="16277"/>
                  </a:cubicBezTo>
                  <a:lnTo>
                    <a:pt x="3271" y="16274"/>
                  </a:lnTo>
                  <a:cubicBezTo>
                    <a:pt x="3259" y="16256"/>
                    <a:pt x="3246" y="16246"/>
                    <a:pt x="3233" y="16235"/>
                  </a:cubicBezTo>
                  <a:lnTo>
                    <a:pt x="3239" y="16232"/>
                  </a:lnTo>
                  <a:cubicBezTo>
                    <a:pt x="3226" y="16209"/>
                    <a:pt x="3244" y="16195"/>
                    <a:pt x="3265" y="16182"/>
                  </a:cubicBezTo>
                  <a:lnTo>
                    <a:pt x="3265" y="16176"/>
                  </a:lnTo>
                  <a:cubicBezTo>
                    <a:pt x="3307" y="16187"/>
                    <a:pt x="3331" y="16167"/>
                    <a:pt x="3351" y="16150"/>
                  </a:cubicBezTo>
                  <a:cubicBezTo>
                    <a:pt x="3355" y="16146"/>
                    <a:pt x="3359" y="16143"/>
                    <a:pt x="3363" y="16141"/>
                  </a:cubicBezTo>
                  <a:cubicBezTo>
                    <a:pt x="3378" y="16145"/>
                    <a:pt x="3392" y="16157"/>
                    <a:pt x="3407" y="16173"/>
                  </a:cubicBezTo>
                  <a:cubicBezTo>
                    <a:pt x="3409" y="16177"/>
                    <a:pt x="3412" y="16181"/>
                    <a:pt x="3413" y="16185"/>
                  </a:cubicBezTo>
                  <a:cubicBezTo>
                    <a:pt x="3415" y="16184"/>
                    <a:pt x="3415" y="16185"/>
                    <a:pt x="3416" y="16185"/>
                  </a:cubicBezTo>
                  <a:cubicBezTo>
                    <a:pt x="3429" y="16201"/>
                    <a:pt x="3444" y="16219"/>
                    <a:pt x="3457" y="16238"/>
                  </a:cubicBezTo>
                  <a:lnTo>
                    <a:pt x="3460" y="16232"/>
                  </a:lnTo>
                  <a:cubicBezTo>
                    <a:pt x="3469" y="16251"/>
                    <a:pt x="3480" y="16276"/>
                    <a:pt x="3502" y="16303"/>
                  </a:cubicBezTo>
                  <a:cubicBezTo>
                    <a:pt x="3514" y="16319"/>
                    <a:pt x="3534" y="16325"/>
                    <a:pt x="3546" y="16315"/>
                  </a:cubicBezTo>
                  <a:cubicBezTo>
                    <a:pt x="3558" y="16305"/>
                    <a:pt x="3559" y="16284"/>
                    <a:pt x="3546" y="16268"/>
                  </a:cubicBezTo>
                  <a:cubicBezTo>
                    <a:pt x="3530" y="16247"/>
                    <a:pt x="3524" y="16231"/>
                    <a:pt x="3517" y="16215"/>
                  </a:cubicBezTo>
                  <a:lnTo>
                    <a:pt x="3525" y="16215"/>
                  </a:lnTo>
                  <a:lnTo>
                    <a:pt x="3537" y="16203"/>
                  </a:lnTo>
                  <a:cubicBezTo>
                    <a:pt x="3619" y="16300"/>
                    <a:pt x="3568" y="16202"/>
                    <a:pt x="3519" y="16173"/>
                  </a:cubicBezTo>
                  <a:cubicBezTo>
                    <a:pt x="3518" y="16172"/>
                    <a:pt x="3515" y="16169"/>
                    <a:pt x="3514" y="16167"/>
                  </a:cubicBezTo>
                  <a:cubicBezTo>
                    <a:pt x="3534" y="16150"/>
                    <a:pt x="3559" y="16135"/>
                    <a:pt x="3525" y="16102"/>
                  </a:cubicBezTo>
                  <a:cubicBezTo>
                    <a:pt x="3487" y="16096"/>
                    <a:pt x="3452" y="16073"/>
                    <a:pt x="3413" y="16064"/>
                  </a:cubicBezTo>
                  <a:cubicBezTo>
                    <a:pt x="3411" y="16060"/>
                    <a:pt x="3409" y="16056"/>
                    <a:pt x="3407" y="16052"/>
                  </a:cubicBezTo>
                  <a:cubicBezTo>
                    <a:pt x="3404" y="16055"/>
                    <a:pt x="3401" y="16057"/>
                    <a:pt x="3398" y="16061"/>
                  </a:cubicBezTo>
                  <a:cubicBezTo>
                    <a:pt x="3385" y="16059"/>
                    <a:pt x="3371" y="16060"/>
                    <a:pt x="3357" y="16064"/>
                  </a:cubicBezTo>
                  <a:cubicBezTo>
                    <a:pt x="3353" y="16056"/>
                    <a:pt x="3349" y="16048"/>
                    <a:pt x="3345" y="16040"/>
                  </a:cubicBezTo>
                  <a:cubicBezTo>
                    <a:pt x="3333" y="16015"/>
                    <a:pt x="3321" y="15988"/>
                    <a:pt x="3304" y="15963"/>
                  </a:cubicBezTo>
                  <a:cubicBezTo>
                    <a:pt x="3303" y="15963"/>
                    <a:pt x="3301" y="15964"/>
                    <a:pt x="3301" y="15963"/>
                  </a:cubicBezTo>
                  <a:cubicBezTo>
                    <a:pt x="3339" y="15924"/>
                    <a:pt x="3293" y="15896"/>
                    <a:pt x="3251" y="15857"/>
                  </a:cubicBezTo>
                  <a:cubicBezTo>
                    <a:pt x="3234" y="15811"/>
                    <a:pt x="3241" y="15773"/>
                    <a:pt x="3256" y="15742"/>
                  </a:cubicBezTo>
                  <a:cubicBezTo>
                    <a:pt x="3237" y="15748"/>
                    <a:pt x="3219" y="15733"/>
                    <a:pt x="3200" y="15730"/>
                  </a:cubicBezTo>
                  <a:cubicBezTo>
                    <a:pt x="3199" y="15727"/>
                    <a:pt x="3196" y="15724"/>
                    <a:pt x="3194" y="15721"/>
                  </a:cubicBezTo>
                  <a:cubicBezTo>
                    <a:pt x="3166" y="15672"/>
                    <a:pt x="3124" y="15641"/>
                    <a:pt x="3085" y="15612"/>
                  </a:cubicBezTo>
                  <a:cubicBezTo>
                    <a:pt x="3028" y="15569"/>
                    <a:pt x="2992" y="15536"/>
                    <a:pt x="2985" y="15476"/>
                  </a:cubicBezTo>
                  <a:cubicBezTo>
                    <a:pt x="2983" y="15461"/>
                    <a:pt x="2971" y="15448"/>
                    <a:pt x="2958" y="15446"/>
                  </a:cubicBezTo>
                  <a:cubicBezTo>
                    <a:pt x="2945" y="15444"/>
                    <a:pt x="2935" y="15455"/>
                    <a:pt x="2937" y="15470"/>
                  </a:cubicBezTo>
                  <a:cubicBezTo>
                    <a:pt x="2950" y="15566"/>
                    <a:pt x="3015" y="15612"/>
                    <a:pt x="3070" y="15653"/>
                  </a:cubicBezTo>
                  <a:cubicBezTo>
                    <a:pt x="3085" y="15664"/>
                    <a:pt x="3099" y="15678"/>
                    <a:pt x="3112" y="15689"/>
                  </a:cubicBezTo>
                  <a:cubicBezTo>
                    <a:pt x="3135" y="15728"/>
                    <a:pt x="3150" y="15739"/>
                    <a:pt x="3156" y="15736"/>
                  </a:cubicBezTo>
                  <a:cubicBezTo>
                    <a:pt x="3158" y="15739"/>
                    <a:pt x="3160" y="15742"/>
                    <a:pt x="3162" y="15745"/>
                  </a:cubicBezTo>
                  <a:cubicBezTo>
                    <a:pt x="3147" y="15758"/>
                    <a:pt x="3150" y="15787"/>
                    <a:pt x="3162" y="15816"/>
                  </a:cubicBezTo>
                  <a:lnTo>
                    <a:pt x="3165" y="15822"/>
                  </a:lnTo>
                  <a:cubicBezTo>
                    <a:pt x="3154" y="15825"/>
                    <a:pt x="3141" y="15830"/>
                    <a:pt x="3129" y="15836"/>
                  </a:cubicBezTo>
                  <a:cubicBezTo>
                    <a:pt x="3108" y="15809"/>
                    <a:pt x="3091" y="15764"/>
                    <a:pt x="3067" y="15771"/>
                  </a:cubicBezTo>
                  <a:cubicBezTo>
                    <a:pt x="3100" y="15812"/>
                    <a:pt x="3110" y="15844"/>
                    <a:pt x="3088" y="15866"/>
                  </a:cubicBezTo>
                  <a:lnTo>
                    <a:pt x="3076" y="15845"/>
                  </a:lnTo>
                  <a:lnTo>
                    <a:pt x="3073" y="15851"/>
                  </a:lnTo>
                  <a:cubicBezTo>
                    <a:pt x="3063" y="15827"/>
                    <a:pt x="3048" y="15803"/>
                    <a:pt x="3035" y="15783"/>
                  </a:cubicBezTo>
                  <a:lnTo>
                    <a:pt x="3020" y="15760"/>
                  </a:lnTo>
                  <a:cubicBezTo>
                    <a:pt x="3013" y="15749"/>
                    <a:pt x="2999" y="15745"/>
                    <a:pt x="2991" y="15751"/>
                  </a:cubicBezTo>
                  <a:cubicBezTo>
                    <a:pt x="2982" y="15756"/>
                    <a:pt x="2984" y="15770"/>
                    <a:pt x="2991" y="15780"/>
                  </a:cubicBezTo>
                  <a:cubicBezTo>
                    <a:pt x="3005" y="15801"/>
                    <a:pt x="3017" y="15823"/>
                    <a:pt x="3029" y="15845"/>
                  </a:cubicBezTo>
                  <a:cubicBezTo>
                    <a:pt x="2992" y="15836"/>
                    <a:pt x="2964" y="15786"/>
                    <a:pt x="2934" y="15739"/>
                  </a:cubicBezTo>
                  <a:lnTo>
                    <a:pt x="2979" y="15709"/>
                  </a:lnTo>
                  <a:cubicBezTo>
                    <a:pt x="2971" y="15611"/>
                    <a:pt x="2893" y="15645"/>
                    <a:pt x="2899" y="15697"/>
                  </a:cubicBezTo>
                  <a:cubicBezTo>
                    <a:pt x="2877" y="15658"/>
                    <a:pt x="2853" y="15621"/>
                    <a:pt x="2828" y="15582"/>
                  </a:cubicBezTo>
                  <a:cubicBezTo>
                    <a:pt x="2814" y="15560"/>
                    <a:pt x="2803" y="15536"/>
                    <a:pt x="2787" y="15517"/>
                  </a:cubicBezTo>
                  <a:cubicBezTo>
                    <a:pt x="2752" y="15477"/>
                    <a:pt x="2703" y="15464"/>
                    <a:pt x="2671" y="15426"/>
                  </a:cubicBezTo>
                  <a:cubicBezTo>
                    <a:pt x="2620" y="15362"/>
                    <a:pt x="2606" y="15252"/>
                    <a:pt x="2533" y="15242"/>
                  </a:cubicBezTo>
                  <a:cubicBezTo>
                    <a:pt x="2528" y="15234"/>
                    <a:pt x="2522" y="15224"/>
                    <a:pt x="2518" y="15216"/>
                  </a:cubicBezTo>
                  <a:cubicBezTo>
                    <a:pt x="2523" y="15201"/>
                    <a:pt x="2500" y="15171"/>
                    <a:pt x="2488" y="15148"/>
                  </a:cubicBezTo>
                  <a:cubicBezTo>
                    <a:pt x="2590" y="15223"/>
                    <a:pt x="2591" y="15185"/>
                    <a:pt x="2565" y="15145"/>
                  </a:cubicBezTo>
                  <a:cubicBezTo>
                    <a:pt x="2540" y="15105"/>
                    <a:pt x="2489" y="15067"/>
                    <a:pt x="2485" y="15145"/>
                  </a:cubicBezTo>
                  <a:cubicBezTo>
                    <a:pt x="2464" y="15105"/>
                    <a:pt x="2447" y="15066"/>
                    <a:pt x="2435" y="15030"/>
                  </a:cubicBezTo>
                  <a:cubicBezTo>
                    <a:pt x="2437" y="15010"/>
                    <a:pt x="2462" y="14999"/>
                    <a:pt x="2465" y="14980"/>
                  </a:cubicBezTo>
                  <a:cubicBezTo>
                    <a:pt x="2488" y="15017"/>
                    <a:pt x="2511" y="15056"/>
                    <a:pt x="2536" y="15092"/>
                  </a:cubicBezTo>
                  <a:cubicBezTo>
                    <a:pt x="2547" y="15109"/>
                    <a:pt x="2554" y="15128"/>
                    <a:pt x="2565" y="15145"/>
                  </a:cubicBezTo>
                  <a:cubicBezTo>
                    <a:pt x="2619" y="15225"/>
                    <a:pt x="2672" y="15300"/>
                    <a:pt x="2710" y="15387"/>
                  </a:cubicBezTo>
                  <a:cubicBezTo>
                    <a:pt x="2718" y="15406"/>
                    <a:pt x="2738" y="15419"/>
                    <a:pt x="2751" y="15414"/>
                  </a:cubicBezTo>
                  <a:cubicBezTo>
                    <a:pt x="2765" y="15409"/>
                    <a:pt x="2768" y="15388"/>
                    <a:pt x="2760" y="15370"/>
                  </a:cubicBezTo>
                  <a:cubicBezTo>
                    <a:pt x="2754" y="15356"/>
                    <a:pt x="2749" y="15344"/>
                    <a:pt x="2742" y="15331"/>
                  </a:cubicBezTo>
                  <a:cubicBezTo>
                    <a:pt x="2731" y="15296"/>
                    <a:pt x="2720" y="15254"/>
                    <a:pt x="2695" y="15242"/>
                  </a:cubicBezTo>
                  <a:cubicBezTo>
                    <a:pt x="2657" y="15177"/>
                    <a:pt x="2615" y="15114"/>
                    <a:pt x="2574" y="15053"/>
                  </a:cubicBezTo>
                  <a:cubicBezTo>
                    <a:pt x="2513" y="14962"/>
                    <a:pt x="2456" y="14876"/>
                    <a:pt x="2417" y="14776"/>
                  </a:cubicBezTo>
                  <a:cubicBezTo>
                    <a:pt x="2410" y="14757"/>
                    <a:pt x="2392" y="14744"/>
                    <a:pt x="2379" y="14749"/>
                  </a:cubicBezTo>
                  <a:cubicBezTo>
                    <a:pt x="2365" y="14754"/>
                    <a:pt x="2360" y="14774"/>
                    <a:pt x="2367" y="14793"/>
                  </a:cubicBezTo>
                  <a:cubicBezTo>
                    <a:pt x="2388" y="14848"/>
                    <a:pt x="2416" y="14898"/>
                    <a:pt x="2444" y="14947"/>
                  </a:cubicBezTo>
                  <a:cubicBezTo>
                    <a:pt x="2391" y="14982"/>
                    <a:pt x="2364" y="14872"/>
                    <a:pt x="2320" y="14861"/>
                  </a:cubicBezTo>
                  <a:lnTo>
                    <a:pt x="2308" y="14844"/>
                  </a:lnTo>
                  <a:cubicBezTo>
                    <a:pt x="2263" y="14773"/>
                    <a:pt x="2221" y="14699"/>
                    <a:pt x="2205" y="14625"/>
                  </a:cubicBezTo>
                  <a:cubicBezTo>
                    <a:pt x="2238" y="14593"/>
                    <a:pt x="2198" y="14523"/>
                    <a:pt x="2255" y="14504"/>
                  </a:cubicBezTo>
                  <a:cubicBezTo>
                    <a:pt x="2292" y="14523"/>
                    <a:pt x="2319" y="14605"/>
                    <a:pt x="2349" y="14663"/>
                  </a:cubicBezTo>
                  <a:cubicBezTo>
                    <a:pt x="2352" y="14673"/>
                    <a:pt x="2358" y="14681"/>
                    <a:pt x="2361" y="14690"/>
                  </a:cubicBezTo>
                  <a:cubicBezTo>
                    <a:pt x="2368" y="14708"/>
                    <a:pt x="2385" y="14718"/>
                    <a:pt x="2400" y="14714"/>
                  </a:cubicBezTo>
                  <a:cubicBezTo>
                    <a:pt x="2414" y="14709"/>
                    <a:pt x="2418" y="14693"/>
                    <a:pt x="2411" y="14675"/>
                  </a:cubicBezTo>
                  <a:cubicBezTo>
                    <a:pt x="2409" y="14670"/>
                    <a:pt x="2410" y="14665"/>
                    <a:pt x="2408" y="14660"/>
                  </a:cubicBezTo>
                  <a:cubicBezTo>
                    <a:pt x="2423" y="14655"/>
                    <a:pt x="2433" y="14668"/>
                    <a:pt x="2447" y="14666"/>
                  </a:cubicBezTo>
                  <a:cubicBezTo>
                    <a:pt x="2396" y="14595"/>
                    <a:pt x="2410" y="14522"/>
                    <a:pt x="2370" y="14501"/>
                  </a:cubicBezTo>
                  <a:cubicBezTo>
                    <a:pt x="2404" y="14496"/>
                    <a:pt x="2426" y="14547"/>
                    <a:pt x="2468" y="14507"/>
                  </a:cubicBezTo>
                  <a:cubicBezTo>
                    <a:pt x="2452" y="14455"/>
                    <a:pt x="2419" y="14476"/>
                    <a:pt x="2406" y="14412"/>
                  </a:cubicBezTo>
                  <a:cubicBezTo>
                    <a:pt x="2346" y="14411"/>
                    <a:pt x="2382" y="14460"/>
                    <a:pt x="2361" y="14480"/>
                  </a:cubicBezTo>
                  <a:cubicBezTo>
                    <a:pt x="2318" y="14344"/>
                    <a:pt x="2270" y="14392"/>
                    <a:pt x="2193" y="14380"/>
                  </a:cubicBezTo>
                  <a:cubicBezTo>
                    <a:pt x="2178" y="14349"/>
                    <a:pt x="2159" y="14319"/>
                    <a:pt x="2143" y="14291"/>
                  </a:cubicBezTo>
                  <a:cubicBezTo>
                    <a:pt x="2109" y="14236"/>
                    <a:pt x="2079" y="14186"/>
                    <a:pt x="2069" y="14126"/>
                  </a:cubicBezTo>
                  <a:cubicBezTo>
                    <a:pt x="2066" y="14112"/>
                    <a:pt x="2058" y="14099"/>
                    <a:pt x="2048" y="14099"/>
                  </a:cubicBezTo>
                  <a:cubicBezTo>
                    <a:pt x="2038" y="14099"/>
                    <a:pt x="2031" y="14113"/>
                    <a:pt x="2033" y="14126"/>
                  </a:cubicBezTo>
                  <a:cubicBezTo>
                    <a:pt x="2017" y="14098"/>
                    <a:pt x="2004" y="14068"/>
                    <a:pt x="1989" y="14040"/>
                  </a:cubicBezTo>
                  <a:cubicBezTo>
                    <a:pt x="1947" y="13962"/>
                    <a:pt x="1910" y="13881"/>
                    <a:pt x="1891" y="13777"/>
                  </a:cubicBezTo>
                  <a:cubicBezTo>
                    <a:pt x="1911" y="13813"/>
                    <a:pt x="1922" y="13816"/>
                    <a:pt x="1921" y="13801"/>
                  </a:cubicBezTo>
                  <a:cubicBezTo>
                    <a:pt x="1920" y="13784"/>
                    <a:pt x="1906" y="13748"/>
                    <a:pt x="1882" y="13721"/>
                  </a:cubicBezTo>
                  <a:cubicBezTo>
                    <a:pt x="1881" y="13711"/>
                    <a:pt x="1880" y="13699"/>
                    <a:pt x="1880" y="13688"/>
                  </a:cubicBezTo>
                  <a:cubicBezTo>
                    <a:pt x="1871" y="13695"/>
                    <a:pt x="1865" y="13697"/>
                    <a:pt x="1859" y="13697"/>
                  </a:cubicBezTo>
                  <a:cubicBezTo>
                    <a:pt x="1858" y="13696"/>
                    <a:pt x="1857" y="13698"/>
                    <a:pt x="1856" y="13697"/>
                  </a:cubicBezTo>
                  <a:cubicBezTo>
                    <a:pt x="1832" y="13695"/>
                    <a:pt x="1822" y="13653"/>
                    <a:pt x="1800" y="13647"/>
                  </a:cubicBezTo>
                  <a:cubicBezTo>
                    <a:pt x="1788" y="13626"/>
                    <a:pt x="1778" y="13595"/>
                    <a:pt x="1770" y="13567"/>
                  </a:cubicBezTo>
                  <a:cubicBezTo>
                    <a:pt x="1768" y="13559"/>
                    <a:pt x="1761" y="13554"/>
                    <a:pt x="1755" y="13555"/>
                  </a:cubicBezTo>
                  <a:cubicBezTo>
                    <a:pt x="1750" y="13557"/>
                    <a:pt x="1747" y="13566"/>
                    <a:pt x="1750" y="13573"/>
                  </a:cubicBezTo>
                  <a:cubicBezTo>
                    <a:pt x="1760" y="13607"/>
                    <a:pt x="1773" y="13646"/>
                    <a:pt x="1791" y="13671"/>
                  </a:cubicBezTo>
                  <a:lnTo>
                    <a:pt x="1785" y="13674"/>
                  </a:lnTo>
                  <a:cubicBezTo>
                    <a:pt x="1819" y="13846"/>
                    <a:pt x="1874" y="14000"/>
                    <a:pt x="1933" y="14149"/>
                  </a:cubicBezTo>
                  <a:cubicBezTo>
                    <a:pt x="1992" y="14299"/>
                    <a:pt x="2054" y="14444"/>
                    <a:pt x="2110" y="14595"/>
                  </a:cubicBezTo>
                  <a:cubicBezTo>
                    <a:pt x="2131" y="14586"/>
                    <a:pt x="2141" y="14625"/>
                    <a:pt x="2160" y="14622"/>
                  </a:cubicBezTo>
                  <a:lnTo>
                    <a:pt x="2163" y="14622"/>
                  </a:lnTo>
                  <a:cubicBezTo>
                    <a:pt x="2181" y="14710"/>
                    <a:pt x="2232" y="14793"/>
                    <a:pt x="2278" y="14867"/>
                  </a:cubicBezTo>
                  <a:lnTo>
                    <a:pt x="2296" y="14894"/>
                  </a:lnTo>
                  <a:lnTo>
                    <a:pt x="2290" y="14894"/>
                  </a:lnTo>
                  <a:cubicBezTo>
                    <a:pt x="2321" y="14987"/>
                    <a:pt x="2386" y="15162"/>
                    <a:pt x="2462" y="15225"/>
                  </a:cubicBezTo>
                  <a:lnTo>
                    <a:pt x="2465" y="15222"/>
                  </a:lnTo>
                  <a:cubicBezTo>
                    <a:pt x="2473" y="15242"/>
                    <a:pt x="2482" y="15263"/>
                    <a:pt x="2497" y="15284"/>
                  </a:cubicBezTo>
                  <a:lnTo>
                    <a:pt x="2494" y="15284"/>
                  </a:lnTo>
                  <a:cubicBezTo>
                    <a:pt x="2575" y="15412"/>
                    <a:pt x="2665" y="15610"/>
                    <a:pt x="2775" y="15798"/>
                  </a:cubicBezTo>
                  <a:cubicBezTo>
                    <a:pt x="2880" y="15980"/>
                    <a:pt x="3005" y="16152"/>
                    <a:pt x="3141" y="16250"/>
                  </a:cubicBezTo>
                  <a:cubicBezTo>
                    <a:pt x="3154" y="16267"/>
                    <a:pt x="3165" y="16288"/>
                    <a:pt x="3177" y="16309"/>
                  </a:cubicBezTo>
                  <a:cubicBezTo>
                    <a:pt x="3195" y="16342"/>
                    <a:pt x="3214" y="16375"/>
                    <a:pt x="3245" y="16401"/>
                  </a:cubicBezTo>
                  <a:lnTo>
                    <a:pt x="3239" y="16401"/>
                  </a:lnTo>
                  <a:cubicBezTo>
                    <a:pt x="3343" y="16573"/>
                    <a:pt x="3502" y="16779"/>
                    <a:pt x="3623" y="16885"/>
                  </a:cubicBezTo>
                  <a:lnTo>
                    <a:pt x="3629" y="16891"/>
                  </a:lnTo>
                  <a:cubicBezTo>
                    <a:pt x="3640" y="16904"/>
                    <a:pt x="3649" y="16917"/>
                    <a:pt x="3658" y="16929"/>
                  </a:cubicBezTo>
                  <a:cubicBezTo>
                    <a:pt x="3672" y="16987"/>
                    <a:pt x="3729" y="17052"/>
                    <a:pt x="3788" y="17119"/>
                  </a:cubicBezTo>
                  <a:cubicBezTo>
                    <a:pt x="3849" y="17186"/>
                    <a:pt x="3912" y="17253"/>
                    <a:pt x="3942" y="17314"/>
                  </a:cubicBezTo>
                  <a:cubicBezTo>
                    <a:pt x="3939" y="17320"/>
                    <a:pt x="3939" y="17328"/>
                    <a:pt x="3936" y="17334"/>
                  </a:cubicBezTo>
                  <a:lnTo>
                    <a:pt x="3933" y="17331"/>
                  </a:lnTo>
                  <a:cubicBezTo>
                    <a:pt x="3894" y="17314"/>
                    <a:pt x="3834" y="17270"/>
                    <a:pt x="3788" y="17222"/>
                  </a:cubicBezTo>
                  <a:cubicBezTo>
                    <a:pt x="3743" y="17174"/>
                    <a:pt x="3711" y="17122"/>
                    <a:pt x="3726" y="17080"/>
                  </a:cubicBezTo>
                  <a:cubicBezTo>
                    <a:pt x="3631" y="17033"/>
                    <a:pt x="3570" y="16974"/>
                    <a:pt x="3511" y="16903"/>
                  </a:cubicBezTo>
                  <a:cubicBezTo>
                    <a:pt x="3451" y="16832"/>
                    <a:pt x="3393" y="16750"/>
                    <a:pt x="3298" y="16649"/>
                  </a:cubicBezTo>
                  <a:cubicBezTo>
                    <a:pt x="3311" y="16638"/>
                    <a:pt x="3325" y="16651"/>
                    <a:pt x="3339" y="16646"/>
                  </a:cubicBezTo>
                  <a:cubicBezTo>
                    <a:pt x="3284" y="16624"/>
                    <a:pt x="3226" y="16589"/>
                    <a:pt x="3171" y="16542"/>
                  </a:cubicBezTo>
                  <a:lnTo>
                    <a:pt x="3112" y="16460"/>
                  </a:lnTo>
                  <a:cubicBezTo>
                    <a:pt x="3078" y="16394"/>
                    <a:pt x="3028" y="16308"/>
                    <a:pt x="2949" y="16238"/>
                  </a:cubicBezTo>
                  <a:cubicBezTo>
                    <a:pt x="3006" y="16223"/>
                    <a:pt x="2923" y="16161"/>
                    <a:pt x="2964" y="16141"/>
                  </a:cubicBezTo>
                  <a:cubicBezTo>
                    <a:pt x="2944" y="16129"/>
                    <a:pt x="2927" y="16116"/>
                    <a:pt x="2911" y="16102"/>
                  </a:cubicBezTo>
                  <a:cubicBezTo>
                    <a:pt x="2914" y="16090"/>
                    <a:pt x="2901" y="16081"/>
                    <a:pt x="2884" y="16076"/>
                  </a:cubicBezTo>
                  <a:cubicBezTo>
                    <a:pt x="2817" y="16000"/>
                    <a:pt x="2787" y="15899"/>
                    <a:pt x="2733" y="15819"/>
                  </a:cubicBezTo>
                  <a:cubicBezTo>
                    <a:pt x="2709" y="15782"/>
                    <a:pt x="2670" y="15774"/>
                    <a:pt x="2642" y="15739"/>
                  </a:cubicBezTo>
                  <a:cubicBezTo>
                    <a:pt x="2621" y="15712"/>
                    <a:pt x="2618" y="15660"/>
                    <a:pt x="2595" y="15630"/>
                  </a:cubicBezTo>
                  <a:cubicBezTo>
                    <a:pt x="2557" y="15580"/>
                    <a:pt x="2518" y="15570"/>
                    <a:pt x="2494" y="15526"/>
                  </a:cubicBezTo>
                  <a:cubicBezTo>
                    <a:pt x="2467" y="15476"/>
                    <a:pt x="2449" y="15401"/>
                    <a:pt x="2423" y="15331"/>
                  </a:cubicBezTo>
                  <a:cubicBezTo>
                    <a:pt x="2398" y="15265"/>
                    <a:pt x="2365" y="15205"/>
                    <a:pt x="2302" y="15166"/>
                  </a:cubicBezTo>
                  <a:cubicBezTo>
                    <a:pt x="2290" y="15144"/>
                    <a:pt x="2276" y="15121"/>
                    <a:pt x="2264" y="15101"/>
                  </a:cubicBezTo>
                  <a:cubicBezTo>
                    <a:pt x="2254" y="15049"/>
                    <a:pt x="2227" y="14984"/>
                    <a:pt x="2193" y="14935"/>
                  </a:cubicBezTo>
                  <a:cubicBezTo>
                    <a:pt x="2176" y="14911"/>
                    <a:pt x="2159" y="14892"/>
                    <a:pt x="2140" y="14879"/>
                  </a:cubicBezTo>
                  <a:cubicBezTo>
                    <a:pt x="2128" y="14859"/>
                    <a:pt x="2115" y="14837"/>
                    <a:pt x="2104" y="14817"/>
                  </a:cubicBezTo>
                  <a:cubicBezTo>
                    <a:pt x="2093" y="14798"/>
                    <a:pt x="2075" y="14790"/>
                    <a:pt x="2063" y="14799"/>
                  </a:cubicBezTo>
                  <a:cubicBezTo>
                    <a:pt x="2050" y="14808"/>
                    <a:pt x="2049" y="14833"/>
                    <a:pt x="2060" y="14852"/>
                  </a:cubicBezTo>
                  <a:cubicBezTo>
                    <a:pt x="2063" y="14859"/>
                    <a:pt x="2068" y="14864"/>
                    <a:pt x="2072" y="14870"/>
                  </a:cubicBezTo>
                  <a:cubicBezTo>
                    <a:pt x="2070" y="14871"/>
                    <a:pt x="2070" y="14872"/>
                    <a:pt x="2069" y="14873"/>
                  </a:cubicBezTo>
                  <a:cubicBezTo>
                    <a:pt x="2062" y="14901"/>
                    <a:pt x="2102" y="14953"/>
                    <a:pt x="2054" y="14959"/>
                  </a:cubicBezTo>
                  <a:cubicBezTo>
                    <a:pt x="2114" y="14989"/>
                    <a:pt x="2157" y="15133"/>
                    <a:pt x="2222" y="15139"/>
                  </a:cubicBezTo>
                  <a:lnTo>
                    <a:pt x="2222" y="15142"/>
                  </a:lnTo>
                  <a:cubicBezTo>
                    <a:pt x="2233" y="15161"/>
                    <a:pt x="2245" y="15182"/>
                    <a:pt x="2258" y="15201"/>
                  </a:cubicBezTo>
                  <a:lnTo>
                    <a:pt x="2255" y="15201"/>
                  </a:lnTo>
                  <a:cubicBezTo>
                    <a:pt x="2277" y="15334"/>
                    <a:pt x="2359" y="15494"/>
                    <a:pt x="2462" y="15653"/>
                  </a:cubicBezTo>
                  <a:cubicBezTo>
                    <a:pt x="2564" y="15813"/>
                    <a:pt x="2688" y="15972"/>
                    <a:pt x="2787" y="16120"/>
                  </a:cubicBezTo>
                  <a:cubicBezTo>
                    <a:pt x="2752" y="16147"/>
                    <a:pt x="2760" y="16192"/>
                    <a:pt x="2754" y="16229"/>
                  </a:cubicBezTo>
                  <a:cubicBezTo>
                    <a:pt x="2807" y="16243"/>
                    <a:pt x="2861" y="16299"/>
                    <a:pt x="2914" y="16356"/>
                  </a:cubicBezTo>
                  <a:cubicBezTo>
                    <a:pt x="2966" y="16414"/>
                    <a:pt x="3017" y="16471"/>
                    <a:pt x="3070" y="16495"/>
                  </a:cubicBezTo>
                  <a:lnTo>
                    <a:pt x="3129" y="16572"/>
                  </a:lnTo>
                  <a:cubicBezTo>
                    <a:pt x="3133" y="16670"/>
                    <a:pt x="3217" y="16725"/>
                    <a:pt x="3280" y="16788"/>
                  </a:cubicBezTo>
                  <a:cubicBezTo>
                    <a:pt x="3280" y="16793"/>
                    <a:pt x="3281" y="16802"/>
                    <a:pt x="3286" y="16817"/>
                  </a:cubicBezTo>
                  <a:cubicBezTo>
                    <a:pt x="3290" y="16813"/>
                    <a:pt x="3301" y="16816"/>
                    <a:pt x="3313" y="16823"/>
                  </a:cubicBezTo>
                  <a:cubicBezTo>
                    <a:pt x="3321" y="16834"/>
                    <a:pt x="3328" y="16846"/>
                    <a:pt x="3333" y="16859"/>
                  </a:cubicBezTo>
                  <a:lnTo>
                    <a:pt x="3333" y="16862"/>
                  </a:lnTo>
                  <a:cubicBezTo>
                    <a:pt x="3328" y="16860"/>
                    <a:pt x="3326" y="16863"/>
                    <a:pt x="3324" y="16867"/>
                  </a:cubicBezTo>
                  <a:cubicBezTo>
                    <a:pt x="3309" y="16912"/>
                    <a:pt x="3375" y="16963"/>
                    <a:pt x="3404" y="16986"/>
                  </a:cubicBezTo>
                  <a:lnTo>
                    <a:pt x="3398" y="16992"/>
                  </a:lnTo>
                  <a:cubicBezTo>
                    <a:pt x="3511" y="17046"/>
                    <a:pt x="3623" y="17171"/>
                    <a:pt x="3732" y="17299"/>
                  </a:cubicBezTo>
                  <a:cubicBezTo>
                    <a:pt x="3841" y="17426"/>
                    <a:pt x="3948" y="17555"/>
                    <a:pt x="4042" y="17615"/>
                  </a:cubicBezTo>
                  <a:cubicBezTo>
                    <a:pt x="4103" y="17657"/>
                    <a:pt x="4041" y="17680"/>
                    <a:pt x="4102" y="17721"/>
                  </a:cubicBezTo>
                  <a:cubicBezTo>
                    <a:pt x="4124" y="17688"/>
                    <a:pt x="4166" y="17755"/>
                    <a:pt x="4190" y="17733"/>
                  </a:cubicBezTo>
                  <a:cubicBezTo>
                    <a:pt x="4199" y="17741"/>
                    <a:pt x="4208" y="17752"/>
                    <a:pt x="4217" y="17763"/>
                  </a:cubicBezTo>
                  <a:cubicBezTo>
                    <a:pt x="4232" y="17781"/>
                    <a:pt x="4251" y="17803"/>
                    <a:pt x="4276" y="17819"/>
                  </a:cubicBezTo>
                  <a:cubicBezTo>
                    <a:pt x="4295" y="17878"/>
                    <a:pt x="4257" y="17850"/>
                    <a:pt x="4279" y="17913"/>
                  </a:cubicBezTo>
                  <a:cubicBezTo>
                    <a:pt x="4412" y="17994"/>
                    <a:pt x="4458" y="18055"/>
                    <a:pt x="4577" y="18108"/>
                  </a:cubicBezTo>
                  <a:lnTo>
                    <a:pt x="4545" y="18150"/>
                  </a:lnTo>
                  <a:cubicBezTo>
                    <a:pt x="4654" y="18215"/>
                    <a:pt x="4722" y="18263"/>
                    <a:pt x="4790" y="18318"/>
                  </a:cubicBezTo>
                  <a:cubicBezTo>
                    <a:pt x="4858" y="18373"/>
                    <a:pt x="4926" y="18433"/>
                    <a:pt x="5035" y="18519"/>
                  </a:cubicBezTo>
                  <a:cubicBezTo>
                    <a:pt x="5089" y="18494"/>
                    <a:pt x="5160" y="18554"/>
                    <a:pt x="5239" y="18622"/>
                  </a:cubicBezTo>
                  <a:cubicBezTo>
                    <a:pt x="5319" y="18691"/>
                    <a:pt x="5405" y="18767"/>
                    <a:pt x="5484" y="18779"/>
                  </a:cubicBezTo>
                  <a:cubicBezTo>
                    <a:pt x="5528" y="18745"/>
                    <a:pt x="5482" y="18716"/>
                    <a:pt x="5526" y="18682"/>
                  </a:cubicBezTo>
                  <a:cubicBezTo>
                    <a:pt x="5441" y="18648"/>
                    <a:pt x="5317" y="18573"/>
                    <a:pt x="5201" y="18484"/>
                  </a:cubicBezTo>
                  <a:cubicBezTo>
                    <a:pt x="5085" y="18395"/>
                    <a:pt x="4975" y="18293"/>
                    <a:pt x="4917" y="18212"/>
                  </a:cubicBezTo>
                  <a:cubicBezTo>
                    <a:pt x="5027" y="18228"/>
                    <a:pt x="5145" y="18321"/>
                    <a:pt x="5263" y="18413"/>
                  </a:cubicBezTo>
                  <a:cubicBezTo>
                    <a:pt x="5378" y="18503"/>
                    <a:pt x="5496" y="18591"/>
                    <a:pt x="5597" y="18608"/>
                  </a:cubicBezTo>
                  <a:cubicBezTo>
                    <a:pt x="5613" y="18617"/>
                    <a:pt x="5628" y="18626"/>
                    <a:pt x="5644" y="18634"/>
                  </a:cubicBezTo>
                  <a:cubicBezTo>
                    <a:pt x="5655" y="18640"/>
                    <a:pt x="5663" y="18646"/>
                    <a:pt x="5674" y="18652"/>
                  </a:cubicBezTo>
                  <a:lnTo>
                    <a:pt x="5644" y="18699"/>
                  </a:lnTo>
                  <a:cubicBezTo>
                    <a:pt x="5698" y="18760"/>
                    <a:pt x="5734" y="18748"/>
                    <a:pt x="5768" y="18735"/>
                  </a:cubicBezTo>
                  <a:lnTo>
                    <a:pt x="5682" y="18661"/>
                  </a:lnTo>
                  <a:cubicBezTo>
                    <a:pt x="5716" y="18680"/>
                    <a:pt x="5751" y="18698"/>
                    <a:pt x="5777" y="18723"/>
                  </a:cubicBezTo>
                  <a:cubicBezTo>
                    <a:pt x="5783" y="18729"/>
                    <a:pt x="5793" y="18733"/>
                    <a:pt x="5801" y="18735"/>
                  </a:cubicBezTo>
                  <a:cubicBezTo>
                    <a:pt x="5806" y="18737"/>
                    <a:pt x="5809" y="18737"/>
                    <a:pt x="5815" y="18741"/>
                  </a:cubicBezTo>
                  <a:cubicBezTo>
                    <a:pt x="5831" y="18748"/>
                    <a:pt x="5853" y="18758"/>
                    <a:pt x="5869" y="18767"/>
                  </a:cubicBezTo>
                  <a:cubicBezTo>
                    <a:pt x="5872" y="18769"/>
                    <a:pt x="5874" y="18772"/>
                    <a:pt x="5877" y="18773"/>
                  </a:cubicBezTo>
                  <a:cubicBezTo>
                    <a:pt x="5884" y="18779"/>
                    <a:pt x="5889" y="18785"/>
                    <a:pt x="5895" y="18791"/>
                  </a:cubicBezTo>
                  <a:cubicBezTo>
                    <a:pt x="5885" y="18794"/>
                    <a:pt x="5881" y="18803"/>
                    <a:pt x="5883" y="18814"/>
                  </a:cubicBezTo>
                  <a:cubicBezTo>
                    <a:pt x="5886" y="18830"/>
                    <a:pt x="5904" y="18845"/>
                    <a:pt x="5922" y="18847"/>
                  </a:cubicBezTo>
                  <a:cubicBezTo>
                    <a:pt x="5929" y="18848"/>
                    <a:pt x="5937" y="18848"/>
                    <a:pt x="5945" y="18850"/>
                  </a:cubicBezTo>
                  <a:cubicBezTo>
                    <a:pt x="5981" y="18876"/>
                    <a:pt x="6001" y="18889"/>
                    <a:pt x="6013" y="18891"/>
                  </a:cubicBezTo>
                  <a:cubicBezTo>
                    <a:pt x="6128" y="18984"/>
                    <a:pt x="6239" y="19057"/>
                    <a:pt x="6353" y="19122"/>
                  </a:cubicBezTo>
                  <a:cubicBezTo>
                    <a:pt x="6518" y="19214"/>
                    <a:pt x="6687" y="19284"/>
                    <a:pt x="6879" y="19340"/>
                  </a:cubicBezTo>
                  <a:cubicBezTo>
                    <a:pt x="6937" y="19426"/>
                    <a:pt x="7032" y="19468"/>
                    <a:pt x="7136" y="19503"/>
                  </a:cubicBezTo>
                  <a:cubicBezTo>
                    <a:pt x="7241" y="19538"/>
                    <a:pt x="7356" y="19565"/>
                    <a:pt x="7461" y="19630"/>
                  </a:cubicBezTo>
                  <a:cubicBezTo>
                    <a:pt x="7497" y="19610"/>
                    <a:pt x="7552" y="19628"/>
                    <a:pt x="7588" y="19609"/>
                  </a:cubicBezTo>
                  <a:cubicBezTo>
                    <a:pt x="7594" y="19610"/>
                    <a:pt x="7601" y="19614"/>
                    <a:pt x="7606" y="19615"/>
                  </a:cubicBezTo>
                  <a:cubicBezTo>
                    <a:pt x="7608" y="19616"/>
                    <a:pt x="7607" y="19615"/>
                    <a:pt x="7609" y="19615"/>
                  </a:cubicBezTo>
                  <a:cubicBezTo>
                    <a:pt x="7636" y="19633"/>
                    <a:pt x="7662" y="19646"/>
                    <a:pt x="7683" y="19654"/>
                  </a:cubicBezTo>
                  <a:cubicBezTo>
                    <a:pt x="7685" y="19655"/>
                    <a:pt x="7686" y="19658"/>
                    <a:pt x="7689" y="19659"/>
                  </a:cubicBezTo>
                  <a:cubicBezTo>
                    <a:pt x="7734" y="19687"/>
                    <a:pt x="7783" y="19698"/>
                    <a:pt x="7831" y="19695"/>
                  </a:cubicBezTo>
                  <a:cubicBezTo>
                    <a:pt x="7997" y="19748"/>
                    <a:pt x="8139" y="19843"/>
                    <a:pt x="8235" y="19863"/>
                  </a:cubicBezTo>
                  <a:cubicBezTo>
                    <a:pt x="8218" y="19899"/>
                    <a:pt x="8224" y="19928"/>
                    <a:pt x="8262" y="19943"/>
                  </a:cubicBezTo>
                  <a:cubicBezTo>
                    <a:pt x="8337" y="19899"/>
                    <a:pt x="8407" y="19987"/>
                    <a:pt x="8510" y="19981"/>
                  </a:cubicBezTo>
                  <a:cubicBezTo>
                    <a:pt x="8513" y="19984"/>
                    <a:pt x="8514" y="19985"/>
                    <a:pt x="8516" y="19987"/>
                  </a:cubicBezTo>
                  <a:cubicBezTo>
                    <a:pt x="8521" y="19992"/>
                    <a:pt x="8526" y="19995"/>
                    <a:pt x="8531" y="19999"/>
                  </a:cubicBezTo>
                  <a:cubicBezTo>
                    <a:pt x="8541" y="20008"/>
                    <a:pt x="8556" y="20012"/>
                    <a:pt x="8566" y="20005"/>
                  </a:cubicBezTo>
                  <a:cubicBezTo>
                    <a:pt x="8576" y="19999"/>
                    <a:pt x="8576" y="19987"/>
                    <a:pt x="8566" y="19979"/>
                  </a:cubicBezTo>
                  <a:cubicBezTo>
                    <a:pt x="8562" y="19975"/>
                    <a:pt x="8558" y="19971"/>
                    <a:pt x="8555" y="19967"/>
                  </a:cubicBezTo>
                  <a:cubicBezTo>
                    <a:pt x="8551" y="19963"/>
                    <a:pt x="8548" y="19957"/>
                    <a:pt x="8543" y="19952"/>
                  </a:cubicBezTo>
                  <a:lnTo>
                    <a:pt x="8546" y="19952"/>
                  </a:lnTo>
                  <a:cubicBezTo>
                    <a:pt x="8561" y="19954"/>
                    <a:pt x="8579" y="19958"/>
                    <a:pt x="8596" y="19961"/>
                  </a:cubicBezTo>
                  <a:cubicBezTo>
                    <a:pt x="8591" y="19966"/>
                    <a:pt x="8589" y="19974"/>
                    <a:pt x="8593" y="19981"/>
                  </a:cubicBezTo>
                  <a:cubicBezTo>
                    <a:pt x="8599" y="19995"/>
                    <a:pt x="8618" y="20002"/>
                    <a:pt x="8634" y="19999"/>
                  </a:cubicBezTo>
                  <a:lnTo>
                    <a:pt x="8655" y="19996"/>
                  </a:lnTo>
                  <a:cubicBezTo>
                    <a:pt x="8687" y="19999"/>
                    <a:pt x="8716" y="20010"/>
                    <a:pt x="8729" y="20023"/>
                  </a:cubicBezTo>
                  <a:cubicBezTo>
                    <a:pt x="8732" y="20026"/>
                    <a:pt x="8743" y="20034"/>
                    <a:pt x="8735" y="20055"/>
                  </a:cubicBezTo>
                  <a:lnTo>
                    <a:pt x="8729" y="20070"/>
                  </a:lnTo>
                  <a:lnTo>
                    <a:pt x="8741" y="20082"/>
                  </a:lnTo>
                  <a:cubicBezTo>
                    <a:pt x="8763" y="20101"/>
                    <a:pt x="8792" y="20110"/>
                    <a:pt x="8818" y="20114"/>
                  </a:cubicBezTo>
                  <a:cubicBezTo>
                    <a:pt x="8813" y="20145"/>
                    <a:pt x="8778" y="20187"/>
                    <a:pt x="8847" y="20185"/>
                  </a:cubicBezTo>
                  <a:cubicBezTo>
                    <a:pt x="8852" y="20155"/>
                    <a:pt x="8882" y="20156"/>
                    <a:pt x="8906" y="20147"/>
                  </a:cubicBezTo>
                  <a:cubicBezTo>
                    <a:pt x="8915" y="20152"/>
                    <a:pt x="8929" y="20153"/>
                    <a:pt x="8939" y="20150"/>
                  </a:cubicBezTo>
                  <a:cubicBezTo>
                    <a:pt x="8954" y="20145"/>
                    <a:pt x="8956" y="20130"/>
                    <a:pt x="8948" y="20117"/>
                  </a:cubicBezTo>
                  <a:cubicBezTo>
                    <a:pt x="8920" y="20080"/>
                    <a:pt x="8875" y="20075"/>
                    <a:pt x="8841" y="20070"/>
                  </a:cubicBezTo>
                  <a:cubicBezTo>
                    <a:pt x="8823" y="20067"/>
                    <a:pt x="8810" y="20066"/>
                    <a:pt x="8800" y="20061"/>
                  </a:cubicBezTo>
                  <a:cubicBezTo>
                    <a:pt x="8804" y="20033"/>
                    <a:pt x="8790" y="20010"/>
                    <a:pt x="8776" y="19996"/>
                  </a:cubicBezTo>
                  <a:cubicBezTo>
                    <a:pt x="8770" y="19990"/>
                    <a:pt x="8763" y="19987"/>
                    <a:pt x="8755" y="19981"/>
                  </a:cubicBezTo>
                  <a:cubicBezTo>
                    <a:pt x="8820" y="19990"/>
                    <a:pt x="8888" y="19998"/>
                    <a:pt x="8956" y="20008"/>
                  </a:cubicBezTo>
                  <a:cubicBezTo>
                    <a:pt x="9108" y="20030"/>
                    <a:pt x="9259" y="20056"/>
                    <a:pt x="9364" y="20097"/>
                  </a:cubicBezTo>
                  <a:cubicBezTo>
                    <a:pt x="9338" y="20115"/>
                    <a:pt x="9317" y="20142"/>
                    <a:pt x="9284" y="20153"/>
                  </a:cubicBezTo>
                  <a:lnTo>
                    <a:pt x="9228" y="20141"/>
                  </a:lnTo>
                  <a:cubicBezTo>
                    <a:pt x="9209" y="20138"/>
                    <a:pt x="9190" y="20147"/>
                    <a:pt x="9187" y="20162"/>
                  </a:cubicBezTo>
                  <a:cubicBezTo>
                    <a:pt x="9184" y="20176"/>
                    <a:pt x="9197" y="20191"/>
                    <a:pt x="9216" y="20194"/>
                  </a:cubicBezTo>
                  <a:lnTo>
                    <a:pt x="9276" y="20203"/>
                  </a:lnTo>
                  <a:cubicBezTo>
                    <a:pt x="9283" y="20269"/>
                    <a:pt x="9384" y="20236"/>
                    <a:pt x="9435" y="20233"/>
                  </a:cubicBezTo>
                  <a:cubicBezTo>
                    <a:pt x="9441" y="20314"/>
                    <a:pt x="9566" y="20264"/>
                    <a:pt x="9595" y="20230"/>
                  </a:cubicBezTo>
                  <a:cubicBezTo>
                    <a:pt x="9612" y="20229"/>
                    <a:pt x="9632" y="20230"/>
                    <a:pt x="9651" y="20233"/>
                  </a:cubicBezTo>
                  <a:lnTo>
                    <a:pt x="9645" y="20247"/>
                  </a:lnTo>
                  <a:cubicBezTo>
                    <a:pt x="9651" y="20314"/>
                    <a:pt x="9758" y="20309"/>
                    <a:pt x="9825" y="20289"/>
                  </a:cubicBezTo>
                  <a:lnTo>
                    <a:pt x="9825" y="20286"/>
                  </a:lnTo>
                  <a:cubicBezTo>
                    <a:pt x="9853" y="20292"/>
                    <a:pt x="9878" y="20295"/>
                    <a:pt x="9905" y="20298"/>
                  </a:cubicBezTo>
                  <a:cubicBezTo>
                    <a:pt x="9939" y="20301"/>
                    <a:pt x="9973" y="20303"/>
                    <a:pt x="10002" y="20312"/>
                  </a:cubicBezTo>
                  <a:cubicBezTo>
                    <a:pt x="10018" y="20317"/>
                    <a:pt x="10036" y="20311"/>
                    <a:pt x="10041" y="20301"/>
                  </a:cubicBezTo>
                  <a:cubicBezTo>
                    <a:pt x="10046" y="20290"/>
                    <a:pt x="10035" y="20276"/>
                    <a:pt x="10020" y="20271"/>
                  </a:cubicBezTo>
                  <a:cubicBezTo>
                    <a:pt x="10016" y="20270"/>
                    <a:pt x="10012" y="20269"/>
                    <a:pt x="10008" y="20268"/>
                  </a:cubicBezTo>
                  <a:cubicBezTo>
                    <a:pt x="9975" y="20260"/>
                    <a:pt x="9943" y="20257"/>
                    <a:pt x="9911" y="20253"/>
                  </a:cubicBezTo>
                  <a:cubicBezTo>
                    <a:pt x="9882" y="20251"/>
                    <a:pt x="9857" y="20248"/>
                    <a:pt x="9831" y="20241"/>
                  </a:cubicBezTo>
                  <a:lnTo>
                    <a:pt x="9831" y="20236"/>
                  </a:lnTo>
                  <a:cubicBezTo>
                    <a:pt x="9810" y="20230"/>
                    <a:pt x="9776" y="20216"/>
                    <a:pt x="9739" y="20206"/>
                  </a:cubicBezTo>
                  <a:cubicBezTo>
                    <a:pt x="9775" y="20189"/>
                    <a:pt x="9787" y="20161"/>
                    <a:pt x="9760" y="20123"/>
                  </a:cubicBezTo>
                  <a:cubicBezTo>
                    <a:pt x="9795" y="20160"/>
                    <a:pt x="9802" y="20122"/>
                    <a:pt x="9869" y="20144"/>
                  </a:cubicBezTo>
                  <a:lnTo>
                    <a:pt x="9875" y="20141"/>
                  </a:lnTo>
                  <a:lnTo>
                    <a:pt x="9875" y="20147"/>
                  </a:lnTo>
                  <a:cubicBezTo>
                    <a:pt x="9878" y="20157"/>
                    <a:pt x="9881" y="20165"/>
                    <a:pt x="9884" y="20174"/>
                  </a:cubicBezTo>
                  <a:lnTo>
                    <a:pt x="9887" y="20176"/>
                  </a:lnTo>
                  <a:lnTo>
                    <a:pt x="9890" y="20179"/>
                  </a:lnTo>
                  <a:cubicBezTo>
                    <a:pt x="9919" y="20203"/>
                    <a:pt x="9958" y="20210"/>
                    <a:pt x="9991" y="20215"/>
                  </a:cubicBezTo>
                  <a:cubicBezTo>
                    <a:pt x="9999" y="20216"/>
                    <a:pt x="10006" y="20216"/>
                    <a:pt x="10014" y="20218"/>
                  </a:cubicBezTo>
                  <a:lnTo>
                    <a:pt x="10008" y="20268"/>
                  </a:lnTo>
                  <a:cubicBezTo>
                    <a:pt x="10107" y="20252"/>
                    <a:pt x="10172" y="20316"/>
                    <a:pt x="10233" y="20271"/>
                  </a:cubicBezTo>
                  <a:lnTo>
                    <a:pt x="10292" y="20280"/>
                  </a:lnTo>
                  <a:cubicBezTo>
                    <a:pt x="10300" y="20281"/>
                    <a:pt x="10306" y="20276"/>
                    <a:pt x="10307" y="20271"/>
                  </a:cubicBezTo>
                  <a:cubicBezTo>
                    <a:pt x="10308" y="20266"/>
                    <a:pt x="10303" y="20260"/>
                    <a:pt x="10295" y="20259"/>
                  </a:cubicBezTo>
                  <a:lnTo>
                    <a:pt x="10239" y="20250"/>
                  </a:lnTo>
                  <a:cubicBezTo>
                    <a:pt x="10215" y="20184"/>
                    <a:pt x="10254" y="20177"/>
                    <a:pt x="10298" y="20197"/>
                  </a:cubicBezTo>
                  <a:cubicBezTo>
                    <a:pt x="10343" y="20217"/>
                    <a:pt x="10392" y="20265"/>
                    <a:pt x="10389" y="20306"/>
                  </a:cubicBezTo>
                  <a:cubicBezTo>
                    <a:pt x="10434" y="20312"/>
                    <a:pt x="10481" y="20316"/>
                    <a:pt x="10525" y="20321"/>
                  </a:cubicBezTo>
                  <a:cubicBezTo>
                    <a:pt x="10555" y="20258"/>
                    <a:pt x="10616" y="20226"/>
                    <a:pt x="10694" y="20206"/>
                  </a:cubicBezTo>
                  <a:cubicBezTo>
                    <a:pt x="10695" y="20226"/>
                    <a:pt x="10686" y="20251"/>
                    <a:pt x="10712" y="20256"/>
                  </a:cubicBezTo>
                  <a:cubicBezTo>
                    <a:pt x="10710" y="20212"/>
                    <a:pt x="10873" y="20224"/>
                    <a:pt x="10892" y="20256"/>
                  </a:cubicBezTo>
                  <a:cubicBezTo>
                    <a:pt x="10858" y="20253"/>
                    <a:pt x="10839" y="20261"/>
                    <a:pt x="10827" y="20277"/>
                  </a:cubicBezTo>
                  <a:cubicBezTo>
                    <a:pt x="10810" y="20279"/>
                    <a:pt x="10791" y="20280"/>
                    <a:pt x="10768" y="20277"/>
                  </a:cubicBezTo>
                  <a:cubicBezTo>
                    <a:pt x="10761" y="20276"/>
                    <a:pt x="10754" y="20280"/>
                    <a:pt x="10753" y="20286"/>
                  </a:cubicBezTo>
                  <a:cubicBezTo>
                    <a:pt x="10752" y="20291"/>
                    <a:pt x="10757" y="20296"/>
                    <a:pt x="10765" y="20298"/>
                  </a:cubicBezTo>
                  <a:cubicBezTo>
                    <a:pt x="10796" y="20302"/>
                    <a:pt x="10822" y="20302"/>
                    <a:pt x="10845" y="20298"/>
                  </a:cubicBezTo>
                  <a:lnTo>
                    <a:pt x="10845" y="20301"/>
                  </a:lnTo>
                  <a:cubicBezTo>
                    <a:pt x="10900" y="20328"/>
                    <a:pt x="10947" y="20364"/>
                    <a:pt x="11043" y="20366"/>
                  </a:cubicBezTo>
                  <a:cubicBezTo>
                    <a:pt x="11071" y="20323"/>
                    <a:pt x="11005" y="20264"/>
                    <a:pt x="11048" y="20265"/>
                  </a:cubicBezTo>
                  <a:cubicBezTo>
                    <a:pt x="11077" y="20318"/>
                    <a:pt x="11143" y="20340"/>
                    <a:pt x="11208" y="20351"/>
                  </a:cubicBezTo>
                  <a:cubicBezTo>
                    <a:pt x="11200" y="20354"/>
                    <a:pt x="11191" y="20357"/>
                    <a:pt x="11184" y="20360"/>
                  </a:cubicBezTo>
                  <a:cubicBezTo>
                    <a:pt x="11166" y="20367"/>
                    <a:pt x="11148" y="20373"/>
                    <a:pt x="11131" y="20371"/>
                  </a:cubicBezTo>
                  <a:cubicBezTo>
                    <a:pt x="11118" y="20371"/>
                    <a:pt x="11109" y="20379"/>
                    <a:pt x="11108" y="20389"/>
                  </a:cubicBezTo>
                  <a:cubicBezTo>
                    <a:pt x="11106" y="20399"/>
                    <a:pt x="11115" y="20406"/>
                    <a:pt x="11128" y="20407"/>
                  </a:cubicBezTo>
                  <a:cubicBezTo>
                    <a:pt x="11159" y="20409"/>
                    <a:pt x="11185" y="20401"/>
                    <a:pt x="11208" y="20392"/>
                  </a:cubicBezTo>
                  <a:cubicBezTo>
                    <a:pt x="11230" y="20384"/>
                    <a:pt x="11243" y="20375"/>
                    <a:pt x="11258" y="20377"/>
                  </a:cubicBezTo>
                  <a:lnTo>
                    <a:pt x="11258" y="20380"/>
                  </a:lnTo>
                  <a:cubicBezTo>
                    <a:pt x="11292" y="20418"/>
                    <a:pt x="11276" y="20493"/>
                    <a:pt x="11353" y="20499"/>
                  </a:cubicBezTo>
                  <a:cubicBezTo>
                    <a:pt x="11447" y="20480"/>
                    <a:pt x="11536" y="20470"/>
                    <a:pt x="11633" y="20451"/>
                  </a:cubicBezTo>
                  <a:cubicBezTo>
                    <a:pt x="11645" y="20500"/>
                    <a:pt x="11686" y="20575"/>
                    <a:pt x="11808" y="20578"/>
                  </a:cubicBezTo>
                  <a:cubicBezTo>
                    <a:pt x="11781" y="20475"/>
                    <a:pt x="11937" y="20484"/>
                    <a:pt x="11982" y="20425"/>
                  </a:cubicBezTo>
                  <a:cubicBezTo>
                    <a:pt x="12009" y="20426"/>
                    <a:pt x="12020" y="20440"/>
                    <a:pt x="12032" y="20454"/>
                  </a:cubicBezTo>
                  <a:cubicBezTo>
                    <a:pt x="12006" y="20465"/>
                    <a:pt x="11980" y="20478"/>
                    <a:pt x="11964" y="20496"/>
                  </a:cubicBezTo>
                  <a:lnTo>
                    <a:pt x="12059" y="20487"/>
                  </a:lnTo>
                  <a:lnTo>
                    <a:pt x="12068" y="20484"/>
                  </a:lnTo>
                  <a:cubicBezTo>
                    <a:pt x="12066" y="20504"/>
                    <a:pt x="12071" y="20521"/>
                    <a:pt x="12086" y="20531"/>
                  </a:cubicBezTo>
                  <a:cubicBezTo>
                    <a:pt x="12113" y="20550"/>
                    <a:pt x="12160" y="20548"/>
                    <a:pt x="12207" y="20543"/>
                  </a:cubicBezTo>
                  <a:cubicBezTo>
                    <a:pt x="12224" y="20541"/>
                    <a:pt x="12241" y="20537"/>
                    <a:pt x="12257" y="20537"/>
                  </a:cubicBezTo>
                  <a:cubicBezTo>
                    <a:pt x="12253" y="20542"/>
                    <a:pt x="12250" y="20549"/>
                    <a:pt x="12245" y="20555"/>
                  </a:cubicBezTo>
                  <a:cubicBezTo>
                    <a:pt x="12240" y="20561"/>
                    <a:pt x="12235" y="20566"/>
                    <a:pt x="12230" y="20572"/>
                  </a:cubicBezTo>
                  <a:cubicBezTo>
                    <a:pt x="12223" y="20584"/>
                    <a:pt x="12230" y="20597"/>
                    <a:pt x="12245" y="20602"/>
                  </a:cubicBezTo>
                  <a:cubicBezTo>
                    <a:pt x="12260" y="20607"/>
                    <a:pt x="12276" y="20601"/>
                    <a:pt x="12284" y="20590"/>
                  </a:cubicBezTo>
                  <a:cubicBezTo>
                    <a:pt x="12287" y="20585"/>
                    <a:pt x="12294" y="20581"/>
                    <a:pt x="12298" y="20575"/>
                  </a:cubicBezTo>
                  <a:cubicBezTo>
                    <a:pt x="12308" y="20563"/>
                    <a:pt x="12318" y="20550"/>
                    <a:pt x="12325" y="20534"/>
                  </a:cubicBezTo>
                  <a:cubicBezTo>
                    <a:pt x="12325" y="20533"/>
                    <a:pt x="12325" y="20532"/>
                    <a:pt x="12325" y="20531"/>
                  </a:cubicBezTo>
                  <a:cubicBezTo>
                    <a:pt x="12342" y="20524"/>
                    <a:pt x="12359" y="20516"/>
                    <a:pt x="12372" y="20501"/>
                  </a:cubicBezTo>
                  <a:cubicBezTo>
                    <a:pt x="12378" y="20496"/>
                    <a:pt x="12377" y="20487"/>
                    <a:pt x="12369" y="20484"/>
                  </a:cubicBezTo>
                  <a:cubicBezTo>
                    <a:pt x="12366" y="20482"/>
                    <a:pt x="12361" y="20480"/>
                    <a:pt x="12357" y="20481"/>
                  </a:cubicBezTo>
                  <a:cubicBezTo>
                    <a:pt x="12353" y="20481"/>
                    <a:pt x="12349" y="20484"/>
                    <a:pt x="12346" y="20487"/>
                  </a:cubicBezTo>
                  <a:cubicBezTo>
                    <a:pt x="12336" y="20496"/>
                    <a:pt x="12323" y="20502"/>
                    <a:pt x="12310" y="20507"/>
                  </a:cubicBezTo>
                  <a:cubicBezTo>
                    <a:pt x="12308" y="20507"/>
                    <a:pt x="12307" y="20508"/>
                    <a:pt x="12304" y="20507"/>
                  </a:cubicBezTo>
                  <a:cubicBezTo>
                    <a:pt x="12300" y="20507"/>
                    <a:pt x="12297" y="20504"/>
                    <a:pt x="12292" y="20504"/>
                  </a:cubicBezTo>
                  <a:cubicBezTo>
                    <a:pt x="12285" y="20505"/>
                    <a:pt x="12279" y="20510"/>
                    <a:pt x="12275" y="20513"/>
                  </a:cubicBezTo>
                  <a:cubicBezTo>
                    <a:pt x="12253" y="20513"/>
                    <a:pt x="12230" y="20514"/>
                    <a:pt x="12207" y="20516"/>
                  </a:cubicBezTo>
                  <a:cubicBezTo>
                    <a:pt x="12168" y="20520"/>
                    <a:pt x="12126" y="20525"/>
                    <a:pt x="12109" y="20513"/>
                  </a:cubicBezTo>
                  <a:cubicBezTo>
                    <a:pt x="12102" y="20508"/>
                    <a:pt x="12100" y="20499"/>
                    <a:pt x="12100" y="20487"/>
                  </a:cubicBezTo>
                  <a:cubicBezTo>
                    <a:pt x="12159" y="20433"/>
                    <a:pt x="12148" y="20378"/>
                    <a:pt x="12091" y="20342"/>
                  </a:cubicBezTo>
                  <a:cubicBezTo>
                    <a:pt x="12116" y="20349"/>
                    <a:pt x="12142" y="20341"/>
                    <a:pt x="12162" y="20336"/>
                  </a:cubicBezTo>
                  <a:cubicBezTo>
                    <a:pt x="12181" y="20331"/>
                    <a:pt x="12197" y="20329"/>
                    <a:pt x="12210" y="20333"/>
                  </a:cubicBezTo>
                  <a:cubicBezTo>
                    <a:pt x="12218" y="20336"/>
                    <a:pt x="12229" y="20331"/>
                    <a:pt x="12233" y="20324"/>
                  </a:cubicBezTo>
                  <a:cubicBezTo>
                    <a:pt x="12238" y="20318"/>
                    <a:pt x="12236" y="20310"/>
                    <a:pt x="12227" y="20306"/>
                  </a:cubicBezTo>
                  <a:cubicBezTo>
                    <a:pt x="12203" y="20298"/>
                    <a:pt x="12176" y="20307"/>
                    <a:pt x="12154" y="20312"/>
                  </a:cubicBezTo>
                  <a:cubicBezTo>
                    <a:pt x="12137" y="20317"/>
                    <a:pt x="12123" y="20319"/>
                    <a:pt x="12112" y="20318"/>
                  </a:cubicBezTo>
                  <a:cubicBezTo>
                    <a:pt x="12111" y="20298"/>
                    <a:pt x="12120" y="20282"/>
                    <a:pt x="12130" y="20268"/>
                  </a:cubicBezTo>
                  <a:cubicBezTo>
                    <a:pt x="12059" y="20278"/>
                    <a:pt x="12003" y="20274"/>
                    <a:pt x="11967" y="20250"/>
                  </a:cubicBezTo>
                  <a:cubicBezTo>
                    <a:pt x="12014" y="20236"/>
                    <a:pt x="12013" y="20219"/>
                    <a:pt x="11985" y="20197"/>
                  </a:cubicBezTo>
                  <a:cubicBezTo>
                    <a:pt x="11927" y="20191"/>
                    <a:pt x="11889" y="20189"/>
                    <a:pt x="11849" y="20227"/>
                  </a:cubicBezTo>
                  <a:lnTo>
                    <a:pt x="11852" y="20233"/>
                  </a:lnTo>
                  <a:cubicBezTo>
                    <a:pt x="11838" y="20231"/>
                    <a:pt x="11824" y="20230"/>
                    <a:pt x="11811" y="20230"/>
                  </a:cubicBezTo>
                  <a:lnTo>
                    <a:pt x="11793" y="20230"/>
                  </a:lnTo>
                  <a:cubicBezTo>
                    <a:pt x="11781" y="20230"/>
                    <a:pt x="11770" y="20238"/>
                    <a:pt x="11769" y="20247"/>
                  </a:cubicBezTo>
                  <a:cubicBezTo>
                    <a:pt x="11769" y="20258"/>
                    <a:pt x="11779" y="20268"/>
                    <a:pt x="11793" y="20268"/>
                  </a:cubicBezTo>
                  <a:lnTo>
                    <a:pt x="11808" y="20268"/>
                  </a:lnTo>
                  <a:cubicBezTo>
                    <a:pt x="11815" y="20268"/>
                    <a:pt x="11822" y="20268"/>
                    <a:pt x="11828" y="20268"/>
                  </a:cubicBezTo>
                  <a:cubicBezTo>
                    <a:pt x="11830" y="20276"/>
                    <a:pt x="11849" y="20285"/>
                    <a:pt x="11855" y="20292"/>
                  </a:cubicBezTo>
                  <a:cubicBezTo>
                    <a:pt x="11832" y="20292"/>
                    <a:pt x="11719" y="20323"/>
                    <a:pt x="11737" y="20321"/>
                  </a:cubicBezTo>
                  <a:cubicBezTo>
                    <a:pt x="11667" y="20333"/>
                    <a:pt x="11577" y="20338"/>
                    <a:pt x="11492" y="20339"/>
                  </a:cubicBezTo>
                  <a:cubicBezTo>
                    <a:pt x="11460" y="20339"/>
                    <a:pt x="11428" y="20339"/>
                    <a:pt x="11400" y="20339"/>
                  </a:cubicBezTo>
                  <a:cubicBezTo>
                    <a:pt x="11435" y="20335"/>
                    <a:pt x="11470" y="20331"/>
                    <a:pt x="11495" y="20327"/>
                  </a:cubicBezTo>
                  <a:cubicBezTo>
                    <a:pt x="11599" y="20309"/>
                    <a:pt x="11696" y="20263"/>
                    <a:pt x="11781" y="20212"/>
                  </a:cubicBezTo>
                  <a:cubicBezTo>
                    <a:pt x="11867" y="20161"/>
                    <a:pt x="11938" y="20105"/>
                    <a:pt x="11994" y="20067"/>
                  </a:cubicBezTo>
                  <a:cubicBezTo>
                    <a:pt x="11994" y="20066"/>
                    <a:pt x="11994" y="20065"/>
                    <a:pt x="11994" y="20064"/>
                  </a:cubicBezTo>
                  <a:cubicBezTo>
                    <a:pt x="12021" y="20052"/>
                    <a:pt x="12043" y="20038"/>
                    <a:pt x="12080" y="20014"/>
                  </a:cubicBezTo>
                  <a:cubicBezTo>
                    <a:pt x="12120" y="20040"/>
                    <a:pt x="12197" y="20061"/>
                    <a:pt x="12286" y="20067"/>
                  </a:cubicBezTo>
                  <a:cubicBezTo>
                    <a:pt x="12375" y="20074"/>
                    <a:pt x="12478" y="20067"/>
                    <a:pt x="12564" y="20038"/>
                  </a:cubicBezTo>
                  <a:cubicBezTo>
                    <a:pt x="12562" y="20040"/>
                    <a:pt x="12558" y="20041"/>
                    <a:pt x="12558" y="20044"/>
                  </a:cubicBezTo>
                  <a:lnTo>
                    <a:pt x="12561" y="20058"/>
                  </a:lnTo>
                  <a:cubicBezTo>
                    <a:pt x="12562" y="20069"/>
                    <a:pt x="12562" y="20078"/>
                    <a:pt x="12561" y="20085"/>
                  </a:cubicBezTo>
                  <a:lnTo>
                    <a:pt x="12561" y="20094"/>
                  </a:lnTo>
                  <a:lnTo>
                    <a:pt x="12573" y="20097"/>
                  </a:lnTo>
                  <a:cubicBezTo>
                    <a:pt x="12607" y="20103"/>
                    <a:pt x="12626" y="20122"/>
                    <a:pt x="12629" y="20150"/>
                  </a:cubicBezTo>
                  <a:lnTo>
                    <a:pt x="12629" y="20159"/>
                  </a:lnTo>
                  <a:lnTo>
                    <a:pt x="12641" y="20162"/>
                  </a:lnTo>
                  <a:cubicBezTo>
                    <a:pt x="12673" y="20166"/>
                    <a:pt x="12711" y="20148"/>
                    <a:pt x="12724" y="20138"/>
                  </a:cubicBezTo>
                  <a:lnTo>
                    <a:pt x="12727" y="20132"/>
                  </a:lnTo>
                  <a:cubicBezTo>
                    <a:pt x="12744" y="20098"/>
                    <a:pt x="12785" y="20078"/>
                    <a:pt x="12827" y="20055"/>
                  </a:cubicBezTo>
                  <a:cubicBezTo>
                    <a:pt x="12871" y="20032"/>
                    <a:pt x="12913" y="20008"/>
                    <a:pt x="12934" y="19967"/>
                  </a:cubicBezTo>
                  <a:cubicBezTo>
                    <a:pt x="13005" y="19940"/>
                    <a:pt x="13084" y="19932"/>
                    <a:pt x="13016" y="19987"/>
                  </a:cubicBezTo>
                  <a:cubicBezTo>
                    <a:pt x="13205" y="19964"/>
                    <a:pt x="13284" y="19941"/>
                    <a:pt x="13412" y="19967"/>
                  </a:cubicBezTo>
                  <a:cubicBezTo>
                    <a:pt x="13453" y="19952"/>
                    <a:pt x="13525" y="19911"/>
                    <a:pt x="13593" y="19884"/>
                  </a:cubicBezTo>
                  <a:cubicBezTo>
                    <a:pt x="13657" y="19858"/>
                    <a:pt x="13720" y="19847"/>
                    <a:pt x="13749" y="19890"/>
                  </a:cubicBezTo>
                  <a:cubicBezTo>
                    <a:pt x="13745" y="19895"/>
                    <a:pt x="13737" y="19900"/>
                    <a:pt x="13728" y="19908"/>
                  </a:cubicBezTo>
                  <a:lnTo>
                    <a:pt x="13728" y="19899"/>
                  </a:lnTo>
                  <a:cubicBezTo>
                    <a:pt x="13673" y="19921"/>
                    <a:pt x="13566" y="19956"/>
                    <a:pt x="13631" y="19981"/>
                  </a:cubicBezTo>
                  <a:cubicBezTo>
                    <a:pt x="13595" y="19999"/>
                    <a:pt x="13557" y="20002"/>
                    <a:pt x="13519" y="19984"/>
                  </a:cubicBezTo>
                  <a:lnTo>
                    <a:pt x="13501" y="19976"/>
                  </a:lnTo>
                  <a:lnTo>
                    <a:pt x="13480" y="19990"/>
                  </a:lnTo>
                  <a:cubicBezTo>
                    <a:pt x="13365" y="20067"/>
                    <a:pt x="13224" y="20118"/>
                    <a:pt x="13099" y="20129"/>
                  </a:cubicBezTo>
                  <a:cubicBezTo>
                    <a:pt x="13080" y="20131"/>
                    <a:pt x="13067" y="20144"/>
                    <a:pt x="13067" y="20159"/>
                  </a:cubicBezTo>
                  <a:cubicBezTo>
                    <a:pt x="13067" y="20173"/>
                    <a:pt x="13080" y="20184"/>
                    <a:pt x="13099" y="20182"/>
                  </a:cubicBezTo>
                  <a:cubicBezTo>
                    <a:pt x="13231" y="20171"/>
                    <a:pt x="13379" y="20118"/>
                    <a:pt x="13501" y="20041"/>
                  </a:cubicBezTo>
                  <a:cubicBezTo>
                    <a:pt x="13556" y="20059"/>
                    <a:pt x="13616" y="20052"/>
                    <a:pt x="13669" y="20023"/>
                  </a:cubicBezTo>
                  <a:lnTo>
                    <a:pt x="13669" y="20026"/>
                  </a:lnTo>
                  <a:cubicBezTo>
                    <a:pt x="13713" y="20046"/>
                    <a:pt x="13848" y="19973"/>
                    <a:pt x="13799" y="19943"/>
                  </a:cubicBezTo>
                  <a:cubicBezTo>
                    <a:pt x="13813" y="19937"/>
                    <a:pt x="13826" y="19935"/>
                    <a:pt x="13835" y="19940"/>
                  </a:cubicBezTo>
                  <a:cubicBezTo>
                    <a:pt x="13841" y="19944"/>
                    <a:pt x="13852" y="19940"/>
                    <a:pt x="13858" y="19934"/>
                  </a:cubicBezTo>
                  <a:cubicBezTo>
                    <a:pt x="13864" y="19928"/>
                    <a:pt x="13865" y="19923"/>
                    <a:pt x="13858" y="19919"/>
                  </a:cubicBezTo>
                  <a:cubicBezTo>
                    <a:pt x="13843" y="19911"/>
                    <a:pt x="13823" y="19910"/>
                    <a:pt x="13802" y="19917"/>
                  </a:cubicBezTo>
                  <a:cubicBezTo>
                    <a:pt x="13788" y="19921"/>
                    <a:pt x="13775" y="19928"/>
                    <a:pt x="13761" y="19937"/>
                  </a:cubicBezTo>
                  <a:lnTo>
                    <a:pt x="13761" y="19928"/>
                  </a:lnTo>
                  <a:lnTo>
                    <a:pt x="13758" y="19919"/>
                  </a:lnTo>
                  <a:cubicBezTo>
                    <a:pt x="13773" y="19906"/>
                    <a:pt x="13783" y="19894"/>
                    <a:pt x="13788" y="19881"/>
                  </a:cubicBezTo>
                  <a:lnTo>
                    <a:pt x="13796" y="19881"/>
                  </a:lnTo>
                  <a:cubicBezTo>
                    <a:pt x="13823" y="19876"/>
                    <a:pt x="13854" y="19895"/>
                    <a:pt x="13861" y="19860"/>
                  </a:cubicBezTo>
                  <a:cubicBezTo>
                    <a:pt x="13851" y="19779"/>
                    <a:pt x="14008" y="19695"/>
                    <a:pt x="14181" y="19651"/>
                  </a:cubicBezTo>
                  <a:cubicBezTo>
                    <a:pt x="14184" y="19679"/>
                    <a:pt x="14211" y="19675"/>
                    <a:pt x="14231" y="19680"/>
                  </a:cubicBezTo>
                  <a:cubicBezTo>
                    <a:pt x="14208" y="19695"/>
                    <a:pt x="14182" y="19704"/>
                    <a:pt x="14154" y="19716"/>
                  </a:cubicBezTo>
                  <a:cubicBezTo>
                    <a:pt x="14128" y="19726"/>
                    <a:pt x="14102" y="19737"/>
                    <a:pt x="14077" y="19751"/>
                  </a:cubicBezTo>
                  <a:cubicBezTo>
                    <a:pt x="14067" y="19756"/>
                    <a:pt x="14063" y="19765"/>
                    <a:pt x="14068" y="19772"/>
                  </a:cubicBezTo>
                  <a:cubicBezTo>
                    <a:pt x="14073" y="19779"/>
                    <a:pt x="14085" y="19780"/>
                    <a:pt x="14095" y="19775"/>
                  </a:cubicBezTo>
                  <a:cubicBezTo>
                    <a:pt x="14117" y="19763"/>
                    <a:pt x="14141" y="19752"/>
                    <a:pt x="14166" y="19742"/>
                  </a:cubicBezTo>
                  <a:cubicBezTo>
                    <a:pt x="14200" y="19728"/>
                    <a:pt x="14236" y="19715"/>
                    <a:pt x="14266" y="19692"/>
                  </a:cubicBezTo>
                  <a:cubicBezTo>
                    <a:pt x="14271" y="19690"/>
                    <a:pt x="14275" y="19689"/>
                    <a:pt x="14278" y="19686"/>
                  </a:cubicBezTo>
                  <a:cubicBezTo>
                    <a:pt x="14280" y="19686"/>
                    <a:pt x="14282" y="19683"/>
                    <a:pt x="14284" y="19683"/>
                  </a:cubicBezTo>
                  <a:cubicBezTo>
                    <a:pt x="14292" y="19682"/>
                    <a:pt x="14298" y="19683"/>
                    <a:pt x="14305" y="19683"/>
                  </a:cubicBezTo>
                  <a:cubicBezTo>
                    <a:pt x="14307" y="19687"/>
                    <a:pt x="14309" y="19690"/>
                    <a:pt x="14311" y="19695"/>
                  </a:cubicBezTo>
                  <a:cubicBezTo>
                    <a:pt x="14235" y="19739"/>
                    <a:pt x="14200" y="19796"/>
                    <a:pt x="14160" y="19852"/>
                  </a:cubicBezTo>
                  <a:cubicBezTo>
                    <a:pt x="14142" y="19860"/>
                    <a:pt x="14125" y="19867"/>
                    <a:pt x="14110" y="19878"/>
                  </a:cubicBezTo>
                  <a:cubicBezTo>
                    <a:pt x="14096" y="19887"/>
                    <a:pt x="14094" y="19902"/>
                    <a:pt x="14104" y="19911"/>
                  </a:cubicBezTo>
                  <a:cubicBezTo>
                    <a:pt x="14113" y="19920"/>
                    <a:pt x="14131" y="19920"/>
                    <a:pt x="14145" y="19911"/>
                  </a:cubicBezTo>
                  <a:cubicBezTo>
                    <a:pt x="14156" y="19903"/>
                    <a:pt x="14170" y="19897"/>
                    <a:pt x="14184" y="19890"/>
                  </a:cubicBezTo>
                  <a:cubicBezTo>
                    <a:pt x="14186" y="19889"/>
                    <a:pt x="14187" y="19888"/>
                    <a:pt x="14189" y="19887"/>
                  </a:cubicBezTo>
                  <a:lnTo>
                    <a:pt x="14198" y="19917"/>
                  </a:lnTo>
                  <a:lnTo>
                    <a:pt x="14201" y="19914"/>
                  </a:lnTo>
                  <a:cubicBezTo>
                    <a:pt x="14202" y="19924"/>
                    <a:pt x="14205" y="19936"/>
                    <a:pt x="14207" y="19946"/>
                  </a:cubicBezTo>
                  <a:lnTo>
                    <a:pt x="14210" y="19955"/>
                  </a:lnTo>
                  <a:cubicBezTo>
                    <a:pt x="14213" y="19969"/>
                    <a:pt x="14232" y="19978"/>
                    <a:pt x="14251" y="19973"/>
                  </a:cubicBezTo>
                  <a:cubicBezTo>
                    <a:pt x="14271" y="19968"/>
                    <a:pt x="14284" y="19952"/>
                    <a:pt x="14281" y="19937"/>
                  </a:cubicBezTo>
                  <a:lnTo>
                    <a:pt x="14278" y="19925"/>
                  </a:lnTo>
                  <a:cubicBezTo>
                    <a:pt x="14277" y="19919"/>
                    <a:pt x="14273" y="19914"/>
                    <a:pt x="14272" y="19908"/>
                  </a:cubicBezTo>
                  <a:cubicBezTo>
                    <a:pt x="14317" y="19860"/>
                    <a:pt x="14369" y="19815"/>
                    <a:pt x="14473" y="19784"/>
                  </a:cubicBezTo>
                  <a:cubicBezTo>
                    <a:pt x="14487" y="19805"/>
                    <a:pt x="14519" y="19795"/>
                    <a:pt x="14535" y="19813"/>
                  </a:cubicBezTo>
                  <a:cubicBezTo>
                    <a:pt x="14541" y="19852"/>
                    <a:pt x="14452" y="19863"/>
                    <a:pt x="14467" y="19905"/>
                  </a:cubicBezTo>
                  <a:cubicBezTo>
                    <a:pt x="14460" y="19912"/>
                    <a:pt x="14453" y="19920"/>
                    <a:pt x="14444" y="19928"/>
                  </a:cubicBezTo>
                  <a:lnTo>
                    <a:pt x="14429" y="19943"/>
                  </a:lnTo>
                  <a:cubicBezTo>
                    <a:pt x="14416" y="19954"/>
                    <a:pt x="14414" y="19967"/>
                    <a:pt x="14426" y="19976"/>
                  </a:cubicBezTo>
                  <a:cubicBezTo>
                    <a:pt x="14438" y="19983"/>
                    <a:pt x="14457" y="19981"/>
                    <a:pt x="14470" y="19970"/>
                  </a:cubicBezTo>
                  <a:lnTo>
                    <a:pt x="14485" y="19958"/>
                  </a:lnTo>
                  <a:cubicBezTo>
                    <a:pt x="14500" y="19945"/>
                    <a:pt x="14511" y="19935"/>
                    <a:pt x="14523" y="19922"/>
                  </a:cubicBezTo>
                  <a:lnTo>
                    <a:pt x="14526" y="19928"/>
                  </a:lnTo>
                  <a:cubicBezTo>
                    <a:pt x="14618" y="19879"/>
                    <a:pt x="14732" y="19844"/>
                    <a:pt x="14837" y="19795"/>
                  </a:cubicBezTo>
                  <a:cubicBezTo>
                    <a:pt x="14940" y="19747"/>
                    <a:pt x="15035" y="19687"/>
                    <a:pt x="15079" y="19592"/>
                  </a:cubicBezTo>
                  <a:cubicBezTo>
                    <a:pt x="15061" y="19529"/>
                    <a:pt x="14942" y="19643"/>
                    <a:pt x="14907" y="19609"/>
                  </a:cubicBezTo>
                  <a:cubicBezTo>
                    <a:pt x="14963" y="19565"/>
                    <a:pt x="15014" y="19519"/>
                    <a:pt x="15105" y="19482"/>
                  </a:cubicBezTo>
                  <a:cubicBezTo>
                    <a:pt x="15127" y="19476"/>
                    <a:pt x="15149" y="19467"/>
                    <a:pt x="15170" y="19453"/>
                  </a:cubicBezTo>
                  <a:cubicBezTo>
                    <a:pt x="15222" y="19438"/>
                    <a:pt x="15295" y="19391"/>
                    <a:pt x="15377" y="19340"/>
                  </a:cubicBezTo>
                  <a:cubicBezTo>
                    <a:pt x="15458" y="19291"/>
                    <a:pt x="15547" y="19240"/>
                    <a:pt x="15640" y="19216"/>
                  </a:cubicBezTo>
                  <a:cubicBezTo>
                    <a:pt x="15645" y="19221"/>
                    <a:pt x="15648" y="19226"/>
                    <a:pt x="15652" y="19231"/>
                  </a:cubicBezTo>
                  <a:lnTo>
                    <a:pt x="15658" y="19240"/>
                  </a:lnTo>
                  <a:cubicBezTo>
                    <a:pt x="15661" y="19245"/>
                    <a:pt x="15672" y="19244"/>
                    <a:pt x="15679" y="19240"/>
                  </a:cubicBezTo>
                  <a:cubicBezTo>
                    <a:pt x="15685" y="19236"/>
                    <a:pt x="15685" y="19230"/>
                    <a:pt x="15682" y="19225"/>
                  </a:cubicBezTo>
                  <a:lnTo>
                    <a:pt x="15679" y="19216"/>
                  </a:lnTo>
                  <a:cubicBezTo>
                    <a:pt x="15672" y="19207"/>
                    <a:pt x="15664" y="19199"/>
                    <a:pt x="15655" y="19193"/>
                  </a:cubicBezTo>
                  <a:lnTo>
                    <a:pt x="15661" y="19190"/>
                  </a:lnTo>
                  <a:cubicBezTo>
                    <a:pt x="15720" y="19131"/>
                    <a:pt x="15683" y="19073"/>
                    <a:pt x="15623" y="19057"/>
                  </a:cubicBezTo>
                  <a:cubicBezTo>
                    <a:pt x="15621" y="19048"/>
                    <a:pt x="15624" y="19038"/>
                    <a:pt x="15631" y="19021"/>
                  </a:cubicBezTo>
                  <a:cubicBezTo>
                    <a:pt x="15634" y="19016"/>
                    <a:pt x="15638" y="19009"/>
                    <a:pt x="15640" y="19004"/>
                  </a:cubicBezTo>
                  <a:cubicBezTo>
                    <a:pt x="15708" y="18989"/>
                    <a:pt x="15719" y="18971"/>
                    <a:pt x="15723" y="18918"/>
                  </a:cubicBezTo>
                  <a:cubicBezTo>
                    <a:pt x="15698" y="18928"/>
                    <a:pt x="15668" y="18952"/>
                    <a:pt x="15655" y="18936"/>
                  </a:cubicBezTo>
                  <a:cubicBezTo>
                    <a:pt x="15815" y="18801"/>
                    <a:pt x="16020" y="18661"/>
                    <a:pt x="16181" y="18584"/>
                  </a:cubicBezTo>
                  <a:cubicBezTo>
                    <a:pt x="16211" y="18522"/>
                    <a:pt x="16223" y="18455"/>
                    <a:pt x="16267" y="18424"/>
                  </a:cubicBezTo>
                  <a:cubicBezTo>
                    <a:pt x="16474" y="18282"/>
                    <a:pt x="16706" y="18094"/>
                    <a:pt x="16893" y="17990"/>
                  </a:cubicBezTo>
                  <a:cubicBezTo>
                    <a:pt x="16817" y="17886"/>
                    <a:pt x="16835" y="17785"/>
                    <a:pt x="16979" y="17677"/>
                  </a:cubicBezTo>
                  <a:lnTo>
                    <a:pt x="17023" y="17730"/>
                  </a:lnTo>
                  <a:cubicBezTo>
                    <a:pt x="17085" y="17629"/>
                    <a:pt x="17039" y="17617"/>
                    <a:pt x="17162" y="17520"/>
                  </a:cubicBezTo>
                  <a:cubicBezTo>
                    <a:pt x="17163" y="17503"/>
                    <a:pt x="17158" y="17484"/>
                    <a:pt x="17153" y="17467"/>
                  </a:cubicBezTo>
                  <a:lnTo>
                    <a:pt x="17156" y="17467"/>
                  </a:lnTo>
                  <a:lnTo>
                    <a:pt x="17159" y="17470"/>
                  </a:lnTo>
                  <a:cubicBezTo>
                    <a:pt x="17259" y="17460"/>
                    <a:pt x="17308" y="17413"/>
                    <a:pt x="17372" y="17340"/>
                  </a:cubicBezTo>
                  <a:cubicBezTo>
                    <a:pt x="17391" y="17332"/>
                    <a:pt x="17412" y="17318"/>
                    <a:pt x="17434" y="17296"/>
                  </a:cubicBezTo>
                  <a:cubicBezTo>
                    <a:pt x="17431" y="17289"/>
                    <a:pt x="17427" y="17281"/>
                    <a:pt x="17425" y="17275"/>
                  </a:cubicBezTo>
                  <a:cubicBezTo>
                    <a:pt x="17423" y="17267"/>
                    <a:pt x="17423" y="17261"/>
                    <a:pt x="17419" y="17254"/>
                  </a:cubicBezTo>
                  <a:cubicBezTo>
                    <a:pt x="17404" y="17218"/>
                    <a:pt x="17393" y="17200"/>
                    <a:pt x="17354" y="17204"/>
                  </a:cubicBezTo>
                  <a:cubicBezTo>
                    <a:pt x="17347" y="17202"/>
                    <a:pt x="17340" y="17197"/>
                    <a:pt x="17333" y="17195"/>
                  </a:cubicBezTo>
                  <a:cubicBezTo>
                    <a:pt x="17338" y="17185"/>
                    <a:pt x="17334" y="17176"/>
                    <a:pt x="17342" y="17166"/>
                  </a:cubicBezTo>
                  <a:lnTo>
                    <a:pt x="17339" y="17166"/>
                  </a:lnTo>
                  <a:cubicBezTo>
                    <a:pt x="17366" y="17150"/>
                    <a:pt x="17378" y="17123"/>
                    <a:pt x="17390" y="17101"/>
                  </a:cubicBezTo>
                  <a:cubicBezTo>
                    <a:pt x="17395" y="17091"/>
                    <a:pt x="17399" y="17079"/>
                    <a:pt x="17404" y="17071"/>
                  </a:cubicBezTo>
                  <a:lnTo>
                    <a:pt x="17407" y="17080"/>
                  </a:lnTo>
                  <a:lnTo>
                    <a:pt x="17425" y="17065"/>
                  </a:lnTo>
                  <a:cubicBezTo>
                    <a:pt x="17460" y="17089"/>
                    <a:pt x="17423" y="17120"/>
                    <a:pt x="17469" y="17142"/>
                  </a:cubicBezTo>
                  <a:cubicBezTo>
                    <a:pt x="17539" y="17090"/>
                    <a:pt x="17596" y="17130"/>
                    <a:pt x="17664" y="17092"/>
                  </a:cubicBezTo>
                  <a:cubicBezTo>
                    <a:pt x="17660" y="17157"/>
                    <a:pt x="17644" y="17222"/>
                    <a:pt x="17585" y="17293"/>
                  </a:cubicBezTo>
                  <a:cubicBezTo>
                    <a:pt x="17616" y="17328"/>
                    <a:pt x="17635" y="17293"/>
                    <a:pt x="17632" y="17343"/>
                  </a:cubicBezTo>
                  <a:cubicBezTo>
                    <a:pt x="17547" y="17398"/>
                    <a:pt x="17571" y="17441"/>
                    <a:pt x="17525" y="17491"/>
                  </a:cubicBezTo>
                  <a:lnTo>
                    <a:pt x="17514" y="17479"/>
                  </a:lnTo>
                  <a:lnTo>
                    <a:pt x="17511" y="17482"/>
                  </a:lnTo>
                  <a:cubicBezTo>
                    <a:pt x="17510" y="17479"/>
                    <a:pt x="17511" y="17476"/>
                    <a:pt x="17511" y="17473"/>
                  </a:cubicBezTo>
                  <a:cubicBezTo>
                    <a:pt x="17509" y="17456"/>
                    <a:pt x="17507" y="17435"/>
                    <a:pt x="17493" y="17417"/>
                  </a:cubicBezTo>
                  <a:cubicBezTo>
                    <a:pt x="17489" y="17412"/>
                    <a:pt x="17481" y="17412"/>
                    <a:pt x="17475" y="17417"/>
                  </a:cubicBezTo>
                  <a:cubicBezTo>
                    <a:pt x="17469" y="17423"/>
                    <a:pt x="17469" y="17430"/>
                    <a:pt x="17472" y="17435"/>
                  </a:cubicBezTo>
                  <a:cubicBezTo>
                    <a:pt x="17484" y="17449"/>
                    <a:pt x="17483" y="17465"/>
                    <a:pt x="17484" y="17482"/>
                  </a:cubicBezTo>
                  <a:cubicBezTo>
                    <a:pt x="17420" y="17545"/>
                    <a:pt x="17350" y="17588"/>
                    <a:pt x="17322" y="17701"/>
                  </a:cubicBezTo>
                  <a:cubicBezTo>
                    <a:pt x="17273" y="17677"/>
                    <a:pt x="17238" y="17714"/>
                    <a:pt x="17200" y="17760"/>
                  </a:cubicBezTo>
                  <a:cubicBezTo>
                    <a:pt x="17162" y="17806"/>
                    <a:pt x="17119" y="17861"/>
                    <a:pt x="17059" y="17878"/>
                  </a:cubicBezTo>
                  <a:cubicBezTo>
                    <a:pt x="17041" y="17906"/>
                    <a:pt x="17098" y="17932"/>
                    <a:pt x="17067" y="17961"/>
                  </a:cubicBezTo>
                  <a:cubicBezTo>
                    <a:pt x="17036" y="17993"/>
                    <a:pt x="17018" y="17970"/>
                    <a:pt x="16994" y="17975"/>
                  </a:cubicBezTo>
                  <a:cubicBezTo>
                    <a:pt x="16898" y="18133"/>
                    <a:pt x="16733" y="18257"/>
                    <a:pt x="16571" y="18380"/>
                  </a:cubicBezTo>
                  <a:cubicBezTo>
                    <a:pt x="16408" y="18504"/>
                    <a:pt x="16248" y="18626"/>
                    <a:pt x="16157" y="18800"/>
                  </a:cubicBezTo>
                  <a:lnTo>
                    <a:pt x="16081" y="18847"/>
                  </a:lnTo>
                  <a:cubicBezTo>
                    <a:pt x="16086" y="18978"/>
                    <a:pt x="15946" y="19096"/>
                    <a:pt x="15818" y="19210"/>
                  </a:cubicBezTo>
                  <a:cubicBezTo>
                    <a:pt x="15814" y="19210"/>
                    <a:pt x="15812" y="19211"/>
                    <a:pt x="15809" y="19213"/>
                  </a:cubicBezTo>
                  <a:cubicBezTo>
                    <a:pt x="15807" y="19214"/>
                    <a:pt x="15804" y="19214"/>
                    <a:pt x="15803" y="19216"/>
                  </a:cubicBezTo>
                  <a:cubicBezTo>
                    <a:pt x="15796" y="19224"/>
                    <a:pt x="15783" y="19235"/>
                    <a:pt x="15770" y="19243"/>
                  </a:cubicBezTo>
                  <a:lnTo>
                    <a:pt x="15758" y="19249"/>
                  </a:lnTo>
                  <a:cubicBezTo>
                    <a:pt x="15752" y="19253"/>
                    <a:pt x="15749" y="19262"/>
                    <a:pt x="15753" y="19267"/>
                  </a:cubicBezTo>
                  <a:cubicBezTo>
                    <a:pt x="15756" y="19271"/>
                    <a:pt x="15767" y="19271"/>
                    <a:pt x="15773" y="19267"/>
                  </a:cubicBezTo>
                  <a:lnTo>
                    <a:pt x="15782" y="19258"/>
                  </a:lnTo>
                  <a:cubicBezTo>
                    <a:pt x="15795" y="19249"/>
                    <a:pt x="15808" y="19241"/>
                    <a:pt x="15818" y="19231"/>
                  </a:cubicBezTo>
                  <a:lnTo>
                    <a:pt x="15820" y="19237"/>
                  </a:lnTo>
                  <a:cubicBezTo>
                    <a:pt x="15847" y="19223"/>
                    <a:pt x="15855" y="19251"/>
                    <a:pt x="15877" y="19246"/>
                  </a:cubicBezTo>
                  <a:cubicBezTo>
                    <a:pt x="15884" y="19273"/>
                    <a:pt x="15862" y="19314"/>
                    <a:pt x="15832" y="19343"/>
                  </a:cubicBezTo>
                  <a:cubicBezTo>
                    <a:pt x="15823" y="19353"/>
                    <a:pt x="15788" y="19383"/>
                    <a:pt x="15761" y="19370"/>
                  </a:cubicBezTo>
                  <a:cubicBezTo>
                    <a:pt x="15755" y="19367"/>
                    <a:pt x="15747" y="19369"/>
                    <a:pt x="15741" y="19376"/>
                  </a:cubicBezTo>
                  <a:cubicBezTo>
                    <a:pt x="15735" y="19382"/>
                    <a:pt x="15734" y="19390"/>
                    <a:pt x="15741" y="19394"/>
                  </a:cubicBezTo>
                  <a:cubicBezTo>
                    <a:pt x="15771" y="19409"/>
                    <a:pt x="15815" y="19397"/>
                    <a:pt x="15853" y="19358"/>
                  </a:cubicBezTo>
                  <a:cubicBezTo>
                    <a:pt x="15891" y="19321"/>
                    <a:pt x="15914" y="19268"/>
                    <a:pt x="15903" y="19231"/>
                  </a:cubicBezTo>
                  <a:cubicBezTo>
                    <a:pt x="15925" y="19225"/>
                    <a:pt x="15941" y="19232"/>
                    <a:pt x="15956" y="19240"/>
                  </a:cubicBezTo>
                  <a:lnTo>
                    <a:pt x="15968" y="19237"/>
                  </a:lnTo>
                  <a:lnTo>
                    <a:pt x="15965" y="19249"/>
                  </a:lnTo>
                  <a:cubicBezTo>
                    <a:pt x="15964" y="19261"/>
                    <a:pt x="15963" y="19272"/>
                    <a:pt x="15959" y="19284"/>
                  </a:cubicBezTo>
                  <a:cubicBezTo>
                    <a:pt x="15955" y="19296"/>
                    <a:pt x="15961" y="19305"/>
                    <a:pt x="15974" y="19305"/>
                  </a:cubicBezTo>
                  <a:cubicBezTo>
                    <a:pt x="15987" y="19305"/>
                    <a:pt x="16003" y="19296"/>
                    <a:pt x="16007" y="19284"/>
                  </a:cubicBezTo>
                  <a:cubicBezTo>
                    <a:pt x="16012" y="19269"/>
                    <a:pt x="16011" y="19258"/>
                    <a:pt x="16013" y="19246"/>
                  </a:cubicBezTo>
                  <a:lnTo>
                    <a:pt x="16016" y="19246"/>
                  </a:lnTo>
                  <a:cubicBezTo>
                    <a:pt x="16045" y="19212"/>
                    <a:pt x="16045" y="19175"/>
                    <a:pt x="16122" y="19145"/>
                  </a:cubicBezTo>
                  <a:cubicBezTo>
                    <a:pt x="16146" y="19214"/>
                    <a:pt x="16219" y="19108"/>
                    <a:pt x="16252" y="19178"/>
                  </a:cubicBezTo>
                  <a:cubicBezTo>
                    <a:pt x="16216" y="19248"/>
                    <a:pt x="16146" y="19303"/>
                    <a:pt x="16069" y="19361"/>
                  </a:cubicBezTo>
                  <a:cubicBezTo>
                    <a:pt x="16017" y="19400"/>
                    <a:pt x="15963" y="19439"/>
                    <a:pt x="15921" y="19482"/>
                  </a:cubicBezTo>
                  <a:cubicBezTo>
                    <a:pt x="15912" y="19491"/>
                    <a:pt x="15912" y="19501"/>
                    <a:pt x="15921" y="19506"/>
                  </a:cubicBezTo>
                  <a:cubicBezTo>
                    <a:pt x="15929" y="19511"/>
                    <a:pt x="15945" y="19509"/>
                    <a:pt x="15953" y="19500"/>
                  </a:cubicBezTo>
                  <a:cubicBezTo>
                    <a:pt x="15991" y="19460"/>
                    <a:pt x="16038" y="19423"/>
                    <a:pt x="16089" y="19385"/>
                  </a:cubicBezTo>
                  <a:cubicBezTo>
                    <a:pt x="16173" y="19322"/>
                    <a:pt x="16258" y="19256"/>
                    <a:pt x="16296" y="19169"/>
                  </a:cubicBezTo>
                  <a:lnTo>
                    <a:pt x="16305" y="19175"/>
                  </a:lnTo>
                  <a:cubicBezTo>
                    <a:pt x="16351" y="19090"/>
                    <a:pt x="16471" y="18965"/>
                    <a:pt x="16394" y="18915"/>
                  </a:cubicBezTo>
                  <a:cubicBezTo>
                    <a:pt x="16469" y="18844"/>
                    <a:pt x="16593" y="18742"/>
                    <a:pt x="16677" y="18747"/>
                  </a:cubicBezTo>
                  <a:cubicBezTo>
                    <a:pt x="16752" y="18660"/>
                    <a:pt x="16804" y="18588"/>
                    <a:pt x="16858" y="18513"/>
                  </a:cubicBezTo>
                  <a:cubicBezTo>
                    <a:pt x="16911" y="18438"/>
                    <a:pt x="16967" y="18359"/>
                    <a:pt x="17047" y="18262"/>
                  </a:cubicBezTo>
                  <a:cubicBezTo>
                    <a:pt x="17037" y="18192"/>
                    <a:pt x="16979" y="18303"/>
                    <a:pt x="16961" y="18265"/>
                  </a:cubicBezTo>
                  <a:cubicBezTo>
                    <a:pt x="16954" y="18151"/>
                    <a:pt x="17112" y="18086"/>
                    <a:pt x="17180" y="18023"/>
                  </a:cubicBezTo>
                  <a:cubicBezTo>
                    <a:pt x="17255" y="17952"/>
                    <a:pt x="17329" y="17849"/>
                    <a:pt x="17407" y="17763"/>
                  </a:cubicBezTo>
                  <a:cubicBezTo>
                    <a:pt x="17511" y="17648"/>
                    <a:pt x="17564" y="17562"/>
                    <a:pt x="17638" y="17479"/>
                  </a:cubicBezTo>
                  <a:cubicBezTo>
                    <a:pt x="17726" y="17379"/>
                    <a:pt x="17799" y="17299"/>
                    <a:pt x="17859" y="17219"/>
                  </a:cubicBezTo>
                  <a:cubicBezTo>
                    <a:pt x="17919" y="17140"/>
                    <a:pt x="17967" y="17061"/>
                    <a:pt x="18004" y="16962"/>
                  </a:cubicBezTo>
                  <a:cubicBezTo>
                    <a:pt x="18035" y="16931"/>
                    <a:pt x="18059" y="16896"/>
                    <a:pt x="18075" y="16856"/>
                  </a:cubicBezTo>
                  <a:cubicBezTo>
                    <a:pt x="18082" y="16847"/>
                    <a:pt x="18089" y="16837"/>
                    <a:pt x="18096" y="16829"/>
                  </a:cubicBezTo>
                  <a:lnTo>
                    <a:pt x="18110" y="16844"/>
                  </a:lnTo>
                  <a:cubicBezTo>
                    <a:pt x="18125" y="16824"/>
                    <a:pt x="18155" y="16803"/>
                    <a:pt x="18143" y="16788"/>
                  </a:cubicBezTo>
                  <a:cubicBezTo>
                    <a:pt x="18136" y="16795"/>
                    <a:pt x="18129" y="16794"/>
                    <a:pt x="18122" y="16794"/>
                  </a:cubicBezTo>
                  <a:cubicBezTo>
                    <a:pt x="18164" y="16740"/>
                    <a:pt x="18201" y="16689"/>
                    <a:pt x="18235" y="16640"/>
                  </a:cubicBezTo>
                  <a:cubicBezTo>
                    <a:pt x="18254" y="16626"/>
                    <a:pt x="18274" y="16613"/>
                    <a:pt x="18294" y="16613"/>
                  </a:cubicBezTo>
                  <a:cubicBezTo>
                    <a:pt x="18287" y="16604"/>
                    <a:pt x="18280" y="16592"/>
                    <a:pt x="18273" y="16581"/>
                  </a:cubicBezTo>
                  <a:cubicBezTo>
                    <a:pt x="18307" y="16528"/>
                    <a:pt x="18338" y="16478"/>
                    <a:pt x="18368" y="16427"/>
                  </a:cubicBezTo>
                  <a:cubicBezTo>
                    <a:pt x="18419" y="16339"/>
                    <a:pt x="18468" y="16251"/>
                    <a:pt x="18521" y="16155"/>
                  </a:cubicBezTo>
                  <a:cubicBezTo>
                    <a:pt x="18574" y="16120"/>
                    <a:pt x="18643" y="16110"/>
                    <a:pt x="18633" y="16067"/>
                  </a:cubicBezTo>
                  <a:cubicBezTo>
                    <a:pt x="18646" y="16065"/>
                    <a:pt x="18659" y="16065"/>
                    <a:pt x="18672" y="16061"/>
                  </a:cubicBezTo>
                  <a:cubicBezTo>
                    <a:pt x="18719" y="16048"/>
                    <a:pt x="18767" y="16020"/>
                    <a:pt x="18817" y="15981"/>
                  </a:cubicBezTo>
                  <a:cubicBezTo>
                    <a:pt x="18827" y="15973"/>
                    <a:pt x="18831" y="15958"/>
                    <a:pt x="18826" y="15949"/>
                  </a:cubicBezTo>
                  <a:cubicBezTo>
                    <a:pt x="18820" y="15939"/>
                    <a:pt x="18809" y="15938"/>
                    <a:pt x="18799" y="15946"/>
                  </a:cubicBezTo>
                  <a:cubicBezTo>
                    <a:pt x="18761" y="15976"/>
                    <a:pt x="18724" y="15998"/>
                    <a:pt x="18690" y="16011"/>
                  </a:cubicBezTo>
                  <a:cubicBezTo>
                    <a:pt x="18688" y="16002"/>
                    <a:pt x="18689" y="15991"/>
                    <a:pt x="18684" y="15984"/>
                  </a:cubicBezTo>
                  <a:cubicBezTo>
                    <a:pt x="18676" y="15995"/>
                    <a:pt x="18666" y="16009"/>
                    <a:pt x="18660" y="16020"/>
                  </a:cubicBezTo>
                  <a:cubicBezTo>
                    <a:pt x="18648" y="16023"/>
                    <a:pt x="18637" y="16024"/>
                    <a:pt x="18625" y="16025"/>
                  </a:cubicBezTo>
                  <a:lnTo>
                    <a:pt x="18604" y="16011"/>
                  </a:lnTo>
                  <a:cubicBezTo>
                    <a:pt x="18607" y="16004"/>
                    <a:pt x="18612" y="15997"/>
                    <a:pt x="18616" y="15990"/>
                  </a:cubicBezTo>
                  <a:cubicBezTo>
                    <a:pt x="18611" y="15975"/>
                    <a:pt x="18614" y="15947"/>
                    <a:pt x="18625" y="15913"/>
                  </a:cubicBezTo>
                  <a:cubicBezTo>
                    <a:pt x="18648" y="15877"/>
                    <a:pt x="18670" y="15837"/>
                    <a:pt x="18681" y="15798"/>
                  </a:cubicBezTo>
                  <a:cubicBezTo>
                    <a:pt x="18709" y="15761"/>
                    <a:pt x="18743" y="15739"/>
                    <a:pt x="18778" y="15757"/>
                  </a:cubicBezTo>
                  <a:cubicBezTo>
                    <a:pt x="18780" y="15759"/>
                    <a:pt x="18783" y="15762"/>
                    <a:pt x="18784" y="15765"/>
                  </a:cubicBezTo>
                  <a:cubicBezTo>
                    <a:pt x="18780" y="15776"/>
                    <a:pt x="18775" y="15786"/>
                    <a:pt x="18772" y="15795"/>
                  </a:cubicBezTo>
                  <a:cubicBezTo>
                    <a:pt x="18770" y="15803"/>
                    <a:pt x="18766" y="15809"/>
                    <a:pt x="18764" y="15816"/>
                  </a:cubicBezTo>
                  <a:cubicBezTo>
                    <a:pt x="18760" y="15823"/>
                    <a:pt x="18762" y="15830"/>
                    <a:pt x="18766" y="15833"/>
                  </a:cubicBezTo>
                  <a:cubicBezTo>
                    <a:pt x="18758" y="15847"/>
                    <a:pt x="18757" y="15860"/>
                    <a:pt x="18764" y="15869"/>
                  </a:cubicBezTo>
                  <a:cubicBezTo>
                    <a:pt x="18776" y="15858"/>
                    <a:pt x="18788" y="15858"/>
                    <a:pt x="18802" y="15872"/>
                  </a:cubicBezTo>
                  <a:cubicBezTo>
                    <a:pt x="18796" y="15887"/>
                    <a:pt x="18777" y="15904"/>
                    <a:pt x="18790" y="15913"/>
                  </a:cubicBezTo>
                  <a:cubicBezTo>
                    <a:pt x="18811" y="15868"/>
                    <a:pt x="18837" y="15823"/>
                    <a:pt x="18799" y="15795"/>
                  </a:cubicBezTo>
                  <a:cubicBezTo>
                    <a:pt x="18802" y="15787"/>
                    <a:pt x="18806" y="15778"/>
                    <a:pt x="18811" y="15768"/>
                  </a:cubicBezTo>
                  <a:lnTo>
                    <a:pt x="18814" y="15760"/>
                  </a:lnTo>
                  <a:lnTo>
                    <a:pt x="18811" y="15754"/>
                  </a:lnTo>
                  <a:cubicBezTo>
                    <a:pt x="18806" y="15740"/>
                    <a:pt x="18801" y="15731"/>
                    <a:pt x="18796" y="15724"/>
                  </a:cubicBezTo>
                  <a:lnTo>
                    <a:pt x="18802" y="15721"/>
                  </a:lnTo>
                  <a:cubicBezTo>
                    <a:pt x="18843" y="15663"/>
                    <a:pt x="18776" y="15637"/>
                    <a:pt x="18817" y="15579"/>
                  </a:cubicBezTo>
                  <a:cubicBezTo>
                    <a:pt x="18824" y="15572"/>
                    <a:pt x="18830" y="15570"/>
                    <a:pt x="18837" y="15567"/>
                  </a:cubicBezTo>
                  <a:cubicBezTo>
                    <a:pt x="18836" y="15572"/>
                    <a:pt x="18833" y="15576"/>
                    <a:pt x="18831" y="15579"/>
                  </a:cubicBezTo>
                  <a:lnTo>
                    <a:pt x="18905" y="15627"/>
                  </a:lnTo>
                  <a:cubicBezTo>
                    <a:pt x="18913" y="15610"/>
                    <a:pt x="18923" y="15612"/>
                    <a:pt x="18932" y="15603"/>
                  </a:cubicBezTo>
                  <a:cubicBezTo>
                    <a:pt x="18926" y="15610"/>
                    <a:pt x="18919" y="15616"/>
                    <a:pt x="18914" y="15624"/>
                  </a:cubicBezTo>
                  <a:cubicBezTo>
                    <a:pt x="18898" y="15649"/>
                    <a:pt x="18886" y="15678"/>
                    <a:pt x="18882" y="15706"/>
                  </a:cubicBezTo>
                  <a:lnTo>
                    <a:pt x="18879" y="15718"/>
                  </a:lnTo>
                  <a:lnTo>
                    <a:pt x="18885" y="15724"/>
                  </a:lnTo>
                  <a:cubicBezTo>
                    <a:pt x="18896" y="15740"/>
                    <a:pt x="18917" y="15754"/>
                    <a:pt x="18938" y="15762"/>
                  </a:cubicBezTo>
                  <a:cubicBezTo>
                    <a:pt x="18937" y="15786"/>
                    <a:pt x="18923" y="15815"/>
                    <a:pt x="18908" y="15842"/>
                  </a:cubicBezTo>
                  <a:cubicBezTo>
                    <a:pt x="18901" y="15855"/>
                    <a:pt x="18904" y="15870"/>
                    <a:pt x="18914" y="15875"/>
                  </a:cubicBezTo>
                  <a:cubicBezTo>
                    <a:pt x="18925" y="15879"/>
                    <a:pt x="18940" y="15870"/>
                    <a:pt x="18947" y="15857"/>
                  </a:cubicBezTo>
                  <a:cubicBezTo>
                    <a:pt x="18964" y="15824"/>
                    <a:pt x="18985" y="15784"/>
                    <a:pt x="18982" y="15745"/>
                  </a:cubicBezTo>
                  <a:cubicBezTo>
                    <a:pt x="18987" y="15740"/>
                    <a:pt x="18992" y="15734"/>
                    <a:pt x="18997" y="15730"/>
                  </a:cubicBezTo>
                  <a:cubicBezTo>
                    <a:pt x="19023" y="15741"/>
                    <a:pt x="19011" y="15773"/>
                    <a:pt x="19021" y="15807"/>
                  </a:cubicBezTo>
                  <a:cubicBezTo>
                    <a:pt x="18998" y="15849"/>
                    <a:pt x="18969" y="15891"/>
                    <a:pt x="18938" y="15934"/>
                  </a:cubicBezTo>
                  <a:cubicBezTo>
                    <a:pt x="18888" y="16003"/>
                    <a:pt x="18835" y="16074"/>
                    <a:pt x="18799" y="16158"/>
                  </a:cubicBezTo>
                  <a:cubicBezTo>
                    <a:pt x="18793" y="16173"/>
                    <a:pt x="18798" y="16185"/>
                    <a:pt x="18811" y="16188"/>
                  </a:cubicBezTo>
                  <a:cubicBezTo>
                    <a:pt x="18823" y="16191"/>
                    <a:pt x="18837" y="16182"/>
                    <a:pt x="18843" y="16167"/>
                  </a:cubicBezTo>
                  <a:cubicBezTo>
                    <a:pt x="18875" y="16092"/>
                    <a:pt x="18926" y="16026"/>
                    <a:pt x="18973" y="15960"/>
                  </a:cubicBezTo>
                  <a:cubicBezTo>
                    <a:pt x="19009" y="15911"/>
                    <a:pt x="19047" y="15860"/>
                    <a:pt x="19074" y="15807"/>
                  </a:cubicBezTo>
                  <a:cubicBezTo>
                    <a:pt x="19076" y="15806"/>
                    <a:pt x="19076" y="15802"/>
                    <a:pt x="19077" y="15801"/>
                  </a:cubicBezTo>
                  <a:lnTo>
                    <a:pt x="19080" y="15804"/>
                  </a:lnTo>
                  <a:cubicBezTo>
                    <a:pt x="19108" y="15816"/>
                    <a:pt x="19135" y="15791"/>
                    <a:pt x="19159" y="15745"/>
                  </a:cubicBezTo>
                  <a:cubicBezTo>
                    <a:pt x="19142" y="15719"/>
                    <a:pt x="19108" y="15697"/>
                    <a:pt x="19109" y="15665"/>
                  </a:cubicBezTo>
                  <a:lnTo>
                    <a:pt x="19121" y="15653"/>
                  </a:lnTo>
                  <a:cubicBezTo>
                    <a:pt x="19126" y="15647"/>
                    <a:pt x="19128" y="15639"/>
                    <a:pt x="19133" y="15632"/>
                  </a:cubicBezTo>
                  <a:cubicBezTo>
                    <a:pt x="19176" y="15604"/>
                    <a:pt x="19218" y="15583"/>
                    <a:pt x="19236" y="15508"/>
                  </a:cubicBezTo>
                  <a:cubicBezTo>
                    <a:pt x="19187" y="15462"/>
                    <a:pt x="19150" y="15522"/>
                    <a:pt x="19100" y="15476"/>
                  </a:cubicBezTo>
                  <a:cubicBezTo>
                    <a:pt x="19058" y="15496"/>
                    <a:pt x="19083" y="15497"/>
                    <a:pt x="19059" y="15538"/>
                  </a:cubicBezTo>
                  <a:cubicBezTo>
                    <a:pt x="19024" y="15535"/>
                    <a:pt x="18990" y="15551"/>
                    <a:pt x="18959" y="15576"/>
                  </a:cubicBezTo>
                  <a:cubicBezTo>
                    <a:pt x="18975" y="15566"/>
                    <a:pt x="18990" y="15548"/>
                    <a:pt x="19006" y="15532"/>
                  </a:cubicBezTo>
                  <a:cubicBezTo>
                    <a:pt x="18961" y="15515"/>
                    <a:pt x="19036" y="15452"/>
                    <a:pt x="19009" y="15429"/>
                  </a:cubicBezTo>
                  <a:cubicBezTo>
                    <a:pt x="18996" y="15445"/>
                    <a:pt x="18982" y="15462"/>
                    <a:pt x="18967" y="15467"/>
                  </a:cubicBezTo>
                  <a:cubicBezTo>
                    <a:pt x="18978" y="15451"/>
                    <a:pt x="18985" y="15432"/>
                    <a:pt x="18988" y="15414"/>
                  </a:cubicBezTo>
                  <a:cubicBezTo>
                    <a:pt x="19008" y="15399"/>
                    <a:pt x="19028" y="15387"/>
                    <a:pt x="19050" y="15387"/>
                  </a:cubicBezTo>
                  <a:cubicBezTo>
                    <a:pt x="19049" y="15390"/>
                    <a:pt x="19046" y="15396"/>
                    <a:pt x="19044" y="15399"/>
                  </a:cubicBezTo>
                  <a:cubicBezTo>
                    <a:pt x="19039" y="15410"/>
                    <a:pt x="19044" y="15421"/>
                    <a:pt x="19053" y="15426"/>
                  </a:cubicBezTo>
                  <a:cubicBezTo>
                    <a:pt x="19062" y="15430"/>
                    <a:pt x="19074" y="15425"/>
                    <a:pt x="19080" y="15414"/>
                  </a:cubicBezTo>
                  <a:cubicBezTo>
                    <a:pt x="19084" y="15404"/>
                    <a:pt x="19085" y="15394"/>
                    <a:pt x="19089" y="15384"/>
                  </a:cubicBezTo>
                  <a:lnTo>
                    <a:pt x="19091" y="15387"/>
                  </a:lnTo>
                  <a:cubicBezTo>
                    <a:pt x="19138" y="15337"/>
                    <a:pt x="19127" y="15358"/>
                    <a:pt x="19121" y="15307"/>
                  </a:cubicBezTo>
                  <a:cubicBezTo>
                    <a:pt x="19188" y="15277"/>
                    <a:pt x="19247" y="15213"/>
                    <a:pt x="19301" y="15148"/>
                  </a:cubicBezTo>
                  <a:cubicBezTo>
                    <a:pt x="19344" y="15097"/>
                    <a:pt x="19382" y="15046"/>
                    <a:pt x="19419" y="15012"/>
                  </a:cubicBezTo>
                  <a:cubicBezTo>
                    <a:pt x="19382" y="15022"/>
                    <a:pt x="19361" y="14976"/>
                    <a:pt x="19346" y="14941"/>
                  </a:cubicBezTo>
                  <a:cubicBezTo>
                    <a:pt x="19323" y="14949"/>
                    <a:pt x="19283" y="14970"/>
                    <a:pt x="19266" y="14962"/>
                  </a:cubicBezTo>
                  <a:cubicBezTo>
                    <a:pt x="19265" y="14956"/>
                    <a:pt x="19262" y="14949"/>
                    <a:pt x="19257" y="14944"/>
                  </a:cubicBezTo>
                  <a:cubicBezTo>
                    <a:pt x="19257" y="14938"/>
                    <a:pt x="19260" y="14931"/>
                    <a:pt x="19263" y="14920"/>
                  </a:cubicBezTo>
                  <a:cubicBezTo>
                    <a:pt x="19305" y="14936"/>
                    <a:pt x="19340" y="14931"/>
                    <a:pt x="19402" y="14903"/>
                  </a:cubicBezTo>
                  <a:cubicBezTo>
                    <a:pt x="19378" y="14885"/>
                    <a:pt x="19385" y="14852"/>
                    <a:pt x="19411" y="14811"/>
                  </a:cubicBezTo>
                  <a:lnTo>
                    <a:pt x="19408" y="14811"/>
                  </a:lnTo>
                  <a:cubicBezTo>
                    <a:pt x="19412" y="14806"/>
                    <a:pt x="19419" y="14799"/>
                    <a:pt x="19422" y="14793"/>
                  </a:cubicBezTo>
                  <a:cubicBezTo>
                    <a:pt x="19439" y="14818"/>
                    <a:pt x="19475" y="14840"/>
                    <a:pt x="19493" y="14832"/>
                  </a:cubicBezTo>
                  <a:cubicBezTo>
                    <a:pt x="19484" y="14798"/>
                    <a:pt x="19498" y="14751"/>
                    <a:pt x="19520" y="14702"/>
                  </a:cubicBezTo>
                  <a:lnTo>
                    <a:pt x="19517" y="14702"/>
                  </a:lnTo>
                  <a:cubicBezTo>
                    <a:pt x="19520" y="14696"/>
                    <a:pt x="19525" y="14692"/>
                    <a:pt x="19529" y="14687"/>
                  </a:cubicBezTo>
                  <a:cubicBezTo>
                    <a:pt x="19533" y="14680"/>
                    <a:pt x="19536" y="14671"/>
                    <a:pt x="19541" y="14663"/>
                  </a:cubicBezTo>
                  <a:cubicBezTo>
                    <a:pt x="19574" y="14647"/>
                    <a:pt x="19603" y="14607"/>
                    <a:pt x="19632" y="14575"/>
                  </a:cubicBezTo>
                  <a:cubicBezTo>
                    <a:pt x="19620" y="14606"/>
                    <a:pt x="19610" y="14635"/>
                    <a:pt x="19603" y="14660"/>
                  </a:cubicBezTo>
                  <a:cubicBezTo>
                    <a:pt x="19599" y="14667"/>
                    <a:pt x="19597" y="14675"/>
                    <a:pt x="19594" y="14681"/>
                  </a:cubicBezTo>
                  <a:cubicBezTo>
                    <a:pt x="19577" y="14715"/>
                    <a:pt x="19566" y="14750"/>
                    <a:pt x="19555" y="14785"/>
                  </a:cubicBezTo>
                  <a:cubicBezTo>
                    <a:pt x="19548" y="14811"/>
                    <a:pt x="19542" y="14837"/>
                    <a:pt x="19532" y="14861"/>
                  </a:cubicBezTo>
                  <a:lnTo>
                    <a:pt x="19529" y="14858"/>
                  </a:lnTo>
                  <a:cubicBezTo>
                    <a:pt x="19500" y="14956"/>
                    <a:pt x="19450" y="14942"/>
                    <a:pt x="19414" y="15000"/>
                  </a:cubicBezTo>
                  <a:cubicBezTo>
                    <a:pt x="19417" y="15003"/>
                    <a:pt x="19418" y="15009"/>
                    <a:pt x="19419" y="15012"/>
                  </a:cubicBezTo>
                  <a:cubicBezTo>
                    <a:pt x="19421" y="15010"/>
                    <a:pt x="19424" y="15008"/>
                    <a:pt x="19425" y="15006"/>
                  </a:cubicBezTo>
                  <a:cubicBezTo>
                    <a:pt x="19430" y="15018"/>
                    <a:pt x="19427" y="15036"/>
                    <a:pt x="19425" y="15050"/>
                  </a:cubicBezTo>
                  <a:cubicBezTo>
                    <a:pt x="19465" y="15069"/>
                    <a:pt x="19499" y="15041"/>
                    <a:pt x="19535" y="15030"/>
                  </a:cubicBezTo>
                  <a:lnTo>
                    <a:pt x="19544" y="15018"/>
                  </a:lnTo>
                  <a:cubicBezTo>
                    <a:pt x="19550" y="15031"/>
                    <a:pt x="19555" y="15042"/>
                    <a:pt x="19561" y="15050"/>
                  </a:cubicBezTo>
                  <a:cubicBezTo>
                    <a:pt x="19566" y="15057"/>
                    <a:pt x="19571" y="15060"/>
                    <a:pt x="19573" y="15065"/>
                  </a:cubicBezTo>
                  <a:cubicBezTo>
                    <a:pt x="19569" y="15079"/>
                    <a:pt x="19561" y="15095"/>
                    <a:pt x="19547" y="15101"/>
                  </a:cubicBezTo>
                  <a:cubicBezTo>
                    <a:pt x="19537" y="15104"/>
                    <a:pt x="19528" y="15117"/>
                    <a:pt x="19529" y="15127"/>
                  </a:cubicBezTo>
                  <a:cubicBezTo>
                    <a:pt x="19530" y="15138"/>
                    <a:pt x="19540" y="15143"/>
                    <a:pt x="19549" y="15139"/>
                  </a:cubicBezTo>
                  <a:cubicBezTo>
                    <a:pt x="19577" y="15128"/>
                    <a:pt x="19601" y="15098"/>
                    <a:pt x="19609" y="15062"/>
                  </a:cubicBezTo>
                  <a:lnTo>
                    <a:pt x="19609" y="15056"/>
                  </a:lnTo>
                  <a:lnTo>
                    <a:pt x="19609" y="15053"/>
                  </a:lnTo>
                  <a:cubicBezTo>
                    <a:pt x="19606" y="15041"/>
                    <a:pt x="19598" y="15031"/>
                    <a:pt x="19591" y="15021"/>
                  </a:cubicBezTo>
                  <a:cubicBezTo>
                    <a:pt x="19587" y="15015"/>
                    <a:pt x="19581" y="15008"/>
                    <a:pt x="19576" y="15000"/>
                  </a:cubicBezTo>
                  <a:cubicBezTo>
                    <a:pt x="19578" y="14960"/>
                    <a:pt x="19575" y="14920"/>
                    <a:pt x="19582" y="14876"/>
                  </a:cubicBezTo>
                  <a:cubicBezTo>
                    <a:pt x="19596" y="14845"/>
                    <a:pt x="19606" y="14814"/>
                    <a:pt x="19615" y="14785"/>
                  </a:cubicBezTo>
                  <a:cubicBezTo>
                    <a:pt x="19625" y="14748"/>
                    <a:pt x="19635" y="14713"/>
                    <a:pt x="19653" y="14681"/>
                  </a:cubicBezTo>
                  <a:cubicBezTo>
                    <a:pt x="19677" y="14685"/>
                    <a:pt x="19691" y="14644"/>
                    <a:pt x="19712" y="14634"/>
                  </a:cubicBezTo>
                  <a:lnTo>
                    <a:pt x="19712" y="14631"/>
                  </a:lnTo>
                  <a:cubicBezTo>
                    <a:pt x="19733" y="14653"/>
                    <a:pt x="19755" y="14670"/>
                    <a:pt x="19786" y="14672"/>
                  </a:cubicBezTo>
                  <a:lnTo>
                    <a:pt x="19798" y="14675"/>
                  </a:lnTo>
                  <a:lnTo>
                    <a:pt x="19804" y="14666"/>
                  </a:lnTo>
                  <a:cubicBezTo>
                    <a:pt x="19878" y="14585"/>
                    <a:pt x="19890" y="14492"/>
                    <a:pt x="19898" y="14412"/>
                  </a:cubicBezTo>
                  <a:cubicBezTo>
                    <a:pt x="19903" y="14366"/>
                    <a:pt x="19907" y="14322"/>
                    <a:pt x="19922" y="14279"/>
                  </a:cubicBezTo>
                  <a:lnTo>
                    <a:pt x="19942" y="14288"/>
                  </a:lnTo>
                  <a:lnTo>
                    <a:pt x="19960" y="14244"/>
                  </a:lnTo>
                  <a:cubicBezTo>
                    <a:pt x="19948" y="14233"/>
                    <a:pt x="19935" y="14221"/>
                    <a:pt x="19925" y="14208"/>
                  </a:cubicBezTo>
                  <a:cubicBezTo>
                    <a:pt x="19952" y="14164"/>
                    <a:pt x="19978" y="14129"/>
                    <a:pt x="20002" y="14137"/>
                  </a:cubicBezTo>
                  <a:cubicBezTo>
                    <a:pt x="19994" y="14122"/>
                    <a:pt x="20001" y="14099"/>
                    <a:pt x="20016" y="14072"/>
                  </a:cubicBezTo>
                  <a:cubicBezTo>
                    <a:pt x="20026" y="14062"/>
                    <a:pt x="20041" y="14058"/>
                    <a:pt x="20055" y="14061"/>
                  </a:cubicBezTo>
                  <a:cubicBezTo>
                    <a:pt x="20060" y="14095"/>
                    <a:pt x="20036" y="14145"/>
                    <a:pt x="20067" y="14164"/>
                  </a:cubicBezTo>
                  <a:cubicBezTo>
                    <a:pt x="20105" y="14131"/>
                    <a:pt x="20133" y="13967"/>
                    <a:pt x="20188" y="13996"/>
                  </a:cubicBezTo>
                  <a:cubicBezTo>
                    <a:pt x="20169" y="14016"/>
                    <a:pt x="20173" y="14065"/>
                    <a:pt x="20146" y="14078"/>
                  </a:cubicBezTo>
                  <a:cubicBezTo>
                    <a:pt x="20210" y="14111"/>
                    <a:pt x="20227" y="14049"/>
                    <a:pt x="20232" y="13993"/>
                  </a:cubicBezTo>
                  <a:cubicBezTo>
                    <a:pt x="20230" y="13992"/>
                    <a:pt x="20228" y="13991"/>
                    <a:pt x="20226" y="13990"/>
                  </a:cubicBezTo>
                  <a:cubicBezTo>
                    <a:pt x="20243" y="13955"/>
                    <a:pt x="20269" y="13956"/>
                    <a:pt x="20279" y="13898"/>
                  </a:cubicBezTo>
                  <a:cubicBezTo>
                    <a:pt x="20255" y="13875"/>
                    <a:pt x="20190" y="13938"/>
                    <a:pt x="20200" y="13869"/>
                  </a:cubicBezTo>
                  <a:cubicBezTo>
                    <a:pt x="20273" y="13785"/>
                    <a:pt x="20249" y="13684"/>
                    <a:pt x="20303" y="13561"/>
                  </a:cubicBezTo>
                  <a:cubicBezTo>
                    <a:pt x="20381" y="13588"/>
                    <a:pt x="20360" y="13523"/>
                    <a:pt x="20398" y="13493"/>
                  </a:cubicBezTo>
                  <a:cubicBezTo>
                    <a:pt x="20439" y="13544"/>
                    <a:pt x="20350" y="13689"/>
                    <a:pt x="20392" y="13739"/>
                  </a:cubicBezTo>
                  <a:lnTo>
                    <a:pt x="20395" y="13736"/>
                  </a:lnTo>
                  <a:lnTo>
                    <a:pt x="20389" y="13771"/>
                  </a:lnTo>
                  <a:lnTo>
                    <a:pt x="20398" y="13780"/>
                  </a:lnTo>
                  <a:cubicBezTo>
                    <a:pt x="20408" y="13790"/>
                    <a:pt x="20422" y="13796"/>
                    <a:pt x="20433" y="13798"/>
                  </a:cubicBezTo>
                  <a:cubicBezTo>
                    <a:pt x="20436" y="13798"/>
                    <a:pt x="20439" y="13797"/>
                    <a:pt x="20442" y="13798"/>
                  </a:cubicBezTo>
                  <a:cubicBezTo>
                    <a:pt x="20455" y="13802"/>
                    <a:pt x="20469" y="13792"/>
                    <a:pt x="20474" y="13774"/>
                  </a:cubicBezTo>
                  <a:cubicBezTo>
                    <a:pt x="20480" y="13756"/>
                    <a:pt x="20475" y="13740"/>
                    <a:pt x="20463" y="13736"/>
                  </a:cubicBezTo>
                  <a:cubicBezTo>
                    <a:pt x="20458" y="13734"/>
                    <a:pt x="20456" y="13733"/>
                    <a:pt x="20451" y="13733"/>
                  </a:cubicBezTo>
                  <a:lnTo>
                    <a:pt x="20448" y="13733"/>
                  </a:lnTo>
                  <a:cubicBezTo>
                    <a:pt x="20487" y="13666"/>
                    <a:pt x="20509" y="13569"/>
                    <a:pt x="20504" y="13496"/>
                  </a:cubicBezTo>
                  <a:cubicBezTo>
                    <a:pt x="20499" y="13421"/>
                    <a:pt x="20467" y="13372"/>
                    <a:pt x="20406" y="13408"/>
                  </a:cubicBezTo>
                  <a:cubicBezTo>
                    <a:pt x="20450" y="13375"/>
                    <a:pt x="20408" y="13364"/>
                    <a:pt x="20439" y="13295"/>
                  </a:cubicBezTo>
                  <a:lnTo>
                    <a:pt x="20436" y="13290"/>
                  </a:lnTo>
                  <a:lnTo>
                    <a:pt x="20439" y="13290"/>
                  </a:lnTo>
                  <a:lnTo>
                    <a:pt x="20442" y="13290"/>
                  </a:lnTo>
                  <a:cubicBezTo>
                    <a:pt x="20452" y="13287"/>
                    <a:pt x="20463" y="13287"/>
                    <a:pt x="20471" y="13284"/>
                  </a:cubicBezTo>
                  <a:lnTo>
                    <a:pt x="20477" y="13281"/>
                  </a:lnTo>
                  <a:lnTo>
                    <a:pt x="20480" y="13278"/>
                  </a:lnTo>
                  <a:cubicBezTo>
                    <a:pt x="20507" y="13250"/>
                    <a:pt x="20516" y="13214"/>
                    <a:pt x="20525" y="13180"/>
                  </a:cubicBezTo>
                  <a:cubicBezTo>
                    <a:pt x="20527" y="13171"/>
                    <a:pt x="20531" y="13162"/>
                    <a:pt x="20533" y="13154"/>
                  </a:cubicBezTo>
                  <a:lnTo>
                    <a:pt x="20584" y="13165"/>
                  </a:lnTo>
                  <a:cubicBezTo>
                    <a:pt x="20578" y="13062"/>
                    <a:pt x="20650" y="13001"/>
                    <a:pt x="20610" y="12932"/>
                  </a:cubicBezTo>
                  <a:lnTo>
                    <a:pt x="20625" y="12873"/>
                  </a:lnTo>
                  <a:cubicBezTo>
                    <a:pt x="20627" y="12865"/>
                    <a:pt x="20622" y="12859"/>
                    <a:pt x="20616" y="12858"/>
                  </a:cubicBezTo>
                  <a:cubicBezTo>
                    <a:pt x="20611" y="12857"/>
                    <a:pt x="20606" y="12860"/>
                    <a:pt x="20604" y="12867"/>
                  </a:cubicBezTo>
                  <a:lnTo>
                    <a:pt x="20590" y="12926"/>
                  </a:lnTo>
                  <a:cubicBezTo>
                    <a:pt x="20534" y="12940"/>
                    <a:pt x="20522" y="12919"/>
                    <a:pt x="20531" y="12888"/>
                  </a:cubicBezTo>
                  <a:cubicBezTo>
                    <a:pt x="20541" y="12872"/>
                    <a:pt x="20548" y="12853"/>
                    <a:pt x="20557" y="12835"/>
                  </a:cubicBezTo>
                  <a:cubicBezTo>
                    <a:pt x="20585" y="12799"/>
                    <a:pt x="20629" y="12767"/>
                    <a:pt x="20663" y="12773"/>
                  </a:cubicBezTo>
                  <a:cubicBezTo>
                    <a:pt x="20674" y="12727"/>
                    <a:pt x="20683" y="12683"/>
                    <a:pt x="20693" y="12637"/>
                  </a:cubicBezTo>
                  <a:cubicBezTo>
                    <a:pt x="20674" y="12625"/>
                    <a:pt x="20665" y="12606"/>
                    <a:pt x="20652" y="12589"/>
                  </a:cubicBezTo>
                  <a:lnTo>
                    <a:pt x="20702" y="12598"/>
                  </a:lnTo>
                  <a:lnTo>
                    <a:pt x="20720" y="12513"/>
                  </a:lnTo>
                  <a:lnTo>
                    <a:pt x="20643" y="12504"/>
                  </a:lnTo>
                  <a:lnTo>
                    <a:pt x="20631" y="12566"/>
                  </a:lnTo>
                  <a:cubicBezTo>
                    <a:pt x="20612" y="12532"/>
                    <a:pt x="20599" y="12492"/>
                    <a:pt x="20593" y="12448"/>
                  </a:cubicBezTo>
                  <a:cubicBezTo>
                    <a:pt x="20613" y="12448"/>
                    <a:pt x="20641" y="12462"/>
                    <a:pt x="20649" y="12436"/>
                  </a:cubicBezTo>
                  <a:cubicBezTo>
                    <a:pt x="20614" y="12434"/>
                    <a:pt x="20621" y="12338"/>
                    <a:pt x="20643" y="12285"/>
                  </a:cubicBezTo>
                  <a:cubicBezTo>
                    <a:pt x="20650" y="12290"/>
                    <a:pt x="20658" y="12293"/>
                    <a:pt x="20666" y="12297"/>
                  </a:cubicBezTo>
                  <a:cubicBezTo>
                    <a:pt x="20670" y="12307"/>
                    <a:pt x="20674" y="12314"/>
                    <a:pt x="20681" y="12320"/>
                  </a:cubicBezTo>
                  <a:cubicBezTo>
                    <a:pt x="20682" y="12338"/>
                    <a:pt x="20680" y="12359"/>
                    <a:pt x="20675" y="12383"/>
                  </a:cubicBezTo>
                  <a:cubicBezTo>
                    <a:pt x="20674" y="12389"/>
                    <a:pt x="20675" y="12396"/>
                    <a:pt x="20681" y="12397"/>
                  </a:cubicBezTo>
                  <a:cubicBezTo>
                    <a:pt x="20687" y="12399"/>
                    <a:pt x="20694" y="12396"/>
                    <a:pt x="20696" y="12388"/>
                  </a:cubicBezTo>
                  <a:cubicBezTo>
                    <a:pt x="20701" y="12364"/>
                    <a:pt x="20702" y="12343"/>
                    <a:pt x="20702" y="12323"/>
                  </a:cubicBezTo>
                  <a:cubicBezTo>
                    <a:pt x="20710" y="12332"/>
                    <a:pt x="20718" y="12341"/>
                    <a:pt x="20723" y="12356"/>
                  </a:cubicBezTo>
                  <a:cubicBezTo>
                    <a:pt x="20747" y="12308"/>
                    <a:pt x="20791" y="12295"/>
                    <a:pt x="20796" y="12211"/>
                  </a:cubicBezTo>
                  <a:cubicBezTo>
                    <a:pt x="20786" y="12210"/>
                    <a:pt x="20775" y="12209"/>
                    <a:pt x="20767" y="12205"/>
                  </a:cubicBezTo>
                  <a:cubicBezTo>
                    <a:pt x="20779" y="12179"/>
                    <a:pt x="20789" y="12147"/>
                    <a:pt x="20793" y="12108"/>
                  </a:cubicBezTo>
                  <a:cubicBezTo>
                    <a:pt x="20753" y="12073"/>
                    <a:pt x="20685" y="12134"/>
                    <a:pt x="20690" y="12090"/>
                  </a:cubicBezTo>
                  <a:cubicBezTo>
                    <a:pt x="20750" y="12065"/>
                    <a:pt x="20785" y="11993"/>
                    <a:pt x="20802" y="11925"/>
                  </a:cubicBezTo>
                  <a:cubicBezTo>
                    <a:pt x="20808" y="11928"/>
                    <a:pt x="20817" y="11923"/>
                    <a:pt x="20820" y="11916"/>
                  </a:cubicBezTo>
                  <a:cubicBezTo>
                    <a:pt x="20826" y="11900"/>
                    <a:pt x="20834" y="11890"/>
                    <a:pt x="20844" y="11877"/>
                  </a:cubicBezTo>
                  <a:cubicBezTo>
                    <a:pt x="20848" y="11871"/>
                    <a:pt x="20854" y="11863"/>
                    <a:pt x="20858" y="11857"/>
                  </a:cubicBezTo>
                  <a:cubicBezTo>
                    <a:pt x="20863" y="11850"/>
                    <a:pt x="20863" y="11841"/>
                    <a:pt x="20858" y="11836"/>
                  </a:cubicBezTo>
                  <a:cubicBezTo>
                    <a:pt x="20854" y="11830"/>
                    <a:pt x="20845" y="11833"/>
                    <a:pt x="20841" y="11839"/>
                  </a:cubicBezTo>
                  <a:cubicBezTo>
                    <a:pt x="20837" y="11845"/>
                    <a:pt x="20833" y="11848"/>
                    <a:pt x="20829" y="11854"/>
                  </a:cubicBezTo>
                  <a:cubicBezTo>
                    <a:pt x="20822" y="11863"/>
                    <a:pt x="20815" y="11874"/>
                    <a:pt x="20808" y="11886"/>
                  </a:cubicBezTo>
                  <a:cubicBezTo>
                    <a:pt x="20809" y="11853"/>
                    <a:pt x="20810" y="11717"/>
                    <a:pt x="20805" y="11644"/>
                  </a:cubicBezTo>
                  <a:cubicBezTo>
                    <a:pt x="20805" y="11635"/>
                    <a:pt x="20804" y="11626"/>
                    <a:pt x="20802" y="11617"/>
                  </a:cubicBezTo>
                  <a:cubicBezTo>
                    <a:pt x="20792" y="11514"/>
                    <a:pt x="20757" y="11414"/>
                    <a:pt x="20717" y="11325"/>
                  </a:cubicBezTo>
                  <a:cubicBezTo>
                    <a:pt x="20673" y="11231"/>
                    <a:pt x="20625" y="11151"/>
                    <a:pt x="20593" y="11088"/>
                  </a:cubicBezTo>
                  <a:cubicBezTo>
                    <a:pt x="20511" y="11092"/>
                    <a:pt x="20497" y="11044"/>
                    <a:pt x="20454" y="11103"/>
                  </a:cubicBezTo>
                  <a:cubicBezTo>
                    <a:pt x="20443" y="11001"/>
                    <a:pt x="20419" y="10976"/>
                    <a:pt x="20362" y="10967"/>
                  </a:cubicBezTo>
                  <a:cubicBezTo>
                    <a:pt x="20364" y="10958"/>
                    <a:pt x="20374" y="10939"/>
                    <a:pt x="20389" y="10920"/>
                  </a:cubicBezTo>
                  <a:cubicBezTo>
                    <a:pt x="20459" y="10883"/>
                    <a:pt x="20473" y="10823"/>
                    <a:pt x="20471" y="10746"/>
                  </a:cubicBezTo>
                  <a:cubicBezTo>
                    <a:pt x="20470" y="10665"/>
                    <a:pt x="20452" y="10568"/>
                    <a:pt x="20454" y="10462"/>
                  </a:cubicBezTo>
                  <a:cubicBezTo>
                    <a:pt x="20441" y="10468"/>
                    <a:pt x="20421" y="10462"/>
                    <a:pt x="20421" y="10483"/>
                  </a:cubicBezTo>
                  <a:lnTo>
                    <a:pt x="20418" y="10495"/>
                  </a:lnTo>
                  <a:cubicBezTo>
                    <a:pt x="20404" y="10481"/>
                    <a:pt x="20388" y="10465"/>
                    <a:pt x="20371" y="10465"/>
                  </a:cubicBezTo>
                  <a:cubicBezTo>
                    <a:pt x="20362" y="10465"/>
                    <a:pt x="20353" y="10474"/>
                    <a:pt x="20353" y="10486"/>
                  </a:cubicBezTo>
                  <a:cubicBezTo>
                    <a:pt x="20354" y="10497"/>
                    <a:pt x="20362" y="10506"/>
                    <a:pt x="20371" y="10506"/>
                  </a:cubicBezTo>
                  <a:cubicBezTo>
                    <a:pt x="20374" y="10506"/>
                    <a:pt x="20380" y="10510"/>
                    <a:pt x="20386" y="10515"/>
                  </a:cubicBezTo>
                  <a:cubicBezTo>
                    <a:pt x="20370" y="10586"/>
                    <a:pt x="20374" y="10638"/>
                    <a:pt x="20377" y="10693"/>
                  </a:cubicBezTo>
                  <a:cubicBezTo>
                    <a:pt x="20380" y="10748"/>
                    <a:pt x="20383" y="10806"/>
                    <a:pt x="20365" y="10893"/>
                  </a:cubicBezTo>
                  <a:cubicBezTo>
                    <a:pt x="20349" y="10915"/>
                    <a:pt x="20332" y="10943"/>
                    <a:pt x="20330" y="10964"/>
                  </a:cubicBezTo>
                  <a:cubicBezTo>
                    <a:pt x="20327" y="10964"/>
                    <a:pt x="20326" y="10965"/>
                    <a:pt x="20324" y="10964"/>
                  </a:cubicBezTo>
                  <a:cubicBezTo>
                    <a:pt x="20321" y="10999"/>
                    <a:pt x="20322" y="11039"/>
                    <a:pt x="20285" y="11026"/>
                  </a:cubicBezTo>
                  <a:lnTo>
                    <a:pt x="20282" y="11038"/>
                  </a:lnTo>
                  <a:cubicBezTo>
                    <a:pt x="20276" y="11028"/>
                    <a:pt x="20272" y="11019"/>
                    <a:pt x="20270" y="11012"/>
                  </a:cubicBezTo>
                  <a:lnTo>
                    <a:pt x="20273" y="11006"/>
                  </a:lnTo>
                  <a:cubicBezTo>
                    <a:pt x="20278" y="10996"/>
                    <a:pt x="20278" y="10982"/>
                    <a:pt x="20270" y="10976"/>
                  </a:cubicBezTo>
                  <a:cubicBezTo>
                    <a:pt x="20263" y="10970"/>
                    <a:pt x="20252" y="10972"/>
                    <a:pt x="20247" y="10982"/>
                  </a:cubicBezTo>
                  <a:lnTo>
                    <a:pt x="20238" y="11000"/>
                  </a:lnTo>
                  <a:lnTo>
                    <a:pt x="20238" y="11006"/>
                  </a:lnTo>
                  <a:cubicBezTo>
                    <a:pt x="20238" y="11024"/>
                    <a:pt x="20243" y="11041"/>
                    <a:pt x="20253" y="11059"/>
                  </a:cubicBezTo>
                  <a:cubicBezTo>
                    <a:pt x="20275" y="11143"/>
                    <a:pt x="20277" y="11338"/>
                    <a:pt x="20176" y="11348"/>
                  </a:cubicBezTo>
                  <a:cubicBezTo>
                    <a:pt x="20163" y="11256"/>
                    <a:pt x="20212" y="11254"/>
                    <a:pt x="20223" y="11198"/>
                  </a:cubicBezTo>
                  <a:cubicBezTo>
                    <a:pt x="20182" y="11149"/>
                    <a:pt x="20194" y="11042"/>
                    <a:pt x="20111" y="11041"/>
                  </a:cubicBezTo>
                  <a:cubicBezTo>
                    <a:pt x="20071" y="11084"/>
                    <a:pt x="20118" y="11101"/>
                    <a:pt x="20105" y="11168"/>
                  </a:cubicBezTo>
                  <a:cubicBezTo>
                    <a:pt x="20075" y="11116"/>
                    <a:pt x="20059" y="11133"/>
                    <a:pt x="20037" y="11153"/>
                  </a:cubicBezTo>
                  <a:cubicBezTo>
                    <a:pt x="20057" y="11085"/>
                    <a:pt x="20026" y="11028"/>
                    <a:pt x="19999" y="10982"/>
                  </a:cubicBezTo>
                  <a:cubicBezTo>
                    <a:pt x="20023" y="10897"/>
                    <a:pt x="20052" y="10821"/>
                    <a:pt x="20096" y="10760"/>
                  </a:cubicBezTo>
                  <a:cubicBezTo>
                    <a:pt x="20029" y="10750"/>
                    <a:pt x="19999" y="10675"/>
                    <a:pt x="20028" y="10601"/>
                  </a:cubicBezTo>
                  <a:lnTo>
                    <a:pt x="20022" y="10586"/>
                  </a:lnTo>
                  <a:lnTo>
                    <a:pt x="20061" y="10586"/>
                  </a:lnTo>
                  <a:cubicBezTo>
                    <a:pt x="20063" y="10617"/>
                    <a:pt x="20063" y="10649"/>
                    <a:pt x="20096" y="10639"/>
                  </a:cubicBezTo>
                  <a:cubicBezTo>
                    <a:pt x="20091" y="10601"/>
                    <a:pt x="20111" y="10596"/>
                    <a:pt x="20108" y="10560"/>
                  </a:cubicBezTo>
                  <a:cubicBezTo>
                    <a:pt x="20108" y="10549"/>
                    <a:pt x="20110" y="10539"/>
                    <a:pt x="20111" y="10527"/>
                  </a:cubicBezTo>
                  <a:cubicBezTo>
                    <a:pt x="20112" y="10515"/>
                    <a:pt x="20113" y="10503"/>
                    <a:pt x="20114" y="10492"/>
                  </a:cubicBezTo>
                  <a:cubicBezTo>
                    <a:pt x="20114" y="10476"/>
                    <a:pt x="20103" y="10463"/>
                    <a:pt x="20090" y="10462"/>
                  </a:cubicBezTo>
                  <a:cubicBezTo>
                    <a:pt x="20077" y="10461"/>
                    <a:pt x="20067" y="10473"/>
                    <a:pt x="20067" y="10489"/>
                  </a:cubicBezTo>
                  <a:cubicBezTo>
                    <a:pt x="20066" y="10499"/>
                    <a:pt x="20065" y="10508"/>
                    <a:pt x="20064" y="10518"/>
                  </a:cubicBezTo>
                  <a:cubicBezTo>
                    <a:pt x="20062" y="10530"/>
                    <a:pt x="20061" y="10544"/>
                    <a:pt x="20061" y="10557"/>
                  </a:cubicBezTo>
                  <a:lnTo>
                    <a:pt x="20040" y="10557"/>
                  </a:lnTo>
                  <a:cubicBezTo>
                    <a:pt x="19981" y="10458"/>
                    <a:pt x="19980" y="10317"/>
                    <a:pt x="20005" y="10202"/>
                  </a:cubicBezTo>
                  <a:cubicBezTo>
                    <a:pt x="19961" y="10219"/>
                    <a:pt x="19970" y="10163"/>
                    <a:pt x="19951" y="10146"/>
                  </a:cubicBezTo>
                  <a:cubicBezTo>
                    <a:pt x="19927" y="9950"/>
                    <a:pt x="19995" y="9858"/>
                    <a:pt x="20007" y="9738"/>
                  </a:cubicBezTo>
                  <a:cubicBezTo>
                    <a:pt x="20022" y="9605"/>
                    <a:pt x="19980" y="9436"/>
                    <a:pt x="20070" y="9378"/>
                  </a:cubicBezTo>
                  <a:cubicBezTo>
                    <a:pt x="20097" y="9488"/>
                    <a:pt x="20090" y="9571"/>
                    <a:pt x="20096" y="9664"/>
                  </a:cubicBezTo>
                  <a:lnTo>
                    <a:pt x="20099" y="9661"/>
                  </a:lnTo>
                  <a:cubicBezTo>
                    <a:pt x="20098" y="9676"/>
                    <a:pt x="20098" y="9691"/>
                    <a:pt x="20096" y="9706"/>
                  </a:cubicBezTo>
                  <a:cubicBezTo>
                    <a:pt x="20096" y="9709"/>
                    <a:pt x="20096" y="9711"/>
                    <a:pt x="20096" y="9715"/>
                  </a:cubicBezTo>
                  <a:cubicBezTo>
                    <a:pt x="20098" y="9727"/>
                    <a:pt x="20106" y="9738"/>
                    <a:pt x="20117" y="9741"/>
                  </a:cubicBezTo>
                  <a:cubicBezTo>
                    <a:pt x="20130" y="9745"/>
                    <a:pt x="20141" y="9733"/>
                    <a:pt x="20143" y="9718"/>
                  </a:cubicBezTo>
                  <a:cubicBezTo>
                    <a:pt x="20145" y="9704"/>
                    <a:pt x="20149" y="9690"/>
                    <a:pt x="20149" y="9676"/>
                  </a:cubicBezTo>
                  <a:cubicBezTo>
                    <a:pt x="20171" y="9642"/>
                    <a:pt x="20167" y="9542"/>
                    <a:pt x="20170" y="9469"/>
                  </a:cubicBezTo>
                  <a:cubicBezTo>
                    <a:pt x="20174" y="9397"/>
                    <a:pt x="20187" y="9354"/>
                    <a:pt x="20247" y="9434"/>
                  </a:cubicBezTo>
                  <a:lnTo>
                    <a:pt x="20250" y="9431"/>
                  </a:lnTo>
                  <a:cubicBezTo>
                    <a:pt x="20250" y="9458"/>
                    <a:pt x="20252" y="9484"/>
                    <a:pt x="20256" y="9511"/>
                  </a:cubicBezTo>
                  <a:cubicBezTo>
                    <a:pt x="20263" y="9556"/>
                    <a:pt x="20276" y="9599"/>
                    <a:pt x="20288" y="9641"/>
                  </a:cubicBezTo>
                  <a:cubicBezTo>
                    <a:pt x="20273" y="9652"/>
                    <a:pt x="20258" y="9667"/>
                    <a:pt x="20250" y="9685"/>
                  </a:cubicBezTo>
                  <a:cubicBezTo>
                    <a:pt x="20263" y="9688"/>
                    <a:pt x="20270" y="9699"/>
                    <a:pt x="20270" y="9723"/>
                  </a:cubicBezTo>
                  <a:cubicBezTo>
                    <a:pt x="20312" y="9787"/>
                    <a:pt x="20335" y="9662"/>
                    <a:pt x="20353" y="9712"/>
                  </a:cubicBezTo>
                  <a:cubicBezTo>
                    <a:pt x="20391" y="9758"/>
                    <a:pt x="20379" y="9887"/>
                    <a:pt x="20412" y="9939"/>
                  </a:cubicBezTo>
                  <a:cubicBezTo>
                    <a:pt x="20384" y="9984"/>
                    <a:pt x="20376" y="10050"/>
                    <a:pt x="20344" y="10093"/>
                  </a:cubicBezTo>
                  <a:cubicBezTo>
                    <a:pt x="20440" y="10025"/>
                    <a:pt x="20350" y="10229"/>
                    <a:pt x="20457" y="10229"/>
                  </a:cubicBezTo>
                  <a:cubicBezTo>
                    <a:pt x="20509" y="10170"/>
                    <a:pt x="20490" y="10038"/>
                    <a:pt x="20495" y="9930"/>
                  </a:cubicBezTo>
                  <a:cubicBezTo>
                    <a:pt x="20525" y="9849"/>
                    <a:pt x="20586" y="9796"/>
                    <a:pt x="20566" y="9664"/>
                  </a:cubicBezTo>
                  <a:cubicBezTo>
                    <a:pt x="20582" y="9662"/>
                    <a:pt x="20587" y="9680"/>
                    <a:pt x="20601" y="9682"/>
                  </a:cubicBezTo>
                  <a:cubicBezTo>
                    <a:pt x="20583" y="9603"/>
                    <a:pt x="20560" y="9561"/>
                    <a:pt x="20598" y="9552"/>
                  </a:cubicBezTo>
                  <a:cubicBezTo>
                    <a:pt x="20550" y="9438"/>
                    <a:pt x="20485" y="9345"/>
                    <a:pt x="20465" y="9245"/>
                  </a:cubicBezTo>
                  <a:lnTo>
                    <a:pt x="20463" y="9248"/>
                  </a:lnTo>
                  <a:cubicBezTo>
                    <a:pt x="20457" y="9226"/>
                    <a:pt x="20458" y="9203"/>
                    <a:pt x="20457" y="9180"/>
                  </a:cubicBezTo>
                  <a:cubicBezTo>
                    <a:pt x="20455" y="9156"/>
                    <a:pt x="20452" y="9132"/>
                    <a:pt x="20445" y="9106"/>
                  </a:cubicBezTo>
                  <a:cubicBezTo>
                    <a:pt x="20442" y="9096"/>
                    <a:pt x="20435" y="9089"/>
                    <a:pt x="20427" y="9091"/>
                  </a:cubicBezTo>
                  <a:cubicBezTo>
                    <a:pt x="20419" y="9094"/>
                    <a:pt x="20415" y="9105"/>
                    <a:pt x="20418" y="9115"/>
                  </a:cubicBezTo>
                  <a:cubicBezTo>
                    <a:pt x="20424" y="9136"/>
                    <a:pt x="20426" y="9157"/>
                    <a:pt x="20427" y="9180"/>
                  </a:cubicBezTo>
                  <a:cubicBezTo>
                    <a:pt x="20428" y="9200"/>
                    <a:pt x="20429" y="9218"/>
                    <a:pt x="20433" y="9239"/>
                  </a:cubicBezTo>
                  <a:cubicBezTo>
                    <a:pt x="20434" y="9243"/>
                    <a:pt x="20435" y="9246"/>
                    <a:pt x="20436" y="9251"/>
                  </a:cubicBezTo>
                  <a:lnTo>
                    <a:pt x="20433" y="9251"/>
                  </a:lnTo>
                  <a:cubicBezTo>
                    <a:pt x="20332" y="9265"/>
                    <a:pt x="20335" y="9326"/>
                    <a:pt x="20347" y="9401"/>
                  </a:cubicBezTo>
                  <a:cubicBezTo>
                    <a:pt x="20360" y="9477"/>
                    <a:pt x="20382" y="9567"/>
                    <a:pt x="20327" y="9632"/>
                  </a:cubicBezTo>
                  <a:lnTo>
                    <a:pt x="20324" y="9635"/>
                  </a:lnTo>
                  <a:cubicBezTo>
                    <a:pt x="20305" y="9575"/>
                    <a:pt x="20290" y="9509"/>
                    <a:pt x="20288" y="9443"/>
                  </a:cubicBezTo>
                  <a:cubicBezTo>
                    <a:pt x="20327" y="9404"/>
                    <a:pt x="20277" y="9304"/>
                    <a:pt x="20279" y="9236"/>
                  </a:cubicBezTo>
                  <a:cubicBezTo>
                    <a:pt x="20282" y="9136"/>
                    <a:pt x="20272" y="9184"/>
                    <a:pt x="20235" y="9094"/>
                  </a:cubicBezTo>
                  <a:cubicBezTo>
                    <a:pt x="20202" y="9016"/>
                    <a:pt x="20206" y="8889"/>
                    <a:pt x="20182" y="8784"/>
                  </a:cubicBezTo>
                  <a:cubicBezTo>
                    <a:pt x="20154" y="8661"/>
                    <a:pt x="20130" y="8529"/>
                    <a:pt x="20096" y="8409"/>
                  </a:cubicBezTo>
                  <a:cubicBezTo>
                    <a:pt x="20062" y="8288"/>
                    <a:pt x="20021" y="8179"/>
                    <a:pt x="19957" y="8104"/>
                  </a:cubicBezTo>
                  <a:cubicBezTo>
                    <a:pt x="19957" y="8208"/>
                    <a:pt x="19974" y="8326"/>
                    <a:pt x="19925" y="8397"/>
                  </a:cubicBezTo>
                  <a:cubicBezTo>
                    <a:pt x="19877" y="8281"/>
                    <a:pt x="19876" y="8189"/>
                    <a:pt x="19866" y="8098"/>
                  </a:cubicBezTo>
                  <a:cubicBezTo>
                    <a:pt x="19855" y="8008"/>
                    <a:pt x="19837" y="7919"/>
                    <a:pt x="19753" y="7821"/>
                  </a:cubicBezTo>
                  <a:cubicBezTo>
                    <a:pt x="19729" y="7700"/>
                    <a:pt x="19756" y="7576"/>
                    <a:pt x="19685" y="7511"/>
                  </a:cubicBezTo>
                  <a:cubicBezTo>
                    <a:pt x="19690" y="7521"/>
                    <a:pt x="19683" y="7537"/>
                    <a:pt x="19671" y="7516"/>
                  </a:cubicBezTo>
                  <a:cubicBezTo>
                    <a:pt x="19675" y="7387"/>
                    <a:pt x="19665" y="7252"/>
                    <a:pt x="19632" y="7106"/>
                  </a:cubicBezTo>
                  <a:cubicBezTo>
                    <a:pt x="19637" y="7103"/>
                    <a:pt x="19643" y="7100"/>
                    <a:pt x="19650" y="7100"/>
                  </a:cubicBezTo>
                  <a:cubicBezTo>
                    <a:pt x="19687" y="7198"/>
                    <a:pt x="19704" y="7269"/>
                    <a:pt x="19718" y="7333"/>
                  </a:cubicBezTo>
                  <a:cubicBezTo>
                    <a:pt x="19730" y="7390"/>
                    <a:pt x="19740" y="7445"/>
                    <a:pt x="19759" y="7511"/>
                  </a:cubicBezTo>
                  <a:cubicBezTo>
                    <a:pt x="19757" y="7518"/>
                    <a:pt x="19759" y="7526"/>
                    <a:pt x="19762" y="7534"/>
                  </a:cubicBezTo>
                  <a:cubicBezTo>
                    <a:pt x="19774" y="7568"/>
                    <a:pt x="19789" y="7601"/>
                    <a:pt x="19804" y="7632"/>
                  </a:cubicBezTo>
                  <a:cubicBezTo>
                    <a:pt x="19832" y="7691"/>
                    <a:pt x="19857" y="7741"/>
                    <a:pt x="19851" y="7797"/>
                  </a:cubicBezTo>
                  <a:cubicBezTo>
                    <a:pt x="19850" y="7804"/>
                    <a:pt x="19852" y="7812"/>
                    <a:pt x="19854" y="7818"/>
                  </a:cubicBezTo>
                  <a:cubicBezTo>
                    <a:pt x="19858" y="7829"/>
                    <a:pt x="19867" y="7841"/>
                    <a:pt x="19877" y="7844"/>
                  </a:cubicBezTo>
                  <a:cubicBezTo>
                    <a:pt x="19894" y="7850"/>
                    <a:pt x="19908" y="7837"/>
                    <a:pt x="19910" y="7818"/>
                  </a:cubicBezTo>
                  <a:cubicBezTo>
                    <a:pt x="19918" y="7737"/>
                    <a:pt x="19887" y="7664"/>
                    <a:pt x="19857" y="7602"/>
                  </a:cubicBezTo>
                  <a:cubicBezTo>
                    <a:pt x="19843" y="7573"/>
                    <a:pt x="19828" y="7547"/>
                    <a:pt x="19818" y="7519"/>
                  </a:cubicBezTo>
                  <a:cubicBezTo>
                    <a:pt x="19842" y="7420"/>
                    <a:pt x="19876" y="7323"/>
                    <a:pt x="19839" y="7191"/>
                  </a:cubicBezTo>
                  <a:cubicBezTo>
                    <a:pt x="19774" y="7163"/>
                    <a:pt x="19750" y="7097"/>
                    <a:pt x="19727" y="7029"/>
                  </a:cubicBezTo>
                  <a:cubicBezTo>
                    <a:pt x="19703" y="6962"/>
                    <a:pt x="19679" y="6893"/>
                    <a:pt x="19615" y="6869"/>
                  </a:cubicBezTo>
                  <a:cubicBezTo>
                    <a:pt x="19598" y="6920"/>
                    <a:pt x="19642" y="7000"/>
                    <a:pt x="19653" y="7064"/>
                  </a:cubicBezTo>
                  <a:lnTo>
                    <a:pt x="19662" y="7076"/>
                  </a:lnTo>
                  <a:cubicBezTo>
                    <a:pt x="19638" y="7073"/>
                    <a:pt x="19621" y="7077"/>
                    <a:pt x="19612" y="7091"/>
                  </a:cubicBezTo>
                  <a:lnTo>
                    <a:pt x="19609" y="7085"/>
                  </a:lnTo>
                  <a:lnTo>
                    <a:pt x="19564" y="6991"/>
                  </a:lnTo>
                  <a:cubicBezTo>
                    <a:pt x="19515" y="7078"/>
                    <a:pt x="19430" y="7007"/>
                    <a:pt x="19363" y="6996"/>
                  </a:cubicBezTo>
                  <a:cubicBezTo>
                    <a:pt x="19356" y="6981"/>
                    <a:pt x="19351" y="6961"/>
                    <a:pt x="19346" y="6940"/>
                  </a:cubicBezTo>
                  <a:cubicBezTo>
                    <a:pt x="19344" y="6931"/>
                    <a:pt x="19342" y="6923"/>
                    <a:pt x="19340" y="6914"/>
                  </a:cubicBezTo>
                  <a:cubicBezTo>
                    <a:pt x="19332" y="6781"/>
                    <a:pt x="19275" y="6631"/>
                    <a:pt x="19275" y="6473"/>
                  </a:cubicBezTo>
                  <a:cubicBezTo>
                    <a:pt x="19286" y="6474"/>
                    <a:pt x="19355" y="6488"/>
                    <a:pt x="19331" y="6441"/>
                  </a:cubicBezTo>
                  <a:cubicBezTo>
                    <a:pt x="19298" y="6398"/>
                    <a:pt x="19278" y="6324"/>
                    <a:pt x="19248" y="6255"/>
                  </a:cubicBezTo>
                  <a:cubicBezTo>
                    <a:pt x="19218" y="6186"/>
                    <a:pt x="19176" y="6124"/>
                    <a:pt x="19109" y="6104"/>
                  </a:cubicBezTo>
                  <a:cubicBezTo>
                    <a:pt x="19124" y="6108"/>
                    <a:pt x="19088" y="6140"/>
                    <a:pt x="19071" y="6104"/>
                  </a:cubicBezTo>
                  <a:cubicBezTo>
                    <a:pt x="19084" y="6007"/>
                    <a:pt x="19069" y="5900"/>
                    <a:pt x="19018" y="5782"/>
                  </a:cubicBezTo>
                  <a:cubicBezTo>
                    <a:pt x="19053" y="5772"/>
                    <a:pt x="19066" y="5791"/>
                    <a:pt x="19068" y="5826"/>
                  </a:cubicBezTo>
                  <a:cubicBezTo>
                    <a:pt x="19129" y="5801"/>
                    <a:pt x="19054" y="5729"/>
                    <a:pt x="19077" y="5691"/>
                  </a:cubicBezTo>
                  <a:cubicBezTo>
                    <a:pt x="19135" y="5677"/>
                    <a:pt x="19104" y="5634"/>
                    <a:pt x="19068" y="5590"/>
                  </a:cubicBezTo>
                  <a:cubicBezTo>
                    <a:pt x="19025" y="5668"/>
                    <a:pt x="18983" y="5598"/>
                    <a:pt x="18950" y="5623"/>
                  </a:cubicBezTo>
                  <a:cubicBezTo>
                    <a:pt x="18884" y="5559"/>
                    <a:pt x="18805" y="5464"/>
                    <a:pt x="18823" y="5392"/>
                  </a:cubicBezTo>
                  <a:cubicBezTo>
                    <a:pt x="18840" y="5411"/>
                    <a:pt x="18858" y="5445"/>
                    <a:pt x="18876" y="5436"/>
                  </a:cubicBezTo>
                  <a:cubicBezTo>
                    <a:pt x="18863" y="5408"/>
                    <a:pt x="18870" y="5394"/>
                    <a:pt x="18837" y="5383"/>
                  </a:cubicBezTo>
                  <a:lnTo>
                    <a:pt x="18829" y="5377"/>
                  </a:lnTo>
                  <a:cubicBezTo>
                    <a:pt x="18832" y="5366"/>
                    <a:pt x="18851" y="5352"/>
                    <a:pt x="18867" y="5351"/>
                  </a:cubicBezTo>
                  <a:cubicBezTo>
                    <a:pt x="18874" y="5350"/>
                    <a:pt x="18878" y="5344"/>
                    <a:pt x="18876" y="5336"/>
                  </a:cubicBezTo>
                  <a:cubicBezTo>
                    <a:pt x="18874" y="5328"/>
                    <a:pt x="18865" y="5321"/>
                    <a:pt x="18858" y="5321"/>
                  </a:cubicBezTo>
                  <a:cubicBezTo>
                    <a:pt x="18839" y="5322"/>
                    <a:pt x="18821" y="5336"/>
                    <a:pt x="18811" y="5351"/>
                  </a:cubicBezTo>
                  <a:lnTo>
                    <a:pt x="18811" y="5348"/>
                  </a:lnTo>
                  <a:cubicBezTo>
                    <a:pt x="18772" y="5277"/>
                    <a:pt x="18732" y="5361"/>
                    <a:pt x="18693" y="5330"/>
                  </a:cubicBezTo>
                  <a:cubicBezTo>
                    <a:pt x="18662" y="5251"/>
                    <a:pt x="18632" y="5328"/>
                    <a:pt x="18601" y="5268"/>
                  </a:cubicBezTo>
                  <a:cubicBezTo>
                    <a:pt x="18611" y="5180"/>
                    <a:pt x="18539" y="5181"/>
                    <a:pt x="18480" y="5117"/>
                  </a:cubicBezTo>
                  <a:lnTo>
                    <a:pt x="18477" y="5120"/>
                  </a:lnTo>
                  <a:cubicBezTo>
                    <a:pt x="18473" y="5114"/>
                    <a:pt x="18469" y="5108"/>
                    <a:pt x="18465" y="5103"/>
                  </a:cubicBezTo>
                  <a:cubicBezTo>
                    <a:pt x="18453" y="4997"/>
                    <a:pt x="18340" y="4870"/>
                    <a:pt x="18329" y="4766"/>
                  </a:cubicBezTo>
                  <a:cubicBezTo>
                    <a:pt x="18238" y="4741"/>
                    <a:pt x="18174" y="4645"/>
                    <a:pt x="18110" y="4550"/>
                  </a:cubicBezTo>
                  <a:cubicBezTo>
                    <a:pt x="18047" y="4455"/>
                    <a:pt x="17985" y="4359"/>
                    <a:pt x="17901" y="4340"/>
                  </a:cubicBezTo>
                  <a:cubicBezTo>
                    <a:pt x="17891" y="4275"/>
                    <a:pt x="17829" y="4204"/>
                    <a:pt x="17762" y="4128"/>
                  </a:cubicBezTo>
                  <a:cubicBezTo>
                    <a:pt x="17694" y="4051"/>
                    <a:pt x="17621" y="3970"/>
                    <a:pt x="17582" y="3888"/>
                  </a:cubicBezTo>
                  <a:cubicBezTo>
                    <a:pt x="17569" y="3896"/>
                    <a:pt x="17560" y="3912"/>
                    <a:pt x="17543" y="3900"/>
                  </a:cubicBezTo>
                  <a:cubicBezTo>
                    <a:pt x="17479" y="3856"/>
                    <a:pt x="17398" y="3792"/>
                    <a:pt x="17322" y="3729"/>
                  </a:cubicBezTo>
                  <a:cubicBezTo>
                    <a:pt x="17245" y="3666"/>
                    <a:pt x="17171" y="3603"/>
                    <a:pt x="17121" y="3557"/>
                  </a:cubicBezTo>
                  <a:cubicBezTo>
                    <a:pt x="17095" y="3580"/>
                    <a:pt x="17054" y="3549"/>
                    <a:pt x="17029" y="3572"/>
                  </a:cubicBezTo>
                  <a:cubicBezTo>
                    <a:pt x="17019" y="3561"/>
                    <a:pt x="17007" y="3553"/>
                    <a:pt x="16997" y="3543"/>
                  </a:cubicBezTo>
                  <a:cubicBezTo>
                    <a:pt x="16990" y="3536"/>
                    <a:pt x="16982" y="3531"/>
                    <a:pt x="16976" y="3525"/>
                  </a:cubicBezTo>
                  <a:cubicBezTo>
                    <a:pt x="16970" y="3503"/>
                    <a:pt x="16960" y="3476"/>
                    <a:pt x="16943" y="3454"/>
                  </a:cubicBezTo>
                  <a:cubicBezTo>
                    <a:pt x="16954" y="3460"/>
                    <a:pt x="16965" y="3467"/>
                    <a:pt x="16976" y="3475"/>
                  </a:cubicBezTo>
                  <a:cubicBezTo>
                    <a:pt x="16988" y="3483"/>
                    <a:pt x="17002" y="3479"/>
                    <a:pt x="17008" y="3469"/>
                  </a:cubicBezTo>
                  <a:cubicBezTo>
                    <a:pt x="17015" y="3458"/>
                    <a:pt x="17009" y="3442"/>
                    <a:pt x="16997" y="3433"/>
                  </a:cubicBezTo>
                  <a:cubicBezTo>
                    <a:pt x="16964" y="3412"/>
                    <a:pt x="16926" y="3387"/>
                    <a:pt x="16884" y="3386"/>
                  </a:cubicBezTo>
                  <a:cubicBezTo>
                    <a:pt x="16872" y="3370"/>
                    <a:pt x="16861" y="3352"/>
                    <a:pt x="16852" y="3333"/>
                  </a:cubicBezTo>
                  <a:cubicBezTo>
                    <a:pt x="16846" y="3322"/>
                    <a:pt x="16841" y="3311"/>
                    <a:pt x="16834" y="3300"/>
                  </a:cubicBezTo>
                  <a:lnTo>
                    <a:pt x="16843" y="3303"/>
                  </a:lnTo>
                  <a:cubicBezTo>
                    <a:pt x="16765" y="3224"/>
                    <a:pt x="16783" y="3142"/>
                    <a:pt x="16666" y="3099"/>
                  </a:cubicBezTo>
                  <a:cubicBezTo>
                    <a:pt x="16640" y="3122"/>
                    <a:pt x="16641" y="3143"/>
                    <a:pt x="16642" y="3164"/>
                  </a:cubicBezTo>
                  <a:cubicBezTo>
                    <a:pt x="16582" y="3113"/>
                    <a:pt x="16520" y="3071"/>
                    <a:pt x="16462" y="3029"/>
                  </a:cubicBezTo>
                  <a:cubicBezTo>
                    <a:pt x="16469" y="2990"/>
                    <a:pt x="16452" y="2948"/>
                    <a:pt x="16423" y="2916"/>
                  </a:cubicBezTo>
                  <a:cubicBezTo>
                    <a:pt x="16387" y="2876"/>
                    <a:pt x="16331" y="2854"/>
                    <a:pt x="16284" y="2881"/>
                  </a:cubicBezTo>
                  <a:cubicBezTo>
                    <a:pt x="16160" y="2838"/>
                    <a:pt x="16029" y="2728"/>
                    <a:pt x="15992" y="2647"/>
                  </a:cubicBezTo>
                  <a:cubicBezTo>
                    <a:pt x="16016" y="2658"/>
                    <a:pt x="16044" y="2681"/>
                    <a:pt x="16057" y="2665"/>
                  </a:cubicBezTo>
                  <a:cubicBezTo>
                    <a:pt x="16015" y="2650"/>
                    <a:pt x="15933" y="2612"/>
                    <a:pt x="15847" y="2582"/>
                  </a:cubicBezTo>
                  <a:cubicBezTo>
                    <a:pt x="15802" y="2567"/>
                    <a:pt x="15755" y="2556"/>
                    <a:pt x="15714" y="2550"/>
                  </a:cubicBezTo>
                  <a:cubicBezTo>
                    <a:pt x="15700" y="2528"/>
                    <a:pt x="15695" y="2504"/>
                    <a:pt x="15702" y="2479"/>
                  </a:cubicBezTo>
                  <a:cubicBezTo>
                    <a:pt x="15650" y="2434"/>
                    <a:pt x="15642" y="2497"/>
                    <a:pt x="15590" y="2452"/>
                  </a:cubicBezTo>
                  <a:lnTo>
                    <a:pt x="15590" y="2455"/>
                  </a:lnTo>
                  <a:cubicBezTo>
                    <a:pt x="15580" y="2447"/>
                    <a:pt x="15568" y="2435"/>
                    <a:pt x="15552" y="2429"/>
                  </a:cubicBezTo>
                  <a:cubicBezTo>
                    <a:pt x="15546" y="2423"/>
                    <a:pt x="15540" y="2419"/>
                    <a:pt x="15534" y="2414"/>
                  </a:cubicBezTo>
                  <a:cubicBezTo>
                    <a:pt x="15547" y="2366"/>
                    <a:pt x="15495" y="2318"/>
                    <a:pt x="15442" y="2275"/>
                  </a:cubicBezTo>
                  <a:cubicBezTo>
                    <a:pt x="15386" y="2230"/>
                    <a:pt x="15327" y="2192"/>
                    <a:pt x="15342" y="2163"/>
                  </a:cubicBezTo>
                  <a:cubicBezTo>
                    <a:pt x="15301" y="2178"/>
                    <a:pt x="15224" y="2084"/>
                    <a:pt x="15170" y="2057"/>
                  </a:cubicBezTo>
                  <a:cubicBezTo>
                    <a:pt x="15149" y="2031"/>
                    <a:pt x="15122" y="2011"/>
                    <a:pt x="15091" y="1994"/>
                  </a:cubicBezTo>
                  <a:cubicBezTo>
                    <a:pt x="15076" y="1988"/>
                    <a:pt x="15058" y="1990"/>
                    <a:pt x="15052" y="2000"/>
                  </a:cubicBezTo>
                  <a:cubicBezTo>
                    <a:pt x="15046" y="2011"/>
                    <a:pt x="15056" y="2026"/>
                    <a:pt x="15070" y="2033"/>
                  </a:cubicBezTo>
                  <a:cubicBezTo>
                    <a:pt x="15098" y="2047"/>
                    <a:pt x="15120" y="2067"/>
                    <a:pt x="15138" y="2092"/>
                  </a:cubicBezTo>
                  <a:lnTo>
                    <a:pt x="15126" y="2095"/>
                  </a:lnTo>
                  <a:cubicBezTo>
                    <a:pt x="15118" y="2127"/>
                    <a:pt x="15127" y="2156"/>
                    <a:pt x="15141" y="2184"/>
                  </a:cubicBezTo>
                  <a:cubicBezTo>
                    <a:pt x="15095" y="2157"/>
                    <a:pt x="15042" y="2135"/>
                    <a:pt x="14987" y="2113"/>
                  </a:cubicBezTo>
                  <a:cubicBezTo>
                    <a:pt x="14890" y="2073"/>
                    <a:pt x="14784" y="2038"/>
                    <a:pt x="14683" y="2006"/>
                  </a:cubicBezTo>
                  <a:cubicBezTo>
                    <a:pt x="14676" y="2003"/>
                    <a:pt x="14670" y="2001"/>
                    <a:pt x="14662" y="1997"/>
                  </a:cubicBezTo>
                  <a:lnTo>
                    <a:pt x="14662" y="2000"/>
                  </a:lnTo>
                  <a:cubicBezTo>
                    <a:pt x="14638" y="1986"/>
                    <a:pt x="14613" y="1975"/>
                    <a:pt x="14588" y="1965"/>
                  </a:cubicBezTo>
                  <a:cubicBezTo>
                    <a:pt x="14579" y="1961"/>
                    <a:pt x="14568" y="1957"/>
                    <a:pt x="14559" y="1953"/>
                  </a:cubicBezTo>
                  <a:cubicBezTo>
                    <a:pt x="14537" y="1911"/>
                    <a:pt x="14480" y="1875"/>
                    <a:pt x="14441" y="1903"/>
                  </a:cubicBezTo>
                  <a:cubicBezTo>
                    <a:pt x="14414" y="1899"/>
                    <a:pt x="14386" y="1900"/>
                    <a:pt x="14361" y="1903"/>
                  </a:cubicBezTo>
                  <a:cubicBezTo>
                    <a:pt x="14377" y="1910"/>
                    <a:pt x="14408" y="1975"/>
                    <a:pt x="14367" y="1956"/>
                  </a:cubicBezTo>
                  <a:cubicBezTo>
                    <a:pt x="14228" y="1783"/>
                    <a:pt x="14029" y="1716"/>
                    <a:pt x="13823" y="1664"/>
                  </a:cubicBezTo>
                  <a:cubicBezTo>
                    <a:pt x="13825" y="1662"/>
                    <a:pt x="13825" y="1660"/>
                    <a:pt x="13826" y="1658"/>
                  </a:cubicBezTo>
                  <a:cubicBezTo>
                    <a:pt x="13828" y="1655"/>
                    <a:pt x="13832" y="1652"/>
                    <a:pt x="13835" y="1649"/>
                  </a:cubicBezTo>
                  <a:cubicBezTo>
                    <a:pt x="13907" y="1659"/>
                    <a:pt x="13987" y="1687"/>
                    <a:pt x="14056" y="1711"/>
                  </a:cubicBezTo>
                  <a:cubicBezTo>
                    <a:pt x="14128" y="1735"/>
                    <a:pt x="14189" y="1755"/>
                    <a:pt x="14222" y="1737"/>
                  </a:cubicBezTo>
                  <a:lnTo>
                    <a:pt x="14225" y="1732"/>
                  </a:lnTo>
                  <a:cubicBezTo>
                    <a:pt x="14255" y="1746"/>
                    <a:pt x="14284" y="1754"/>
                    <a:pt x="14314" y="1761"/>
                  </a:cubicBezTo>
                  <a:cubicBezTo>
                    <a:pt x="14353" y="1770"/>
                    <a:pt x="14391" y="1779"/>
                    <a:pt x="14423" y="1805"/>
                  </a:cubicBezTo>
                  <a:cubicBezTo>
                    <a:pt x="14448" y="1837"/>
                    <a:pt x="14513" y="1869"/>
                    <a:pt x="14585" y="1894"/>
                  </a:cubicBezTo>
                  <a:cubicBezTo>
                    <a:pt x="14649" y="1916"/>
                    <a:pt x="14718" y="1933"/>
                    <a:pt x="14766" y="1941"/>
                  </a:cubicBezTo>
                  <a:cubicBezTo>
                    <a:pt x="14829" y="1994"/>
                    <a:pt x="14901" y="2061"/>
                    <a:pt x="14984" y="2083"/>
                  </a:cubicBezTo>
                  <a:lnTo>
                    <a:pt x="14990" y="2098"/>
                  </a:lnTo>
                  <a:cubicBezTo>
                    <a:pt x="14994" y="2105"/>
                    <a:pt x="15001" y="2109"/>
                    <a:pt x="15008" y="2113"/>
                  </a:cubicBezTo>
                  <a:cubicBezTo>
                    <a:pt x="15015" y="2116"/>
                    <a:pt x="15024" y="2117"/>
                    <a:pt x="15032" y="2116"/>
                  </a:cubicBezTo>
                  <a:cubicBezTo>
                    <a:pt x="15047" y="2112"/>
                    <a:pt x="15054" y="2097"/>
                    <a:pt x="15046" y="2083"/>
                  </a:cubicBezTo>
                  <a:lnTo>
                    <a:pt x="15040" y="2068"/>
                  </a:lnTo>
                  <a:cubicBezTo>
                    <a:pt x="15029" y="2019"/>
                    <a:pt x="14974" y="1978"/>
                    <a:pt x="14919" y="1938"/>
                  </a:cubicBezTo>
                  <a:cubicBezTo>
                    <a:pt x="14866" y="1900"/>
                    <a:pt x="14811" y="1861"/>
                    <a:pt x="14792" y="1814"/>
                  </a:cubicBezTo>
                  <a:cubicBezTo>
                    <a:pt x="14792" y="1813"/>
                    <a:pt x="14793" y="1813"/>
                    <a:pt x="14792" y="1811"/>
                  </a:cubicBezTo>
                  <a:cubicBezTo>
                    <a:pt x="14792" y="1810"/>
                    <a:pt x="14792" y="1809"/>
                    <a:pt x="14792" y="1808"/>
                  </a:cubicBezTo>
                  <a:cubicBezTo>
                    <a:pt x="14791" y="1808"/>
                    <a:pt x="14790" y="1806"/>
                    <a:pt x="14789" y="1805"/>
                  </a:cubicBezTo>
                  <a:cubicBezTo>
                    <a:pt x="14784" y="1800"/>
                    <a:pt x="14772" y="1795"/>
                    <a:pt x="14754" y="1788"/>
                  </a:cubicBezTo>
                  <a:cubicBezTo>
                    <a:pt x="14749" y="1788"/>
                    <a:pt x="14745" y="1789"/>
                    <a:pt x="14742" y="1791"/>
                  </a:cubicBezTo>
                  <a:cubicBezTo>
                    <a:pt x="14637" y="1745"/>
                    <a:pt x="14581" y="1657"/>
                    <a:pt x="14511" y="1655"/>
                  </a:cubicBezTo>
                  <a:cubicBezTo>
                    <a:pt x="14497" y="1703"/>
                    <a:pt x="14519" y="1742"/>
                    <a:pt x="14547" y="1779"/>
                  </a:cubicBezTo>
                  <a:cubicBezTo>
                    <a:pt x="14511" y="1766"/>
                    <a:pt x="14478" y="1764"/>
                    <a:pt x="14444" y="1788"/>
                  </a:cubicBezTo>
                  <a:lnTo>
                    <a:pt x="14441" y="1794"/>
                  </a:lnTo>
                  <a:cubicBezTo>
                    <a:pt x="14402" y="1761"/>
                    <a:pt x="14358" y="1750"/>
                    <a:pt x="14316" y="1740"/>
                  </a:cubicBezTo>
                  <a:cubicBezTo>
                    <a:pt x="14292" y="1735"/>
                    <a:pt x="14268" y="1729"/>
                    <a:pt x="14246" y="1720"/>
                  </a:cubicBezTo>
                  <a:cubicBezTo>
                    <a:pt x="14230" y="1683"/>
                    <a:pt x="14143" y="1653"/>
                    <a:pt x="14098" y="1599"/>
                  </a:cubicBezTo>
                  <a:cubicBezTo>
                    <a:pt x="14034" y="1619"/>
                    <a:pt x="13940" y="1602"/>
                    <a:pt x="13844" y="1584"/>
                  </a:cubicBezTo>
                  <a:lnTo>
                    <a:pt x="13844" y="1593"/>
                  </a:lnTo>
                  <a:cubicBezTo>
                    <a:pt x="13766" y="1570"/>
                    <a:pt x="13691" y="1547"/>
                    <a:pt x="13613" y="1525"/>
                  </a:cubicBezTo>
                  <a:cubicBezTo>
                    <a:pt x="13570" y="1498"/>
                    <a:pt x="13511" y="1487"/>
                    <a:pt x="13483" y="1480"/>
                  </a:cubicBezTo>
                  <a:cubicBezTo>
                    <a:pt x="13492" y="1485"/>
                    <a:pt x="13496" y="1489"/>
                    <a:pt x="13498" y="1492"/>
                  </a:cubicBezTo>
                  <a:cubicBezTo>
                    <a:pt x="13353" y="1452"/>
                    <a:pt x="13207" y="1412"/>
                    <a:pt x="13064" y="1377"/>
                  </a:cubicBezTo>
                  <a:cubicBezTo>
                    <a:pt x="13042" y="1372"/>
                    <a:pt x="13023" y="1367"/>
                    <a:pt x="13002" y="1362"/>
                  </a:cubicBezTo>
                  <a:cubicBezTo>
                    <a:pt x="12990" y="1350"/>
                    <a:pt x="12977" y="1335"/>
                    <a:pt x="12969" y="1321"/>
                  </a:cubicBezTo>
                  <a:cubicBezTo>
                    <a:pt x="12969" y="1310"/>
                    <a:pt x="12970" y="1301"/>
                    <a:pt x="12969" y="1291"/>
                  </a:cubicBezTo>
                  <a:cubicBezTo>
                    <a:pt x="12981" y="1292"/>
                    <a:pt x="12994" y="1292"/>
                    <a:pt x="13005" y="1294"/>
                  </a:cubicBezTo>
                  <a:cubicBezTo>
                    <a:pt x="13010" y="1295"/>
                    <a:pt x="13014" y="1298"/>
                    <a:pt x="13019" y="1297"/>
                  </a:cubicBezTo>
                  <a:cubicBezTo>
                    <a:pt x="13042" y="1314"/>
                    <a:pt x="13067" y="1331"/>
                    <a:pt x="13102" y="1339"/>
                  </a:cubicBezTo>
                  <a:cubicBezTo>
                    <a:pt x="13107" y="1340"/>
                    <a:pt x="13114" y="1341"/>
                    <a:pt x="13120" y="1342"/>
                  </a:cubicBezTo>
                  <a:cubicBezTo>
                    <a:pt x="13124" y="1342"/>
                    <a:pt x="13128" y="1343"/>
                    <a:pt x="13132" y="1342"/>
                  </a:cubicBezTo>
                  <a:cubicBezTo>
                    <a:pt x="13153" y="1359"/>
                    <a:pt x="13210" y="1379"/>
                    <a:pt x="13265" y="1392"/>
                  </a:cubicBezTo>
                  <a:cubicBezTo>
                    <a:pt x="13323" y="1405"/>
                    <a:pt x="13379" y="1408"/>
                    <a:pt x="13392" y="1383"/>
                  </a:cubicBezTo>
                  <a:cubicBezTo>
                    <a:pt x="13376" y="1309"/>
                    <a:pt x="13201" y="1269"/>
                    <a:pt x="13123" y="1294"/>
                  </a:cubicBezTo>
                  <a:cubicBezTo>
                    <a:pt x="13122" y="1294"/>
                    <a:pt x="13121" y="1294"/>
                    <a:pt x="13120" y="1294"/>
                  </a:cubicBezTo>
                  <a:cubicBezTo>
                    <a:pt x="13096" y="1292"/>
                    <a:pt x="13078" y="1278"/>
                    <a:pt x="13058" y="1262"/>
                  </a:cubicBezTo>
                  <a:cubicBezTo>
                    <a:pt x="13058" y="1250"/>
                    <a:pt x="13052" y="1240"/>
                    <a:pt x="13040" y="1232"/>
                  </a:cubicBezTo>
                  <a:cubicBezTo>
                    <a:pt x="13043" y="1219"/>
                    <a:pt x="13045" y="1203"/>
                    <a:pt x="13046" y="1188"/>
                  </a:cubicBezTo>
                  <a:cubicBezTo>
                    <a:pt x="13050" y="1187"/>
                    <a:pt x="13062" y="1188"/>
                    <a:pt x="13078" y="1191"/>
                  </a:cubicBezTo>
                  <a:cubicBezTo>
                    <a:pt x="13101" y="1195"/>
                    <a:pt x="13123" y="1184"/>
                    <a:pt x="13126" y="1167"/>
                  </a:cubicBezTo>
                  <a:cubicBezTo>
                    <a:pt x="13129" y="1150"/>
                    <a:pt x="13112" y="1132"/>
                    <a:pt x="13090" y="1129"/>
                  </a:cubicBezTo>
                  <a:cubicBezTo>
                    <a:pt x="13084" y="1128"/>
                    <a:pt x="13055" y="1123"/>
                    <a:pt x="13028" y="1126"/>
                  </a:cubicBezTo>
                  <a:cubicBezTo>
                    <a:pt x="13012" y="1120"/>
                    <a:pt x="12993" y="1112"/>
                    <a:pt x="12975" y="1102"/>
                  </a:cubicBezTo>
                  <a:cubicBezTo>
                    <a:pt x="12916" y="1072"/>
                    <a:pt x="12836" y="1030"/>
                    <a:pt x="12756" y="1079"/>
                  </a:cubicBezTo>
                  <a:lnTo>
                    <a:pt x="12747" y="1082"/>
                  </a:lnTo>
                  <a:lnTo>
                    <a:pt x="12744" y="1090"/>
                  </a:lnTo>
                  <a:cubicBezTo>
                    <a:pt x="12742" y="1096"/>
                    <a:pt x="12740" y="1102"/>
                    <a:pt x="12736" y="1108"/>
                  </a:cubicBezTo>
                  <a:cubicBezTo>
                    <a:pt x="12668" y="1119"/>
                    <a:pt x="12624" y="1157"/>
                    <a:pt x="12544" y="1155"/>
                  </a:cubicBezTo>
                  <a:cubicBezTo>
                    <a:pt x="12550" y="1206"/>
                    <a:pt x="12593" y="1237"/>
                    <a:pt x="12614" y="1279"/>
                  </a:cubicBezTo>
                  <a:cubicBezTo>
                    <a:pt x="12313" y="1225"/>
                    <a:pt x="12003" y="1194"/>
                    <a:pt x="11693" y="1200"/>
                  </a:cubicBezTo>
                  <a:cubicBezTo>
                    <a:pt x="11691" y="1131"/>
                    <a:pt x="11535" y="1173"/>
                    <a:pt x="11489" y="1138"/>
                  </a:cubicBezTo>
                  <a:cubicBezTo>
                    <a:pt x="11463" y="1207"/>
                    <a:pt x="11535" y="1201"/>
                    <a:pt x="11533" y="1253"/>
                  </a:cubicBezTo>
                  <a:cubicBezTo>
                    <a:pt x="11588" y="1249"/>
                    <a:pt x="11669" y="1264"/>
                    <a:pt x="11701" y="1244"/>
                  </a:cubicBezTo>
                  <a:cubicBezTo>
                    <a:pt x="12013" y="1239"/>
                    <a:pt x="12323" y="1274"/>
                    <a:pt x="12626" y="1330"/>
                  </a:cubicBezTo>
                  <a:cubicBezTo>
                    <a:pt x="12626" y="1334"/>
                    <a:pt x="12627" y="1336"/>
                    <a:pt x="12626" y="1342"/>
                  </a:cubicBezTo>
                  <a:cubicBezTo>
                    <a:pt x="12570" y="1390"/>
                    <a:pt x="12514" y="1381"/>
                    <a:pt x="12455" y="1368"/>
                  </a:cubicBezTo>
                  <a:cubicBezTo>
                    <a:pt x="12408" y="1358"/>
                    <a:pt x="12358" y="1345"/>
                    <a:pt x="12304" y="1359"/>
                  </a:cubicBezTo>
                  <a:cubicBezTo>
                    <a:pt x="12221" y="1340"/>
                    <a:pt x="12176" y="1319"/>
                    <a:pt x="12100" y="1303"/>
                  </a:cubicBezTo>
                  <a:cubicBezTo>
                    <a:pt x="12060" y="1309"/>
                    <a:pt x="12026" y="1319"/>
                    <a:pt x="11991" y="1330"/>
                  </a:cubicBezTo>
                  <a:cubicBezTo>
                    <a:pt x="11962" y="1314"/>
                    <a:pt x="11926" y="1307"/>
                    <a:pt x="11888" y="1303"/>
                  </a:cubicBezTo>
                  <a:cubicBezTo>
                    <a:pt x="11811" y="1296"/>
                    <a:pt x="11718" y="1306"/>
                    <a:pt x="11619" y="1297"/>
                  </a:cubicBezTo>
                  <a:cubicBezTo>
                    <a:pt x="11529" y="1281"/>
                    <a:pt x="11437" y="1275"/>
                    <a:pt x="11344" y="1294"/>
                  </a:cubicBezTo>
                  <a:cubicBezTo>
                    <a:pt x="11349" y="1287"/>
                    <a:pt x="11352" y="1277"/>
                    <a:pt x="11353" y="1265"/>
                  </a:cubicBezTo>
                  <a:cubicBezTo>
                    <a:pt x="11298" y="1204"/>
                    <a:pt x="11159" y="1208"/>
                    <a:pt x="11048" y="1191"/>
                  </a:cubicBezTo>
                  <a:cubicBezTo>
                    <a:pt x="10968" y="1151"/>
                    <a:pt x="10920" y="1084"/>
                    <a:pt x="10782" y="1090"/>
                  </a:cubicBezTo>
                  <a:cubicBezTo>
                    <a:pt x="10782" y="1073"/>
                    <a:pt x="10799" y="1069"/>
                    <a:pt x="10803" y="1055"/>
                  </a:cubicBezTo>
                  <a:cubicBezTo>
                    <a:pt x="10719" y="1066"/>
                    <a:pt x="10672" y="1083"/>
                    <a:pt x="10667" y="1043"/>
                  </a:cubicBezTo>
                  <a:close/>
                  <a:moveTo>
                    <a:pt x="2828" y="15582"/>
                  </a:moveTo>
                  <a:cubicBezTo>
                    <a:pt x="2841" y="15601"/>
                    <a:pt x="2862" y="15615"/>
                    <a:pt x="2881" y="15612"/>
                  </a:cubicBezTo>
                  <a:cubicBezTo>
                    <a:pt x="2956" y="15600"/>
                    <a:pt x="2854" y="15480"/>
                    <a:pt x="2816" y="15532"/>
                  </a:cubicBezTo>
                  <a:cubicBezTo>
                    <a:pt x="2809" y="15542"/>
                    <a:pt x="2815" y="15564"/>
                    <a:pt x="2828" y="15582"/>
                  </a:cubicBezTo>
                  <a:close/>
                  <a:moveTo>
                    <a:pt x="2849" y="14944"/>
                  </a:moveTo>
                  <a:cubicBezTo>
                    <a:pt x="2819" y="14908"/>
                    <a:pt x="2798" y="14846"/>
                    <a:pt x="2757" y="14850"/>
                  </a:cubicBezTo>
                  <a:cubicBezTo>
                    <a:pt x="2745" y="14894"/>
                    <a:pt x="2784" y="14957"/>
                    <a:pt x="2849" y="14944"/>
                  </a:cubicBezTo>
                  <a:close/>
                  <a:moveTo>
                    <a:pt x="4110" y="3992"/>
                  </a:moveTo>
                  <a:lnTo>
                    <a:pt x="4167" y="3933"/>
                  </a:lnTo>
                  <a:cubicBezTo>
                    <a:pt x="4143" y="3890"/>
                    <a:pt x="4103" y="3949"/>
                    <a:pt x="4072" y="3953"/>
                  </a:cubicBezTo>
                  <a:cubicBezTo>
                    <a:pt x="4104" y="3970"/>
                    <a:pt x="4076" y="3999"/>
                    <a:pt x="4078" y="4021"/>
                  </a:cubicBezTo>
                  <a:lnTo>
                    <a:pt x="4110" y="3992"/>
                  </a:lnTo>
                  <a:close/>
                  <a:moveTo>
                    <a:pt x="11696" y="1052"/>
                  </a:moveTo>
                  <a:cubicBezTo>
                    <a:pt x="11625" y="1038"/>
                    <a:pt x="11611" y="1070"/>
                    <a:pt x="11557" y="1070"/>
                  </a:cubicBezTo>
                  <a:cubicBezTo>
                    <a:pt x="11559" y="1116"/>
                    <a:pt x="11590" y="1141"/>
                    <a:pt x="11648" y="1144"/>
                  </a:cubicBezTo>
                  <a:cubicBezTo>
                    <a:pt x="11630" y="1085"/>
                    <a:pt x="11685" y="1087"/>
                    <a:pt x="11696" y="1052"/>
                  </a:cubicBezTo>
                  <a:close/>
                  <a:moveTo>
                    <a:pt x="14576" y="1067"/>
                  </a:moveTo>
                  <a:cubicBezTo>
                    <a:pt x="14565" y="1062"/>
                    <a:pt x="14552" y="1062"/>
                    <a:pt x="14547" y="1070"/>
                  </a:cubicBezTo>
                  <a:cubicBezTo>
                    <a:pt x="14542" y="1077"/>
                    <a:pt x="14550" y="1089"/>
                    <a:pt x="14562" y="1093"/>
                  </a:cubicBezTo>
                  <a:cubicBezTo>
                    <a:pt x="14564" y="1094"/>
                    <a:pt x="14568" y="1099"/>
                    <a:pt x="14571" y="1102"/>
                  </a:cubicBezTo>
                  <a:cubicBezTo>
                    <a:pt x="14575" y="1107"/>
                    <a:pt x="14581" y="1112"/>
                    <a:pt x="14588" y="1117"/>
                  </a:cubicBezTo>
                  <a:lnTo>
                    <a:pt x="14591" y="1120"/>
                  </a:lnTo>
                  <a:lnTo>
                    <a:pt x="14597" y="1120"/>
                  </a:lnTo>
                  <a:cubicBezTo>
                    <a:pt x="14625" y="1126"/>
                    <a:pt x="14650" y="1127"/>
                    <a:pt x="14674" y="1126"/>
                  </a:cubicBezTo>
                  <a:cubicBezTo>
                    <a:pt x="14707" y="1125"/>
                    <a:pt x="14731" y="1125"/>
                    <a:pt x="14757" y="1141"/>
                  </a:cubicBezTo>
                  <a:cubicBezTo>
                    <a:pt x="14774" y="1191"/>
                    <a:pt x="14887" y="1217"/>
                    <a:pt x="14972" y="1250"/>
                  </a:cubicBezTo>
                  <a:cubicBezTo>
                    <a:pt x="15012" y="1187"/>
                    <a:pt x="14861" y="1098"/>
                    <a:pt x="14786" y="1114"/>
                  </a:cubicBezTo>
                  <a:lnTo>
                    <a:pt x="14786" y="1120"/>
                  </a:lnTo>
                  <a:cubicBezTo>
                    <a:pt x="14742" y="1091"/>
                    <a:pt x="14698" y="1093"/>
                    <a:pt x="14662" y="1093"/>
                  </a:cubicBezTo>
                  <a:cubicBezTo>
                    <a:pt x="14644" y="1094"/>
                    <a:pt x="14626" y="1093"/>
                    <a:pt x="14609" y="1090"/>
                  </a:cubicBezTo>
                  <a:lnTo>
                    <a:pt x="14603" y="1087"/>
                  </a:lnTo>
                  <a:cubicBezTo>
                    <a:pt x="14596" y="1081"/>
                    <a:pt x="14590" y="1072"/>
                    <a:pt x="14576" y="1067"/>
                  </a:cubicBezTo>
                  <a:close/>
                  <a:moveTo>
                    <a:pt x="14367" y="1076"/>
                  </a:moveTo>
                  <a:cubicBezTo>
                    <a:pt x="14337" y="1116"/>
                    <a:pt x="14373" y="1146"/>
                    <a:pt x="14441" y="1170"/>
                  </a:cubicBezTo>
                  <a:cubicBezTo>
                    <a:pt x="14470" y="1130"/>
                    <a:pt x="14433" y="1100"/>
                    <a:pt x="14367" y="1076"/>
                  </a:cubicBezTo>
                  <a:close/>
                  <a:moveTo>
                    <a:pt x="8563" y="1079"/>
                  </a:moveTo>
                  <a:cubicBezTo>
                    <a:pt x="8508" y="1093"/>
                    <a:pt x="8475" y="1122"/>
                    <a:pt x="8478" y="1173"/>
                  </a:cubicBezTo>
                  <a:cubicBezTo>
                    <a:pt x="8518" y="1149"/>
                    <a:pt x="8601" y="1151"/>
                    <a:pt x="8563" y="1079"/>
                  </a:cubicBezTo>
                  <a:close/>
                  <a:moveTo>
                    <a:pt x="13525" y="1099"/>
                  </a:moveTo>
                  <a:cubicBezTo>
                    <a:pt x="13514" y="1097"/>
                    <a:pt x="13502" y="1103"/>
                    <a:pt x="13501" y="1111"/>
                  </a:cubicBezTo>
                  <a:cubicBezTo>
                    <a:pt x="13499" y="1119"/>
                    <a:pt x="13507" y="1126"/>
                    <a:pt x="13519" y="1129"/>
                  </a:cubicBezTo>
                  <a:cubicBezTo>
                    <a:pt x="13605" y="1149"/>
                    <a:pt x="13685" y="1190"/>
                    <a:pt x="13761" y="1229"/>
                  </a:cubicBezTo>
                  <a:lnTo>
                    <a:pt x="13811" y="1256"/>
                  </a:lnTo>
                  <a:cubicBezTo>
                    <a:pt x="13813" y="1257"/>
                    <a:pt x="13816" y="1258"/>
                    <a:pt x="13817" y="1259"/>
                  </a:cubicBezTo>
                  <a:cubicBezTo>
                    <a:pt x="13826" y="1262"/>
                    <a:pt x="13834" y="1259"/>
                    <a:pt x="13838" y="1253"/>
                  </a:cubicBezTo>
                  <a:cubicBezTo>
                    <a:pt x="13842" y="1246"/>
                    <a:pt x="13839" y="1237"/>
                    <a:pt x="13829" y="1232"/>
                  </a:cubicBezTo>
                  <a:lnTo>
                    <a:pt x="13779" y="1206"/>
                  </a:lnTo>
                  <a:cubicBezTo>
                    <a:pt x="13700" y="1164"/>
                    <a:pt x="13617" y="1121"/>
                    <a:pt x="13525" y="1099"/>
                  </a:cubicBezTo>
                  <a:close/>
                  <a:moveTo>
                    <a:pt x="10032" y="1102"/>
                  </a:moveTo>
                  <a:cubicBezTo>
                    <a:pt x="10002" y="1092"/>
                    <a:pt x="9968" y="1101"/>
                    <a:pt x="9958" y="1129"/>
                  </a:cubicBezTo>
                  <a:cubicBezTo>
                    <a:pt x="9985" y="1129"/>
                    <a:pt x="9984" y="1161"/>
                    <a:pt x="9985" y="1194"/>
                  </a:cubicBezTo>
                  <a:lnTo>
                    <a:pt x="10073" y="1179"/>
                  </a:lnTo>
                  <a:cubicBezTo>
                    <a:pt x="10085" y="1138"/>
                    <a:pt x="10061" y="1112"/>
                    <a:pt x="10032" y="1102"/>
                  </a:cubicBezTo>
                  <a:close/>
                  <a:moveTo>
                    <a:pt x="12818" y="1126"/>
                  </a:moveTo>
                  <a:cubicBezTo>
                    <a:pt x="12849" y="1112"/>
                    <a:pt x="12878" y="1122"/>
                    <a:pt x="12937" y="1152"/>
                  </a:cubicBezTo>
                  <a:cubicBezTo>
                    <a:pt x="12959" y="1164"/>
                    <a:pt x="12983" y="1176"/>
                    <a:pt x="13007" y="1185"/>
                  </a:cubicBezTo>
                  <a:cubicBezTo>
                    <a:pt x="13008" y="1185"/>
                    <a:pt x="13010" y="1185"/>
                    <a:pt x="13010" y="1185"/>
                  </a:cubicBezTo>
                  <a:cubicBezTo>
                    <a:pt x="13010" y="1197"/>
                    <a:pt x="13006" y="1209"/>
                    <a:pt x="13005" y="1220"/>
                  </a:cubicBezTo>
                  <a:cubicBezTo>
                    <a:pt x="12986" y="1217"/>
                    <a:pt x="12967" y="1217"/>
                    <a:pt x="12945" y="1217"/>
                  </a:cubicBezTo>
                  <a:cubicBezTo>
                    <a:pt x="12931" y="1211"/>
                    <a:pt x="12915" y="1204"/>
                    <a:pt x="12901" y="1200"/>
                  </a:cubicBezTo>
                  <a:cubicBezTo>
                    <a:pt x="12883" y="1194"/>
                    <a:pt x="12870" y="1189"/>
                    <a:pt x="12857" y="1182"/>
                  </a:cubicBezTo>
                  <a:cubicBezTo>
                    <a:pt x="12849" y="1163"/>
                    <a:pt x="12833" y="1148"/>
                    <a:pt x="12812" y="1135"/>
                  </a:cubicBezTo>
                  <a:cubicBezTo>
                    <a:pt x="12814" y="1131"/>
                    <a:pt x="12816" y="1129"/>
                    <a:pt x="12818" y="1126"/>
                  </a:cubicBezTo>
                  <a:close/>
                  <a:moveTo>
                    <a:pt x="13436" y="1129"/>
                  </a:moveTo>
                  <a:cubicBezTo>
                    <a:pt x="13417" y="1211"/>
                    <a:pt x="13314" y="1221"/>
                    <a:pt x="13344" y="1300"/>
                  </a:cubicBezTo>
                  <a:cubicBezTo>
                    <a:pt x="13537" y="1370"/>
                    <a:pt x="13475" y="1239"/>
                    <a:pt x="13578" y="1217"/>
                  </a:cubicBezTo>
                  <a:cubicBezTo>
                    <a:pt x="13532" y="1187"/>
                    <a:pt x="13522" y="1143"/>
                    <a:pt x="13436" y="1129"/>
                  </a:cubicBezTo>
                  <a:close/>
                  <a:moveTo>
                    <a:pt x="9728" y="1155"/>
                  </a:moveTo>
                  <a:cubicBezTo>
                    <a:pt x="9708" y="1167"/>
                    <a:pt x="9694" y="1179"/>
                    <a:pt x="9680" y="1194"/>
                  </a:cubicBezTo>
                  <a:lnTo>
                    <a:pt x="9669" y="1206"/>
                  </a:lnTo>
                  <a:cubicBezTo>
                    <a:pt x="9660" y="1214"/>
                    <a:pt x="9656" y="1228"/>
                    <a:pt x="9663" y="1238"/>
                  </a:cubicBezTo>
                  <a:cubicBezTo>
                    <a:pt x="9667" y="1245"/>
                    <a:pt x="9674" y="1249"/>
                    <a:pt x="9680" y="1247"/>
                  </a:cubicBezTo>
                  <a:cubicBezTo>
                    <a:pt x="9683" y="1246"/>
                    <a:pt x="9687" y="1244"/>
                    <a:pt x="9689" y="1241"/>
                  </a:cubicBezTo>
                  <a:lnTo>
                    <a:pt x="9704" y="1226"/>
                  </a:lnTo>
                  <a:cubicBezTo>
                    <a:pt x="9717" y="1214"/>
                    <a:pt x="9728" y="1202"/>
                    <a:pt x="9742" y="1194"/>
                  </a:cubicBezTo>
                  <a:cubicBezTo>
                    <a:pt x="9752" y="1188"/>
                    <a:pt x="9755" y="1176"/>
                    <a:pt x="9751" y="1164"/>
                  </a:cubicBezTo>
                  <a:cubicBezTo>
                    <a:pt x="9747" y="1153"/>
                    <a:pt x="9737" y="1150"/>
                    <a:pt x="9728" y="1155"/>
                  </a:cubicBezTo>
                  <a:close/>
                  <a:moveTo>
                    <a:pt x="9048" y="1226"/>
                  </a:moveTo>
                  <a:cubicBezTo>
                    <a:pt x="9037" y="1232"/>
                    <a:pt x="9029" y="1244"/>
                    <a:pt x="9024" y="1268"/>
                  </a:cubicBezTo>
                  <a:cubicBezTo>
                    <a:pt x="9066" y="1315"/>
                    <a:pt x="9133" y="1356"/>
                    <a:pt x="9160" y="1250"/>
                  </a:cubicBezTo>
                  <a:cubicBezTo>
                    <a:pt x="9134" y="1253"/>
                    <a:pt x="9081" y="1209"/>
                    <a:pt x="9048" y="1226"/>
                  </a:cubicBezTo>
                  <a:close/>
                  <a:moveTo>
                    <a:pt x="12815" y="1244"/>
                  </a:moveTo>
                  <a:cubicBezTo>
                    <a:pt x="12836" y="1254"/>
                    <a:pt x="12855" y="1261"/>
                    <a:pt x="12875" y="1268"/>
                  </a:cubicBezTo>
                  <a:cubicBezTo>
                    <a:pt x="12888" y="1272"/>
                    <a:pt x="12904" y="1277"/>
                    <a:pt x="12916" y="1282"/>
                  </a:cubicBezTo>
                  <a:cubicBezTo>
                    <a:pt x="12919" y="1284"/>
                    <a:pt x="12922" y="1284"/>
                    <a:pt x="12925" y="1285"/>
                  </a:cubicBezTo>
                  <a:cubicBezTo>
                    <a:pt x="12926" y="1293"/>
                    <a:pt x="12925" y="1302"/>
                    <a:pt x="12925" y="1312"/>
                  </a:cubicBezTo>
                  <a:cubicBezTo>
                    <a:pt x="12842" y="1307"/>
                    <a:pt x="12827" y="1271"/>
                    <a:pt x="12756" y="1262"/>
                  </a:cubicBezTo>
                  <a:cubicBezTo>
                    <a:pt x="12764" y="1243"/>
                    <a:pt x="12794" y="1248"/>
                    <a:pt x="12815" y="1244"/>
                  </a:cubicBezTo>
                  <a:close/>
                  <a:moveTo>
                    <a:pt x="13740" y="1244"/>
                  </a:moveTo>
                  <a:lnTo>
                    <a:pt x="13726" y="1312"/>
                  </a:lnTo>
                  <a:lnTo>
                    <a:pt x="13802" y="1339"/>
                  </a:lnTo>
                  <a:lnTo>
                    <a:pt x="13820" y="1271"/>
                  </a:lnTo>
                  <a:lnTo>
                    <a:pt x="13740" y="1244"/>
                  </a:lnTo>
                  <a:close/>
                  <a:moveTo>
                    <a:pt x="6764" y="1256"/>
                  </a:moveTo>
                  <a:cubicBezTo>
                    <a:pt x="6735" y="1243"/>
                    <a:pt x="6666" y="1314"/>
                    <a:pt x="6681" y="1347"/>
                  </a:cubicBezTo>
                  <a:cubicBezTo>
                    <a:pt x="6721" y="1305"/>
                    <a:pt x="6737" y="1338"/>
                    <a:pt x="6776" y="1300"/>
                  </a:cubicBezTo>
                  <a:cubicBezTo>
                    <a:pt x="6780" y="1272"/>
                    <a:pt x="6774" y="1260"/>
                    <a:pt x="6764" y="1256"/>
                  </a:cubicBezTo>
                  <a:close/>
                  <a:moveTo>
                    <a:pt x="9633" y="1279"/>
                  </a:moveTo>
                  <a:cubicBezTo>
                    <a:pt x="9617" y="1284"/>
                    <a:pt x="9595" y="1308"/>
                    <a:pt x="9565" y="1362"/>
                  </a:cubicBezTo>
                  <a:cubicBezTo>
                    <a:pt x="9663" y="1419"/>
                    <a:pt x="9681" y="1267"/>
                    <a:pt x="9633" y="1279"/>
                  </a:cubicBezTo>
                  <a:close/>
                  <a:moveTo>
                    <a:pt x="14411" y="1282"/>
                  </a:moveTo>
                  <a:cubicBezTo>
                    <a:pt x="14402" y="1283"/>
                    <a:pt x="14398" y="1293"/>
                    <a:pt x="14396" y="1312"/>
                  </a:cubicBezTo>
                  <a:cubicBezTo>
                    <a:pt x="14423" y="1388"/>
                    <a:pt x="14485" y="1396"/>
                    <a:pt x="14514" y="1350"/>
                  </a:cubicBezTo>
                  <a:cubicBezTo>
                    <a:pt x="14488" y="1348"/>
                    <a:pt x="14437" y="1282"/>
                    <a:pt x="14411" y="1282"/>
                  </a:cubicBezTo>
                  <a:close/>
                  <a:moveTo>
                    <a:pt x="15835" y="1309"/>
                  </a:moveTo>
                  <a:cubicBezTo>
                    <a:pt x="15818" y="1307"/>
                    <a:pt x="15806" y="1320"/>
                    <a:pt x="15809" y="1342"/>
                  </a:cubicBezTo>
                  <a:cubicBezTo>
                    <a:pt x="15811" y="1357"/>
                    <a:pt x="15822" y="1372"/>
                    <a:pt x="15832" y="1380"/>
                  </a:cubicBezTo>
                  <a:cubicBezTo>
                    <a:pt x="15837" y="1383"/>
                    <a:pt x="15842" y="1385"/>
                    <a:pt x="15847" y="1386"/>
                  </a:cubicBezTo>
                  <a:cubicBezTo>
                    <a:pt x="15870" y="1390"/>
                    <a:pt x="15885" y="1394"/>
                    <a:pt x="15903" y="1401"/>
                  </a:cubicBezTo>
                  <a:cubicBezTo>
                    <a:pt x="15920" y="1407"/>
                    <a:pt x="15936" y="1395"/>
                    <a:pt x="15936" y="1374"/>
                  </a:cubicBezTo>
                  <a:cubicBezTo>
                    <a:pt x="15936" y="1353"/>
                    <a:pt x="15921" y="1333"/>
                    <a:pt x="15903" y="1327"/>
                  </a:cubicBezTo>
                  <a:cubicBezTo>
                    <a:pt x="15883" y="1319"/>
                    <a:pt x="15864" y="1313"/>
                    <a:pt x="15835" y="1309"/>
                  </a:cubicBezTo>
                  <a:close/>
                  <a:moveTo>
                    <a:pt x="7733" y="1321"/>
                  </a:moveTo>
                  <a:cubicBezTo>
                    <a:pt x="7721" y="1324"/>
                    <a:pt x="7709" y="1327"/>
                    <a:pt x="7698" y="1330"/>
                  </a:cubicBezTo>
                  <a:cubicBezTo>
                    <a:pt x="7678" y="1334"/>
                    <a:pt x="7656" y="1338"/>
                    <a:pt x="7636" y="1347"/>
                  </a:cubicBezTo>
                  <a:lnTo>
                    <a:pt x="7639" y="1336"/>
                  </a:lnTo>
                  <a:cubicBezTo>
                    <a:pt x="7562" y="1341"/>
                    <a:pt x="7408" y="1363"/>
                    <a:pt x="7349" y="1427"/>
                  </a:cubicBezTo>
                  <a:cubicBezTo>
                    <a:pt x="7356" y="1449"/>
                    <a:pt x="7367" y="1466"/>
                    <a:pt x="7381" y="1477"/>
                  </a:cubicBezTo>
                  <a:cubicBezTo>
                    <a:pt x="7380" y="1481"/>
                    <a:pt x="7380" y="1483"/>
                    <a:pt x="7381" y="1486"/>
                  </a:cubicBezTo>
                  <a:cubicBezTo>
                    <a:pt x="7385" y="1493"/>
                    <a:pt x="7395" y="1495"/>
                    <a:pt x="7405" y="1492"/>
                  </a:cubicBezTo>
                  <a:cubicBezTo>
                    <a:pt x="7425" y="1503"/>
                    <a:pt x="7448" y="1513"/>
                    <a:pt x="7464" y="1531"/>
                  </a:cubicBezTo>
                  <a:cubicBezTo>
                    <a:pt x="7507" y="1484"/>
                    <a:pt x="7565" y="1440"/>
                    <a:pt x="7621" y="1398"/>
                  </a:cubicBezTo>
                  <a:cubicBezTo>
                    <a:pt x="7622" y="1397"/>
                    <a:pt x="7622" y="1398"/>
                    <a:pt x="7624" y="1398"/>
                  </a:cubicBezTo>
                  <a:cubicBezTo>
                    <a:pt x="7626" y="1397"/>
                    <a:pt x="7630" y="1396"/>
                    <a:pt x="7633" y="1395"/>
                  </a:cubicBezTo>
                  <a:cubicBezTo>
                    <a:pt x="7641" y="1391"/>
                    <a:pt x="7649" y="1384"/>
                    <a:pt x="7650" y="1377"/>
                  </a:cubicBezTo>
                  <a:cubicBezTo>
                    <a:pt x="7653" y="1375"/>
                    <a:pt x="7654" y="1373"/>
                    <a:pt x="7656" y="1371"/>
                  </a:cubicBezTo>
                  <a:cubicBezTo>
                    <a:pt x="7670" y="1366"/>
                    <a:pt x="7686" y="1362"/>
                    <a:pt x="7701" y="1359"/>
                  </a:cubicBezTo>
                  <a:cubicBezTo>
                    <a:pt x="7714" y="1357"/>
                    <a:pt x="7726" y="1354"/>
                    <a:pt x="7739" y="1350"/>
                  </a:cubicBezTo>
                  <a:lnTo>
                    <a:pt x="7742" y="1350"/>
                  </a:lnTo>
                  <a:cubicBezTo>
                    <a:pt x="7752" y="1347"/>
                    <a:pt x="7758" y="1337"/>
                    <a:pt x="7757" y="1330"/>
                  </a:cubicBezTo>
                  <a:cubicBezTo>
                    <a:pt x="7755" y="1322"/>
                    <a:pt x="7744" y="1318"/>
                    <a:pt x="7733" y="1321"/>
                  </a:cubicBezTo>
                  <a:close/>
                  <a:moveTo>
                    <a:pt x="8457" y="1327"/>
                  </a:moveTo>
                  <a:cubicBezTo>
                    <a:pt x="8449" y="1329"/>
                    <a:pt x="8441" y="1331"/>
                    <a:pt x="8433" y="1333"/>
                  </a:cubicBezTo>
                  <a:cubicBezTo>
                    <a:pt x="8425" y="1334"/>
                    <a:pt x="8416" y="1335"/>
                    <a:pt x="8404" y="1339"/>
                  </a:cubicBezTo>
                  <a:cubicBezTo>
                    <a:pt x="8393" y="1342"/>
                    <a:pt x="8383" y="1363"/>
                    <a:pt x="8383" y="1386"/>
                  </a:cubicBezTo>
                  <a:cubicBezTo>
                    <a:pt x="8383" y="1409"/>
                    <a:pt x="8393" y="1424"/>
                    <a:pt x="8404" y="1421"/>
                  </a:cubicBezTo>
                  <a:cubicBezTo>
                    <a:pt x="8414" y="1418"/>
                    <a:pt x="8422" y="1417"/>
                    <a:pt x="8430" y="1415"/>
                  </a:cubicBezTo>
                  <a:cubicBezTo>
                    <a:pt x="8440" y="1413"/>
                    <a:pt x="8451" y="1410"/>
                    <a:pt x="8460" y="1407"/>
                  </a:cubicBezTo>
                  <a:cubicBezTo>
                    <a:pt x="8461" y="1407"/>
                    <a:pt x="8462" y="1405"/>
                    <a:pt x="8463" y="1404"/>
                  </a:cubicBezTo>
                  <a:cubicBezTo>
                    <a:pt x="8472" y="1398"/>
                    <a:pt x="8478" y="1378"/>
                    <a:pt x="8478" y="1359"/>
                  </a:cubicBezTo>
                  <a:cubicBezTo>
                    <a:pt x="8477" y="1338"/>
                    <a:pt x="8468" y="1322"/>
                    <a:pt x="8457" y="1327"/>
                  </a:cubicBezTo>
                  <a:close/>
                  <a:moveTo>
                    <a:pt x="6034" y="1347"/>
                  </a:moveTo>
                  <a:cubicBezTo>
                    <a:pt x="5972" y="1379"/>
                    <a:pt x="5853" y="1362"/>
                    <a:pt x="5860" y="1445"/>
                  </a:cubicBezTo>
                  <a:cubicBezTo>
                    <a:pt x="5908" y="1441"/>
                    <a:pt x="6046" y="1417"/>
                    <a:pt x="6034" y="1347"/>
                  </a:cubicBezTo>
                  <a:close/>
                  <a:moveTo>
                    <a:pt x="6581" y="1353"/>
                  </a:moveTo>
                  <a:cubicBezTo>
                    <a:pt x="6550" y="1374"/>
                    <a:pt x="6525" y="1384"/>
                    <a:pt x="6495" y="1389"/>
                  </a:cubicBezTo>
                  <a:cubicBezTo>
                    <a:pt x="6483" y="1391"/>
                    <a:pt x="6470" y="1406"/>
                    <a:pt x="6468" y="1421"/>
                  </a:cubicBezTo>
                  <a:cubicBezTo>
                    <a:pt x="6467" y="1436"/>
                    <a:pt x="6477" y="1444"/>
                    <a:pt x="6489" y="1442"/>
                  </a:cubicBezTo>
                  <a:cubicBezTo>
                    <a:pt x="6525" y="1436"/>
                    <a:pt x="6555" y="1422"/>
                    <a:pt x="6593" y="1398"/>
                  </a:cubicBezTo>
                  <a:cubicBezTo>
                    <a:pt x="6605" y="1389"/>
                    <a:pt x="6611" y="1375"/>
                    <a:pt x="6607" y="1362"/>
                  </a:cubicBezTo>
                  <a:cubicBezTo>
                    <a:pt x="6604" y="1349"/>
                    <a:pt x="6593" y="1345"/>
                    <a:pt x="6581" y="1353"/>
                  </a:cubicBezTo>
                  <a:close/>
                  <a:moveTo>
                    <a:pt x="8088" y="1362"/>
                  </a:moveTo>
                  <a:cubicBezTo>
                    <a:pt x="8092" y="1396"/>
                    <a:pt x="8042" y="1411"/>
                    <a:pt x="8043" y="1445"/>
                  </a:cubicBezTo>
                  <a:cubicBezTo>
                    <a:pt x="8023" y="1455"/>
                    <a:pt x="7999" y="1460"/>
                    <a:pt x="7972" y="1466"/>
                  </a:cubicBezTo>
                  <a:cubicBezTo>
                    <a:pt x="7948" y="1471"/>
                    <a:pt x="7920" y="1476"/>
                    <a:pt x="7896" y="1486"/>
                  </a:cubicBezTo>
                  <a:cubicBezTo>
                    <a:pt x="7883" y="1492"/>
                    <a:pt x="7876" y="1503"/>
                    <a:pt x="7881" y="1513"/>
                  </a:cubicBezTo>
                  <a:cubicBezTo>
                    <a:pt x="7885" y="1522"/>
                    <a:pt x="7901" y="1528"/>
                    <a:pt x="7913" y="1522"/>
                  </a:cubicBezTo>
                  <a:cubicBezTo>
                    <a:pt x="7932" y="1514"/>
                    <a:pt x="7953" y="1509"/>
                    <a:pt x="7975" y="1504"/>
                  </a:cubicBezTo>
                  <a:cubicBezTo>
                    <a:pt x="7994" y="1500"/>
                    <a:pt x="8015" y="1496"/>
                    <a:pt x="8034" y="1489"/>
                  </a:cubicBezTo>
                  <a:cubicBezTo>
                    <a:pt x="8048" y="1485"/>
                    <a:pt x="8063" y="1479"/>
                    <a:pt x="8076" y="1472"/>
                  </a:cubicBezTo>
                  <a:lnTo>
                    <a:pt x="8076" y="1474"/>
                  </a:lnTo>
                  <a:cubicBezTo>
                    <a:pt x="8128" y="1526"/>
                    <a:pt x="7979" y="1508"/>
                    <a:pt x="8032" y="1560"/>
                  </a:cubicBezTo>
                  <a:cubicBezTo>
                    <a:pt x="8103" y="1536"/>
                    <a:pt x="8175" y="1514"/>
                    <a:pt x="8247" y="1492"/>
                  </a:cubicBezTo>
                  <a:cubicBezTo>
                    <a:pt x="8180" y="1452"/>
                    <a:pt x="8208" y="1451"/>
                    <a:pt x="8238" y="1386"/>
                  </a:cubicBezTo>
                  <a:cubicBezTo>
                    <a:pt x="8176" y="1394"/>
                    <a:pt x="8163" y="1335"/>
                    <a:pt x="8088" y="1362"/>
                  </a:cubicBezTo>
                  <a:close/>
                  <a:moveTo>
                    <a:pt x="7839" y="1377"/>
                  </a:moveTo>
                  <a:cubicBezTo>
                    <a:pt x="7827" y="1360"/>
                    <a:pt x="7813" y="1347"/>
                    <a:pt x="7780" y="1380"/>
                  </a:cubicBezTo>
                  <a:cubicBezTo>
                    <a:pt x="7784" y="1445"/>
                    <a:pt x="7876" y="1494"/>
                    <a:pt x="7884" y="1412"/>
                  </a:cubicBezTo>
                  <a:cubicBezTo>
                    <a:pt x="7862" y="1419"/>
                    <a:pt x="7852" y="1394"/>
                    <a:pt x="7839" y="1377"/>
                  </a:cubicBezTo>
                  <a:close/>
                  <a:moveTo>
                    <a:pt x="13959" y="1386"/>
                  </a:moveTo>
                  <a:cubicBezTo>
                    <a:pt x="13927" y="1441"/>
                    <a:pt x="13959" y="1472"/>
                    <a:pt x="13965" y="1513"/>
                  </a:cubicBezTo>
                  <a:cubicBezTo>
                    <a:pt x="14003" y="1530"/>
                    <a:pt x="14035" y="1540"/>
                    <a:pt x="14065" y="1545"/>
                  </a:cubicBezTo>
                  <a:cubicBezTo>
                    <a:pt x="14059" y="1555"/>
                    <a:pt x="14045" y="1556"/>
                    <a:pt x="14039" y="1566"/>
                  </a:cubicBezTo>
                  <a:cubicBezTo>
                    <a:pt x="14074" y="1574"/>
                    <a:pt x="14113" y="1588"/>
                    <a:pt x="14113" y="1551"/>
                  </a:cubicBezTo>
                  <a:cubicBezTo>
                    <a:pt x="14122" y="1552"/>
                    <a:pt x="14130" y="1553"/>
                    <a:pt x="14139" y="1554"/>
                  </a:cubicBezTo>
                  <a:lnTo>
                    <a:pt x="14139" y="1551"/>
                  </a:lnTo>
                  <a:cubicBezTo>
                    <a:pt x="14177" y="1565"/>
                    <a:pt x="14228" y="1589"/>
                    <a:pt x="14263" y="1622"/>
                  </a:cubicBezTo>
                  <a:cubicBezTo>
                    <a:pt x="14266" y="1623"/>
                    <a:pt x="14269" y="1624"/>
                    <a:pt x="14272" y="1625"/>
                  </a:cubicBezTo>
                  <a:cubicBezTo>
                    <a:pt x="14278" y="1627"/>
                    <a:pt x="14282" y="1625"/>
                    <a:pt x="14287" y="1622"/>
                  </a:cubicBezTo>
                  <a:cubicBezTo>
                    <a:pt x="14294" y="1618"/>
                    <a:pt x="14294" y="1611"/>
                    <a:pt x="14287" y="1604"/>
                  </a:cubicBezTo>
                  <a:cubicBezTo>
                    <a:pt x="14246" y="1566"/>
                    <a:pt x="14190" y="1540"/>
                    <a:pt x="14148" y="1525"/>
                  </a:cubicBezTo>
                  <a:lnTo>
                    <a:pt x="14151" y="1522"/>
                  </a:lnTo>
                  <a:cubicBezTo>
                    <a:pt x="14107" y="1469"/>
                    <a:pt x="14035" y="1427"/>
                    <a:pt x="13959" y="1386"/>
                  </a:cubicBezTo>
                  <a:close/>
                  <a:moveTo>
                    <a:pt x="10768" y="1415"/>
                  </a:moveTo>
                  <a:cubicBezTo>
                    <a:pt x="10768" y="1416"/>
                    <a:pt x="10770" y="1415"/>
                    <a:pt x="10771" y="1415"/>
                  </a:cubicBezTo>
                  <a:cubicBezTo>
                    <a:pt x="10776" y="1415"/>
                    <a:pt x="10783" y="1415"/>
                    <a:pt x="10788" y="1415"/>
                  </a:cubicBezTo>
                  <a:cubicBezTo>
                    <a:pt x="10921" y="1413"/>
                    <a:pt x="11047" y="1422"/>
                    <a:pt x="11202" y="1445"/>
                  </a:cubicBezTo>
                  <a:cubicBezTo>
                    <a:pt x="11103" y="1478"/>
                    <a:pt x="11022" y="1482"/>
                    <a:pt x="10936" y="1457"/>
                  </a:cubicBezTo>
                  <a:cubicBezTo>
                    <a:pt x="10887" y="1465"/>
                    <a:pt x="10897" y="1513"/>
                    <a:pt x="10839" y="1516"/>
                  </a:cubicBezTo>
                  <a:cubicBezTo>
                    <a:pt x="10831" y="1515"/>
                    <a:pt x="10823" y="1514"/>
                    <a:pt x="10815" y="1513"/>
                  </a:cubicBezTo>
                  <a:cubicBezTo>
                    <a:pt x="10822" y="1440"/>
                    <a:pt x="10715" y="1418"/>
                    <a:pt x="10726" y="1460"/>
                  </a:cubicBezTo>
                  <a:cubicBezTo>
                    <a:pt x="10744" y="1466"/>
                    <a:pt x="10749" y="1491"/>
                    <a:pt x="10759" y="1510"/>
                  </a:cubicBezTo>
                  <a:cubicBezTo>
                    <a:pt x="10745" y="1509"/>
                    <a:pt x="10731" y="1507"/>
                    <a:pt x="10717" y="1507"/>
                  </a:cubicBezTo>
                  <a:cubicBezTo>
                    <a:pt x="10671" y="1493"/>
                    <a:pt x="10598" y="1486"/>
                    <a:pt x="10540" y="1477"/>
                  </a:cubicBezTo>
                  <a:cubicBezTo>
                    <a:pt x="10490" y="1470"/>
                    <a:pt x="10454" y="1459"/>
                    <a:pt x="10463" y="1436"/>
                  </a:cubicBezTo>
                  <a:cubicBezTo>
                    <a:pt x="10577" y="1425"/>
                    <a:pt x="10674" y="1418"/>
                    <a:pt x="10768" y="1415"/>
                  </a:cubicBezTo>
                  <a:close/>
                  <a:moveTo>
                    <a:pt x="11424" y="1418"/>
                  </a:moveTo>
                  <a:cubicBezTo>
                    <a:pt x="11483" y="1425"/>
                    <a:pt x="11539" y="1434"/>
                    <a:pt x="11601" y="1436"/>
                  </a:cubicBezTo>
                  <a:cubicBezTo>
                    <a:pt x="11576" y="1478"/>
                    <a:pt x="11488" y="1502"/>
                    <a:pt x="11403" y="1504"/>
                  </a:cubicBezTo>
                  <a:cubicBezTo>
                    <a:pt x="11318" y="1505"/>
                    <a:pt x="11234" y="1485"/>
                    <a:pt x="11223" y="1427"/>
                  </a:cubicBezTo>
                  <a:cubicBezTo>
                    <a:pt x="11302" y="1411"/>
                    <a:pt x="11364" y="1412"/>
                    <a:pt x="11424" y="1418"/>
                  </a:cubicBezTo>
                  <a:close/>
                  <a:moveTo>
                    <a:pt x="16089" y="1430"/>
                  </a:moveTo>
                  <a:cubicBezTo>
                    <a:pt x="16045" y="1492"/>
                    <a:pt x="16194" y="1578"/>
                    <a:pt x="16252" y="1548"/>
                  </a:cubicBezTo>
                  <a:cubicBezTo>
                    <a:pt x="16215" y="1506"/>
                    <a:pt x="16172" y="1423"/>
                    <a:pt x="16089" y="1430"/>
                  </a:cubicBezTo>
                  <a:close/>
                  <a:moveTo>
                    <a:pt x="13102" y="1433"/>
                  </a:moveTo>
                  <a:cubicBezTo>
                    <a:pt x="13212" y="1460"/>
                    <a:pt x="13322" y="1491"/>
                    <a:pt x="13433" y="1522"/>
                  </a:cubicBezTo>
                  <a:cubicBezTo>
                    <a:pt x="13427" y="1525"/>
                    <a:pt x="13424" y="1528"/>
                    <a:pt x="13424" y="1534"/>
                  </a:cubicBezTo>
                  <a:cubicBezTo>
                    <a:pt x="13445" y="1546"/>
                    <a:pt x="13461" y="1561"/>
                    <a:pt x="13477" y="1578"/>
                  </a:cubicBezTo>
                  <a:cubicBezTo>
                    <a:pt x="13452" y="1584"/>
                    <a:pt x="13428" y="1589"/>
                    <a:pt x="13403" y="1590"/>
                  </a:cubicBezTo>
                  <a:cubicBezTo>
                    <a:pt x="13349" y="1546"/>
                    <a:pt x="13272" y="1512"/>
                    <a:pt x="13197" y="1477"/>
                  </a:cubicBezTo>
                  <a:cubicBezTo>
                    <a:pt x="13164" y="1463"/>
                    <a:pt x="13132" y="1449"/>
                    <a:pt x="13102" y="1433"/>
                  </a:cubicBezTo>
                  <a:close/>
                  <a:moveTo>
                    <a:pt x="11746" y="1436"/>
                  </a:moveTo>
                  <a:cubicBezTo>
                    <a:pt x="11781" y="1439"/>
                    <a:pt x="11816" y="1449"/>
                    <a:pt x="11826" y="1457"/>
                  </a:cubicBezTo>
                  <a:cubicBezTo>
                    <a:pt x="11798" y="1500"/>
                    <a:pt x="11709" y="1454"/>
                    <a:pt x="11669" y="1454"/>
                  </a:cubicBezTo>
                  <a:cubicBezTo>
                    <a:pt x="11676" y="1436"/>
                    <a:pt x="11711" y="1433"/>
                    <a:pt x="11746" y="1436"/>
                  </a:cubicBezTo>
                  <a:close/>
                  <a:moveTo>
                    <a:pt x="15560" y="1439"/>
                  </a:moveTo>
                  <a:cubicBezTo>
                    <a:pt x="15530" y="1453"/>
                    <a:pt x="15514" y="1476"/>
                    <a:pt x="15522" y="1498"/>
                  </a:cubicBezTo>
                  <a:lnTo>
                    <a:pt x="15611" y="1537"/>
                  </a:lnTo>
                  <a:lnTo>
                    <a:pt x="15611" y="1534"/>
                  </a:lnTo>
                  <a:cubicBezTo>
                    <a:pt x="15703" y="1585"/>
                    <a:pt x="15801" y="1638"/>
                    <a:pt x="15918" y="1699"/>
                  </a:cubicBezTo>
                  <a:cubicBezTo>
                    <a:pt x="15936" y="1708"/>
                    <a:pt x="15958" y="1705"/>
                    <a:pt x="15965" y="1693"/>
                  </a:cubicBezTo>
                  <a:cubicBezTo>
                    <a:pt x="15972" y="1681"/>
                    <a:pt x="15963" y="1661"/>
                    <a:pt x="15945" y="1652"/>
                  </a:cubicBezTo>
                  <a:cubicBezTo>
                    <a:pt x="15835" y="1595"/>
                    <a:pt x="15739" y="1546"/>
                    <a:pt x="15652" y="1498"/>
                  </a:cubicBezTo>
                  <a:cubicBezTo>
                    <a:pt x="15669" y="1461"/>
                    <a:pt x="15702" y="1487"/>
                    <a:pt x="15679" y="1442"/>
                  </a:cubicBezTo>
                  <a:cubicBezTo>
                    <a:pt x="15634" y="1421"/>
                    <a:pt x="15591" y="1425"/>
                    <a:pt x="15560" y="1439"/>
                  </a:cubicBezTo>
                  <a:close/>
                  <a:moveTo>
                    <a:pt x="14839" y="1448"/>
                  </a:moveTo>
                  <a:lnTo>
                    <a:pt x="14825" y="1501"/>
                  </a:lnTo>
                  <a:lnTo>
                    <a:pt x="14904" y="1542"/>
                  </a:lnTo>
                  <a:lnTo>
                    <a:pt x="14919" y="1489"/>
                  </a:lnTo>
                  <a:lnTo>
                    <a:pt x="14839" y="1448"/>
                  </a:lnTo>
                  <a:close/>
                  <a:moveTo>
                    <a:pt x="6720" y="1463"/>
                  </a:moveTo>
                  <a:cubicBezTo>
                    <a:pt x="6651" y="1517"/>
                    <a:pt x="6577" y="1516"/>
                    <a:pt x="6498" y="1525"/>
                  </a:cubicBezTo>
                  <a:cubicBezTo>
                    <a:pt x="6419" y="1534"/>
                    <a:pt x="6332" y="1551"/>
                    <a:pt x="6247" y="1643"/>
                  </a:cubicBezTo>
                  <a:cubicBezTo>
                    <a:pt x="6272" y="1718"/>
                    <a:pt x="6344" y="1696"/>
                    <a:pt x="6421" y="1667"/>
                  </a:cubicBezTo>
                  <a:cubicBezTo>
                    <a:pt x="6441" y="1717"/>
                    <a:pt x="6480" y="1727"/>
                    <a:pt x="6536" y="1705"/>
                  </a:cubicBezTo>
                  <a:cubicBezTo>
                    <a:pt x="6536" y="1708"/>
                    <a:pt x="6538" y="1711"/>
                    <a:pt x="6539" y="1714"/>
                  </a:cubicBezTo>
                  <a:lnTo>
                    <a:pt x="6548" y="1732"/>
                  </a:lnTo>
                  <a:cubicBezTo>
                    <a:pt x="6543" y="1737"/>
                    <a:pt x="6533" y="1743"/>
                    <a:pt x="6525" y="1749"/>
                  </a:cubicBezTo>
                  <a:cubicBezTo>
                    <a:pt x="6502" y="1766"/>
                    <a:pt x="6465" y="1792"/>
                    <a:pt x="6465" y="1829"/>
                  </a:cubicBezTo>
                  <a:cubicBezTo>
                    <a:pt x="6387" y="1900"/>
                    <a:pt x="6316" y="1947"/>
                    <a:pt x="6238" y="1977"/>
                  </a:cubicBezTo>
                  <a:cubicBezTo>
                    <a:pt x="6222" y="1983"/>
                    <a:pt x="6211" y="2000"/>
                    <a:pt x="6214" y="2012"/>
                  </a:cubicBezTo>
                  <a:cubicBezTo>
                    <a:pt x="6218" y="2025"/>
                    <a:pt x="6234" y="2027"/>
                    <a:pt x="6250" y="2021"/>
                  </a:cubicBezTo>
                  <a:cubicBezTo>
                    <a:pt x="6279" y="2010"/>
                    <a:pt x="6307" y="1998"/>
                    <a:pt x="6335" y="1983"/>
                  </a:cubicBezTo>
                  <a:cubicBezTo>
                    <a:pt x="6393" y="1951"/>
                    <a:pt x="6448" y="1908"/>
                    <a:pt x="6507" y="1856"/>
                  </a:cubicBezTo>
                  <a:cubicBezTo>
                    <a:pt x="6540" y="1859"/>
                    <a:pt x="6574" y="1852"/>
                    <a:pt x="6598" y="1844"/>
                  </a:cubicBezTo>
                  <a:cubicBezTo>
                    <a:pt x="6600" y="1843"/>
                    <a:pt x="6603" y="1842"/>
                    <a:pt x="6604" y="1841"/>
                  </a:cubicBezTo>
                  <a:cubicBezTo>
                    <a:pt x="6617" y="1835"/>
                    <a:pt x="6624" y="1822"/>
                    <a:pt x="6622" y="1811"/>
                  </a:cubicBezTo>
                  <a:cubicBezTo>
                    <a:pt x="6619" y="1799"/>
                    <a:pt x="6605" y="1794"/>
                    <a:pt x="6590" y="1799"/>
                  </a:cubicBezTo>
                  <a:cubicBezTo>
                    <a:pt x="6577" y="1804"/>
                    <a:pt x="6554" y="1811"/>
                    <a:pt x="6533" y="1811"/>
                  </a:cubicBezTo>
                  <a:cubicBezTo>
                    <a:pt x="6537" y="1806"/>
                    <a:pt x="6547" y="1800"/>
                    <a:pt x="6563" y="1788"/>
                  </a:cubicBezTo>
                  <a:cubicBezTo>
                    <a:pt x="6583" y="1773"/>
                    <a:pt x="6606" y="1755"/>
                    <a:pt x="6616" y="1729"/>
                  </a:cubicBezTo>
                  <a:lnTo>
                    <a:pt x="6622" y="1717"/>
                  </a:lnTo>
                  <a:lnTo>
                    <a:pt x="6616" y="1708"/>
                  </a:lnTo>
                  <a:cubicBezTo>
                    <a:pt x="6611" y="1700"/>
                    <a:pt x="6606" y="1691"/>
                    <a:pt x="6601" y="1681"/>
                  </a:cubicBezTo>
                  <a:cubicBezTo>
                    <a:pt x="6600" y="1679"/>
                    <a:pt x="6598" y="1677"/>
                    <a:pt x="6595" y="1675"/>
                  </a:cubicBezTo>
                  <a:cubicBezTo>
                    <a:pt x="6606" y="1601"/>
                    <a:pt x="6697" y="1567"/>
                    <a:pt x="6805" y="1534"/>
                  </a:cubicBezTo>
                  <a:cubicBezTo>
                    <a:pt x="6797" y="1472"/>
                    <a:pt x="6752" y="1481"/>
                    <a:pt x="6720" y="1463"/>
                  </a:cubicBezTo>
                  <a:close/>
                  <a:moveTo>
                    <a:pt x="11964" y="1463"/>
                  </a:moveTo>
                  <a:cubicBezTo>
                    <a:pt x="11988" y="1466"/>
                    <a:pt x="12007" y="1479"/>
                    <a:pt x="11979" y="1498"/>
                  </a:cubicBezTo>
                  <a:cubicBezTo>
                    <a:pt x="11988" y="1492"/>
                    <a:pt x="11914" y="1476"/>
                    <a:pt x="11914" y="1477"/>
                  </a:cubicBezTo>
                  <a:cubicBezTo>
                    <a:pt x="11911" y="1464"/>
                    <a:pt x="11940" y="1459"/>
                    <a:pt x="11964" y="1463"/>
                  </a:cubicBezTo>
                  <a:close/>
                  <a:moveTo>
                    <a:pt x="12151" y="1510"/>
                  </a:moveTo>
                  <a:cubicBezTo>
                    <a:pt x="12164" y="1507"/>
                    <a:pt x="12184" y="1509"/>
                    <a:pt x="12201" y="1510"/>
                  </a:cubicBezTo>
                  <a:cubicBezTo>
                    <a:pt x="12190" y="1530"/>
                    <a:pt x="12171" y="1540"/>
                    <a:pt x="12133" y="1537"/>
                  </a:cubicBezTo>
                  <a:cubicBezTo>
                    <a:pt x="12129" y="1518"/>
                    <a:pt x="12137" y="1513"/>
                    <a:pt x="12151" y="1510"/>
                  </a:cubicBezTo>
                  <a:close/>
                  <a:moveTo>
                    <a:pt x="14922" y="1519"/>
                  </a:moveTo>
                  <a:cubicBezTo>
                    <a:pt x="14965" y="1528"/>
                    <a:pt x="15043" y="1637"/>
                    <a:pt x="15058" y="1578"/>
                  </a:cubicBezTo>
                  <a:cubicBezTo>
                    <a:pt x="15017" y="1567"/>
                    <a:pt x="14938" y="1459"/>
                    <a:pt x="14922" y="1519"/>
                  </a:cubicBezTo>
                  <a:close/>
                  <a:moveTo>
                    <a:pt x="10218" y="1539"/>
                  </a:moveTo>
                  <a:cubicBezTo>
                    <a:pt x="10234" y="1541"/>
                    <a:pt x="10251" y="1543"/>
                    <a:pt x="10265" y="1545"/>
                  </a:cubicBezTo>
                  <a:cubicBezTo>
                    <a:pt x="10250" y="1548"/>
                    <a:pt x="10233" y="1549"/>
                    <a:pt x="10218" y="1551"/>
                  </a:cubicBezTo>
                  <a:cubicBezTo>
                    <a:pt x="10218" y="1547"/>
                    <a:pt x="10219" y="1545"/>
                    <a:pt x="10218" y="1539"/>
                  </a:cubicBezTo>
                  <a:close/>
                  <a:moveTo>
                    <a:pt x="6994" y="1563"/>
                  </a:moveTo>
                  <a:lnTo>
                    <a:pt x="6923" y="1599"/>
                  </a:lnTo>
                  <a:lnTo>
                    <a:pt x="6947" y="1658"/>
                  </a:lnTo>
                  <a:lnTo>
                    <a:pt x="7018" y="1622"/>
                  </a:lnTo>
                  <a:lnTo>
                    <a:pt x="6994" y="1563"/>
                  </a:lnTo>
                  <a:close/>
                  <a:moveTo>
                    <a:pt x="10596" y="1566"/>
                  </a:moveTo>
                  <a:cubicBezTo>
                    <a:pt x="10641" y="1568"/>
                    <a:pt x="10686" y="1573"/>
                    <a:pt x="10732" y="1575"/>
                  </a:cubicBezTo>
                  <a:lnTo>
                    <a:pt x="10729" y="1572"/>
                  </a:lnTo>
                  <a:cubicBezTo>
                    <a:pt x="10744" y="1574"/>
                    <a:pt x="10759" y="1577"/>
                    <a:pt x="10774" y="1581"/>
                  </a:cubicBezTo>
                  <a:cubicBezTo>
                    <a:pt x="10777" y="1582"/>
                    <a:pt x="10782" y="1581"/>
                    <a:pt x="10785" y="1581"/>
                  </a:cubicBezTo>
                  <a:cubicBezTo>
                    <a:pt x="10795" y="1580"/>
                    <a:pt x="10803" y="1579"/>
                    <a:pt x="10809" y="1572"/>
                  </a:cubicBezTo>
                  <a:cubicBezTo>
                    <a:pt x="10811" y="1572"/>
                    <a:pt x="10813" y="1572"/>
                    <a:pt x="10815" y="1572"/>
                  </a:cubicBezTo>
                  <a:cubicBezTo>
                    <a:pt x="10836" y="1595"/>
                    <a:pt x="10871" y="1605"/>
                    <a:pt x="10865" y="1652"/>
                  </a:cubicBezTo>
                  <a:cubicBezTo>
                    <a:pt x="10861" y="1656"/>
                    <a:pt x="10853" y="1660"/>
                    <a:pt x="10850" y="1661"/>
                  </a:cubicBezTo>
                  <a:cubicBezTo>
                    <a:pt x="10837" y="1662"/>
                    <a:pt x="10829" y="1671"/>
                    <a:pt x="10830" y="1681"/>
                  </a:cubicBezTo>
                  <a:cubicBezTo>
                    <a:pt x="10830" y="1682"/>
                    <a:pt x="10829" y="1683"/>
                    <a:pt x="10830" y="1684"/>
                  </a:cubicBezTo>
                  <a:cubicBezTo>
                    <a:pt x="10820" y="1681"/>
                    <a:pt x="10808" y="1678"/>
                    <a:pt x="10797" y="1675"/>
                  </a:cubicBezTo>
                  <a:cubicBezTo>
                    <a:pt x="10664" y="1647"/>
                    <a:pt x="10495" y="1672"/>
                    <a:pt x="10440" y="1581"/>
                  </a:cubicBezTo>
                  <a:cubicBezTo>
                    <a:pt x="10493" y="1575"/>
                    <a:pt x="10544" y="1568"/>
                    <a:pt x="10596" y="1566"/>
                  </a:cubicBezTo>
                  <a:close/>
                  <a:moveTo>
                    <a:pt x="11625" y="1587"/>
                  </a:moveTo>
                  <a:cubicBezTo>
                    <a:pt x="11649" y="1603"/>
                    <a:pt x="11658" y="1629"/>
                    <a:pt x="11663" y="1661"/>
                  </a:cubicBezTo>
                  <a:cubicBezTo>
                    <a:pt x="11661" y="1660"/>
                    <a:pt x="11659" y="1661"/>
                    <a:pt x="11657" y="1661"/>
                  </a:cubicBezTo>
                  <a:cubicBezTo>
                    <a:pt x="11646" y="1659"/>
                    <a:pt x="11634" y="1657"/>
                    <a:pt x="11622" y="1655"/>
                  </a:cubicBezTo>
                  <a:cubicBezTo>
                    <a:pt x="11610" y="1652"/>
                    <a:pt x="11598" y="1651"/>
                    <a:pt x="11586" y="1649"/>
                  </a:cubicBezTo>
                  <a:cubicBezTo>
                    <a:pt x="11570" y="1647"/>
                    <a:pt x="11556" y="1657"/>
                    <a:pt x="11554" y="1669"/>
                  </a:cubicBezTo>
                  <a:cubicBezTo>
                    <a:pt x="11551" y="1682"/>
                    <a:pt x="11562" y="1694"/>
                    <a:pt x="11577" y="1696"/>
                  </a:cubicBezTo>
                  <a:cubicBezTo>
                    <a:pt x="11585" y="1697"/>
                    <a:pt x="11593" y="1697"/>
                    <a:pt x="11601" y="1699"/>
                  </a:cubicBezTo>
                  <a:cubicBezTo>
                    <a:pt x="11583" y="1706"/>
                    <a:pt x="11575" y="1716"/>
                    <a:pt x="11601" y="1720"/>
                  </a:cubicBezTo>
                  <a:cubicBezTo>
                    <a:pt x="11598" y="1757"/>
                    <a:pt x="11548" y="1698"/>
                    <a:pt x="11495" y="1720"/>
                  </a:cubicBezTo>
                  <a:cubicBezTo>
                    <a:pt x="11552" y="1676"/>
                    <a:pt x="11443" y="1703"/>
                    <a:pt x="11471" y="1637"/>
                  </a:cubicBezTo>
                  <a:lnTo>
                    <a:pt x="11465" y="1640"/>
                  </a:lnTo>
                  <a:cubicBezTo>
                    <a:pt x="11462" y="1631"/>
                    <a:pt x="11454" y="1616"/>
                    <a:pt x="11441" y="1602"/>
                  </a:cubicBezTo>
                  <a:lnTo>
                    <a:pt x="11447" y="1604"/>
                  </a:lnTo>
                  <a:cubicBezTo>
                    <a:pt x="11487" y="1555"/>
                    <a:pt x="11606" y="1624"/>
                    <a:pt x="11625" y="1587"/>
                  </a:cubicBezTo>
                  <a:close/>
                  <a:moveTo>
                    <a:pt x="10366" y="1590"/>
                  </a:moveTo>
                  <a:cubicBezTo>
                    <a:pt x="10368" y="1592"/>
                    <a:pt x="10369" y="1594"/>
                    <a:pt x="10372" y="1596"/>
                  </a:cubicBezTo>
                  <a:cubicBezTo>
                    <a:pt x="10366" y="1610"/>
                    <a:pt x="10328" y="1607"/>
                    <a:pt x="10286" y="1602"/>
                  </a:cubicBezTo>
                  <a:cubicBezTo>
                    <a:pt x="10313" y="1597"/>
                    <a:pt x="10339" y="1594"/>
                    <a:pt x="10366" y="1590"/>
                  </a:cubicBezTo>
                  <a:close/>
                  <a:moveTo>
                    <a:pt x="9388" y="1602"/>
                  </a:moveTo>
                  <a:cubicBezTo>
                    <a:pt x="9395" y="1606"/>
                    <a:pt x="9402" y="1608"/>
                    <a:pt x="9408" y="1613"/>
                  </a:cubicBezTo>
                  <a:cubicBezTo>
                    <a:pt x="9332" y="1636"/>
                    <a:pt x="9266" y="1642"/>
                    <a:pt x="9205" y="1643"/>
                  </a:cubicBezTo>
                  <a:cubicBezTo>
                    <a:pt x="9265" y="1628"/>
                    <a:pt x="9326" y="1615"/>
                    <a:pt x="9388" y="1602"/>
                  </a:cubicBezTo>
                  <a:close/>
                  <a:moveTo>
                    <a:pt x="6007" y="1607"/>
                  </a:moveTo>
                  <a:cubicBezTo>
                    <a:pt x="5936" y="1621"/>
                    <a:pt x="5881" y="1659"/>
                    <a:pt x="5827" y="1696"/>
                  </a:cubicBezTo>
                  <a:cubicBezTo>
                    <a:pt x="5776" y="1731"/>
                    <a:pt x="5730" y="1766"/>
                    <a:pt x="5674" y="1776"/>
                  </a:cubicBezTo>
                  <a:cubicBezTo>
                    <a:pt x="5659" y="1778"/>
                    <a:pt x="5643" y="1790"/>
                    <a:pt x="5641" y="1802"/>
                  </a:cubicBezTo>
                  <a:cubicBezTo>
                    <a:pt x="5640" y="1815"/>
                    <a:pt x="5653" y="1822"/>
                    <a:pt x="5668" y="1820"/>
                  </a:cubicBezTo>
                  <a:cubicBezTo>
                    <a:pt x="5741" y="1808"/>
                    <a:pt x="5797" y="1768"/>
                    <a:pt x="5854" y="1729"/>
                  </a:cubicBezTo>
                  <a:cubicBezTo>
                    <a:pt x="5903" y="1694"/>
                    <a:pt x="5949" y="1663"/>
                    <a:pt x="6005" y="1652"/>
                  </a:cubicBezTo>
                  <a:cubicBezTo>
                    <a:pt x="6009" y="1651"/>
                    <a:pt x="6013" y="1648"/>
                    <a:pt x="6016" y="1646"/>
                  </a:cubicBezTo>
                  <a:cubicBezTo>
                    <a:pt x="6026" y="1640"/>
                    <a:pt x="6034" y="1634"/>
                    <a:pt x="6034" y="1625"/>
                  </a:cubicBezTo>
                  <a:cubicBezTo>
                    <a:pt x="6035" y="1613"/>
                    <a:pt x="6023" y="1604"/>
                    <a:pt x="6007" y="1607"/>
                  </a:cubicBezTo>
                  <a:close/>
                  <a:moveTo>
                    <a:pt x="11418" y="1619"/>
                  </a:moveTo>
                  <a:cubicBezTo>
                    <a:pt x="11423" y="1626"/>
                    <a:pt x="11427" y="1632"/>
                    <a:pt x="11430" y="1637"/>
                  </a:cubicBezTo>
                  <a:lnTo>
                    <a:pt x="11427" y="1637"/>
                  </a:lnTo>
                  <a:cubicBezTo>
                    <a:pt x="11359" y="1636"/>
                    <a:pt x="11366" y="1692"/>
                    <a:pt x="11276" y="1675"/>
                  </a:cubicBezTo>
                  <a:cubicBezTo>
                    <a:pt x="11279" y="1667"/>
                    <a:pt x="11282" y="1658"/>
                    <a:pt x="11288" y="1652"/>
                  </a:cubicBezTo>
                  <a:cubicBezTo>
                    <a:pt x="11298" y="1655"/>
                    <a:pt x="11313" y="1653"/>
                    <a:pt x="11341" y="1643"/>
                  </a:cubicBezTo>
                  <a:cubicBezTo>
                    <a:pt x="11343" y="1635"/>
                    <a:pt x="11347" y="1628"/>
                    <a:pt x="11347" y="1622"/>
                  </a:cubicBezTo>
                  <a:cubicBezTo>
                    <a:pt x="11367" y="1618"/>
                    <a:pt x="11390" y="1617"/>
                    <a:pt x="11418" y="1619"/>
                  </a:cubicBezTo>
                  <a:close/>
                  <a:moveTo>
                    <a:pt x="13129" y="1625"/>
                  </a:moveTo>
                  <a:cubicBezTo>
                    <a:pt x="13181" y="1633"/>
                    <a:pt x="13211" y="1675"/>
                    <a:pt x="13270" y="1696"/>
                  </a:cubicBezTo>
                  <a:cubicBezTo>
                    <a:pt x="13264" y="1728"/>
                    <a:pt x="13207" y="1705"/>
                    <a:pt x="13214" y="1752"/>
                  </a:cubicBezTo>
                  <a:cubicBezTo>
                    <a:pt x="13191" y="1751"/>
                    <a:pt x="13174" y="1750"/>
                    <a:pt x="13161" y="1749"/>
                  </a:cubicBezTo>
                  <a:cubicBezTo>
                    <a:pt x="13158" y="1747"/>
                    <a:pt x="13158" y="1743"/>
                    <a:pt x="13155" y="1740"/>
                  </a:cubicBezTo>
                  <a:cubicBezTo>
                    <a:pt x="13153" y="1738"/>
                    <a:pt x="13149" y="1736"/>
                    <a:pt x="13146" y="1734"/>
                  </a:cubicBezTo>
                  <a:cubicBezTo>
                    <a:pt x="13145" y="1704"/>
                    <a:pt x="13144" y="1671"/>
                    <a:pt x="13126" y="1640"/>
                  </a:cubicBezTo>
                  <a:lnTo>
                    <a:pt x="13129" y="1625"/>
                  </a:lnTo>
                  <a:close/>
                  <a:moveTo>
                    <a:pt x="13799" y="1625"/>
                  </a:moveTo>
                  <a:cubicBezTo>
                    <a:pt x="13806" y="1627"/>
                    <a:pt x="13811" y="1629"/>
                    <a:pt x="13817" y="1631"/>
                  </a:cubicBezTo>
                  <a:cubicBezTo>
                    <a:pt x="13814" y="1633"/>
                    <a:pt x="13814" y="1634"/>
                    <a:pt x="13811" y="1637"/>
                  </a:cubicBezTo>
                  <a:cubicBezTo>
                    <a:pt x="13808" y="1632"/>
                    <a:pt x="13803" y="1629"/>
                    <a:pt x="13799" y="1625"/>
                  </a:cubicBezTo>
                  <a:close/>
                  <a:moveTo>
                    <a:pt x="8779" y="1628"/>
                  </a:moveTo>
                  <a:cubicBezTo>
                    <a:pt x="8785" y="1629"/>
                    <a:pt x="8791" y="1629"/>
                    <a:pt x="8797" y="1628"/>
                  </a:cubicBezTo>
                  <a:cubicBezTo>
                    <a:pt x="8725" y="1658"/>
                    <a:pt x="8652" y="1700"/>
                    <a:pt x="8587" y="1705"/>
                  </a:cubicBezTo>
                  <a:cubicBezTo>
                    <a:pt x="8561" y="1707"/>
                    <a:pt x="8562" y="1679"/>
                    <a:pt x="8513" y="1696"/>
                  </a:cubicBezTo>
                  <a:cubicBezTo>
                    <a:pt x="8454" y="1716"/>
                    <a:pt x="8399" y="1742"/>
                    <a:pt x="8348" y="1770"/>
                  </a:cubicBezTo>
                  <a:cubicBezTo>
                    <a:pt x="8252" y="1763"/>
                    <a:pt x="8151" y="1763"/>
                    <a:pt x="8043" y="1776"/>
                  </a:cubicBezTo>
                  <a:cubicBezTo>
                    <a:pt x="8041" y="1771"/>
                    <a:pt x="8040" y="1765"/>
                    <a:pt x="8040" y="1758"/>
                  </a:cubicBezTo>
                  <a:cubicBezTo>
                    <a:pt x="8146" y="1730"/>
                    <a:pt x="8221" y="1722"/>
                    <a:pt x="8289" y="1714"/>
                  </a:cubicBezTo>
                  <a:cubicBezTo>
                    <a:pt x="8349" y="1707"/>
                    <a:pt x="8405" y="1703"/>
                    <a:pt x="8475" y="1690"/>
                  </a:cubicBezTo>
                  <a:cubicBezTo>
                    <a:pt x="8482" y="1693"/>
                    <a:pt x="8489" y="1692"/>
                    <a:pt x="8498" y="1690"/>
                  </a:cubicBezTo>
                  <a:cubicBezTo>
                    <a:pt x="8535" y="1682"/>
                    <a:pt x="8568" y="1670"/>
                    <a:pt x="8602" y="1658"/>
                  </a:cubicBezTo>
                  <a:cubicBezTo>
                    <a:pt x="8666" y="1635"/>
                    <a:pt x="8722" y="1616"/>
                    <a:pt x="8779" y="1628"/>
                  </a:cubicBezTo>
                  <a:close/>
                  <a:moveTo>
                    <a:pt x="16243" y="1661"/>
                  </a:moveTo>
                  <a:cubicBezTo>
                    <a:pt x="16279" y="1673"/>
                    <a:pt x="16345" y="1778"/>
                    <a:pt x="16358" y="1726"/>
                  </a:cubicBezTo>
                  <a:cubicBezTo>
                    <a:pt x="16323" y="1712"/>
                    <a:pt x="16256" y="1607"/>
                    <a:pt x="16243" y="1661"/>
                  </a:cubicBezTo>
                  <a:close/>
                  <a:moveTo>
                    <a:pt x="10904" y="1672"/>
                  </a:moveTo>
                  <a:lnTo>
                    <a:pt x="10907" y="1675"/>
                  </a:lnTo>
                  <a:lnTo>
                    <a:pt x="10951" y="1672"/>
                  </a:lnTo>
                  <a:cubicBezTo>
                    <a:pt x="11025" y="1691"/>
                    <a:pt x="11049" y="1728"/>
                    <a:pt x="11084" y="1755"/>
                  </a:cubicBezTo>
                  <a:cubicBezTo>
                    <a:pt x="11092" y="1762"/>
                    <a:pt x="11100" y="1767"/>
                    <a:pt x="11110" y="1773"/>
                  </a:cubicBezTo>
                  <a:cubicBezTo>
                    <a:pt x="11005" y="1759"/>
                    <a:pt x="10937" y="1722"/>
                    <a:pt x="10865" y="1696"/>
                  </a:cubicBezTo>
                  <a:cubicBezTo>
                    <a:pt x="10883" y="1692"/>
                    <a:pt x="10893" y="1683"/>
                    <a:pt x="10904" y="1672"/>
                  </a:cubicBezTo>
                  <a:close/>
                  <a:moveTo>
                    <a:pt x="11740" y="1684"/>
                  </a:moveTo>
                  <a:cubicBezTo>
                    <a:pt x="11767" y="1688"/>
                    <a:pt x="11794" y="1690"/>
                    <a:pt x="11831" y="1705"/>
                  </a:cubicBezTo>
                  <a:cubicBezTo>
                    <a:pt x="11840" y="1708"/>
                    <a:pt x="11847" y="1711"/>
                    <a:pt x="11855" y="1714"/>
                  </a:cubicBezTo>
                  <a:cubicBezTo>
                    <a:pt x="11831" y="1759"/>
                    <a:pt x="11777" y="1779"/>
                    <a:pt x="11719" y="1761"/>
                  </a:cubicBezTo>
                  <a:cubicBezTo>
                    <a:pt x="11728" y="1747"/>
                    <a:pt x="11736" y="1725"/>
                    <a:pt x="11734" y="1708"/>
                  </a:cubicBezTo>
                  <a:cubicBezTo>
                    <a:pt x="11739" y="1703"/>
                    <a:pt x="11742" y="1696"/>
                    <a:pt x="11740" y="1684"/>
                  </a:cubicBezTo>
                  <a:close/>
                  <a:moveTo>
                    <a:pt x="16485" y="1687"/>
                  </a:moveTo>
                  <a:cubicBezTo>
                    <a:pt x="16528" y="1726"/>
                    <a:pt x="16524" y="1808"/>
                    <a:pt x="16474" y="1814"/>
                  </a:cubicBezTo>
                  <a:cubicBezTo>
                    <a:pt x="16613" y="1874"/>
                    <a:pt x="16659" y="1951"/>
                    <a:pt x="16725" y="1956"/>
                  </a:cubicBezTo>
                  <a:cubicBezTo>
                    <a:pt x="16741" y="1966"/>
                    <a:pt x="16753" y="1978"/>
                    <a:pt x="16769" y="1989"/>
                  </a:cubicBezTo>
                  <a:cubicBezTo>
                    <a:pt x="16771" y="1990"/>
                    <a:pt x="16770" y="1991"/>
                    <a:pt x="16772" y="1992"/>
                  </a:cubicBezTo>
                  <a:cubicBezTo>
                    <a:pt x="16787" y="2001"/>
                    <a:pt x="16807" y="2001"/>
                    <a:pt x="16816" y="1992"/>
                  </a:cubicBezTo>
                  <a:cubicBezTo>
                    <a:pt x="16826" y="1981"/>
                    <a:pt x="16818" y="1963"/>
                    <a:pt x="16801" y="1950"/>
                  </a:cubicBezTo>
                  <a:cubicBezTo>
                    <a:pt x="16786" y="1939"/>
                    <a:pt x="16771" y="1927"/>
                    <a:pt x="16751" y="1915"/>
                  </a:cubicBezTo>
                  <a:cubicBezTo>
                    <a:pt x="16770" y="1874"/>
                    <a:pt x="16730" y="1828"/>
                    <a:pt x="16671" y="1788"/>
                  </a:cubicBezTo>
                  <a:cubicBezTo>
                    <a:pt x="16613" y="1747"/>
                    <a:pt x="16537" y="1710"/>
                    <a:pt x="16485" y="1687"/>
                  </a:cubicBezTo>
                  <a:close/>
                  <a:moveTo>
                    <a:pt x="11991" y="1714"/>
                  </a:moveTo>
                  <a:cubicBezTo>
                    <a:pt x="12115" y="1712"/>
                    <a:pt x="12307" y="1717"/>
                    <a:pt x="12514" y="1720"/>
                  </a:cubicBezTo>
                  <a:cubicBezTo>
                    <a:pt x="12498" y="1768"/>
                    <a:pt x="12546" y="1771"/>
                    <a:pt x="12614" y="1764"/>
                  </a:cubicBezTo>
                  <a:cubicBezTo>
                    <a:pt x="12683" y="1757"/>
                    <a:pt x="12773" y="1739"/>
                    <a:pt x="12839" y="1743"/>
                  </a:cubicBezTo>
                  <a:cubicBezTo>
                    <a:pt x="12954" y="1752"/>
                    <a:pt x="13021" y="1804"/>
                    <a:pt x="13090" y="1785"/>
                  </a:cubicBezTo>
                  <a:cubicBezTo>
                    <a:pt x="13111" y="1806"/>
                    <a:pt x="13134" y="1824"/>
                    <a:pt x="13155" y="1841"/>
                  </a:cubicBezTo>
                  <a:cubicBezTo>
                    <a:pt x="13161" y="1845"/>
                    <a:pt x="13165" y="1848"/>
                    <a:pt x="13170" y="1853"/>
                  </a:cubicBezTo>
                  <a:cubicBezTo>
                    <a:pt x="13111" y="1844"/>
                    <a:pt x="13079" y="1830"/>
                    <a:pt x="12984" y="1814"/>
                  </a:cubicBezTo>
                  <a:lnTo>
                    <a:pt x="12984" y="1820"/>
                  </a:lnTo>
                  <a:cubicBezTo>
                    <a:pt x="12976" y="1816"/>
                    <a:pt x="12969" y="1809"/>
                    <a:pt x="12963" y="1805"/>
                  </a:cubicBezTo>
                  <a:cubicBezTo>
                    <a:pt x="12955" y="1799"/>
                    <a:pt x="12941" y="1799"/>
                    <a:pt x="12934" y="1805"/>
                  </a:cubicBezTo>
                  <a:cubicBezTo>
                    <a:pt x="12926" y="1812"/>
                    <a:pt x="12928" y="1823"/>
                    <a:pt x="12937" y="1829"/>
                  </a:cubicBezTo>
                  <a:cubicBezTo>
                    <a:pt x="12942" y="1833"/>
                    <a:pt x="12949" y="1839"/>
                    <a:pt x="12957" y="1844"/>
                  </a:cubicBezTo>
                  <a:cubicBezTo>
                    <a:pt x="12929" y="1871"/>
                    <a:pt x="12916" y="1918"/>
                    <a:pt x="12895" y="1953"/>
                  </a:cubicBezTo>
                  <a:cubicBezTo>
                    <a:pt x="12916" y="1962"/>
                    <a:pt x="12932" y="1973"/>
                    <a:pt x="12942" y="1989"/>
                  </a:cubicBezTo>
                  <a:cubicBezTo>
                    <a:pt x="12923" y="1983"/>
                    <a:pt x="12901" y="1978"/>
                    <a:pt x="12880" y="1971"/>
                  </a:cubicBezTo>
                  <a:cubicBezTo>
                    <a:pt x="12814" y="1947"/>
                    <a:pt x="12747" y="1920"/>
                    <a:pt x="12697" y="1918"/>
                  </a:cubicBezTo>
                  <a:cubicBezTo>
                    <a:pt x="12666" y="1951"/>
                    <a:pt x="12749" y="1978"/>
                    <a:pt x="12718" y="1986"/>
                  </a:cubicBezTo>
                  <a:cubicBezTo>
                    <a:pt x="12714" y="1985"/>
                    <a:pt x="12710" y="1986"/>
                    <a:pt x="12706" y="1986"/>
                  </a:cubicBezTo>
                  <a:cubicBezTo>
                    <a:pt x="12689" y="1982"/>
                    <a:pt x="12671" y="1975"/>
                    <a:pt x="12656" y="1971"/>
                  </a:cubicBezTo>
                  <a:cubicBezTo>
                    <a:pt x="12638" y="1946"/>
                    <a:pt x="12605" y="1932"/>
                    <a:pt x="12579" y="1912"/>
                  </a:cubicBezTo>
                  <a:cubicBezTo>
                    <a:pt x="12612" y="1878"/>
                    <a:pt x="12594" y="1829"/>
                    <a:pt x="12585" y="1805"/>
                  </a:cubicBezTo>
                  <a:cubicBezTo>
                    <a:pt x="12582" y="1798"/>
                    <a:pt x="12574" y="1795"/>
                    <a:pt x="12564" y="1797"/>
                  </a:cubicBezTo>
                  <a:cubicBezTo>
                    <a:pt x="12555" y="1798"/>
                    <a:pt x="12550" y="1804"/>
                    <a:pt x="12552" y="1811"/>
                  </a:cubicBezTo>
                  <a:cubicBezTo>
                    <a:pt x="12566" y="1846"/>
                    <a:pt x="12569" y="1875"/>
                    <a:pt x="12549" y="1894"/>
                  </a:cubicBezTo>
                  <a:cubicBezTo>
                    <a:pt x="12546" y="1895"/>
                    <a:pt x="12544" y="1896"/>
                    <a:pt x="12541" y="1897"/>
                  </a:cubicBezTo>
                  <a:cubicBezTo>
                    <a:pt x="12518" y="1886"/>
                    <a:pt x="12506" y="1879"/>
                    <a:pt x="12535" y="1897"/>
                  </a:cubicBezTo>
                  <a:cubicBezTo>
                    <a:pt x="12491" y="1908"/>
                    <a:pt x="12464" y="1921"/>
                    <a:pt x="12414" y="1929"/>
                  </a:cubicBezTo>
                  <a:cubicBezTo>
                    <a:pt x="12405" y="1926"/>
                    <a:pt x="12395" y="1924"/>
                    <a:pt x="12387" y="1921"/>
                  </a:cubicBezTo>
                  <a:cubicBezTo>
                    <a:pt x="12291" y="1884"/>
                    <a:pt x="12232" y="1840"/>
                    <a:pt x="12292" y="1814"/>
                  </a:cubicBezTo>
                  <a:cubicBezTo>
                    <a:pt x="12253" y="1788"/>
                    <a:pt x="12215" y="1783"/>
                    <a:pt x="12180" y="1788"/>
                  </a:cubicBezTo>
                  <a:cubicBezTo>
                    <a:pt x="12181" y="1787"/>
                    <a:pt x="12183" y="1785"/>
                    <a:pt x="12183" y="1785"/>
                  </a:cubicBezTo>
                  <a:cubicBezTo>
                    <a:pt x="12185" y="1779"/>
                    <a:pt x="12181" y="1775"/>
                    <a:pt x="12174" y="1773"/>
                  </a:cubicBezTo>
                  <a:cubicBezTo>
                    <a:pt x="12165" y="1770"/>
                    <a:pt x="12155" y="1771"/>
                    <a:pt x="12145" y="1776"/>
                  </a:cubicBezTo>
                  <a:cubicBezTo>
                    <a:pt x="12132" y="1782"/>
                    <a:pt x="12121" y="1793"/>
                    <a:pt x="12115" y="1805"/>
                  </a:cubicBezTo>
                  <a:cubicBezTo>
                    <a:pt x="12103" y="1810"/>
                    <a:pt x="12091" y="1815"/>
                    <a:pt x="12080" y="1820"/>
                  </a:cubicBezTo>
                  <a:cubicBezTo>
                    <a:pt x="12017" y="1795"/>
                    <a:pt x="11963" y="1768"/>
                    <a:pt x="11914" y="1734"/>
                  </a:cubicBezTo>
                  <a:cubicBezTo>
                    <a:pt x="11948" y="1742"/>
                    <a:pt x="11977" y="1739"/>
                    <a:pt x="11991" y="1714"/>
                  </a:cubicBezTo>
                  <a:close/>
                  <a:moveTo>
                    <a:pt x="5272" y="1717"/>
                  </a:moveTo>
                  <a:cubicBezTo>
                    <a:pt x="5222" y="1745"/>
                    <a:pt x="5169" y="1769"/>
                    <a:pt x="5118" y="1794"/>
                  </a:cubicBezTo>
                  <a:cubicBezTo>
                    <a:pt x="5054" y="1825"/>
                    <a:pt x="4989" y="1858"/>
                    <a:pt x="4926" y="1900"/>
                  </a:cubicBezTo>
                  <a:cubicBezTo>
                    <a:pt x="4910" y="1911"/>
                    <a:pt x="4901" y="1930"/>
                    <a:pt x="4908" y="1941"/>
                  </a:cubicBezTo>
                  <a:cubicBezTo>
                    <a:pt x="4915" y="1953"/>
                    <a:pt x="4936" y="1952"/>
                    <a:pt x="4953" y="1941"/>
                  </a:cubicBezTo>
                  <a:cubicBezTo>
                    <a:pt x="5010" y="1903"/>
                    <a:pt x="5068" y="1872"/>
                    <a:pt x="5133" y="1841"/>
                  </a:cubicBezTo>
                  <a:cubicBezTo>
                    <a:pt x="5185" y="1815"/>
                    <a:pt x="5240" y="1791"/>
                    <a:pt x="5292" y="1761"/>
                  </a:cubicBezTo>
                  <a:lnTo>
                    <a:pt x="5295" y="1758"/>
                  </a:lnTo>
                  <a:cubicBezTo>
                    <a:pt x="5310" y="1748"/>
                    <a:pt x="5318" y="1734"/>
                    <a:pt x="5313" y="1723"/>
                  </a:cubicBezTo>
                  <a:cubicBezTo>
                    <a:pt x="5307" y="1710"/>
                    <a:pt x="5289" y="1707"/>
                    <a:pt x="5272" y="1717"/>
                  </a:cubicBezTo>
                  <a:close/>
                  <a:moveTo>
                    <a:pt x="6421" y="1737"/>
                  </a:moveTo>
                  <a:cubicBezTo>
                    <a:pt x="6347" y="1778"/>
                    <a:pt x="6266" y="1821"/>
                    <a:pt x="6265" y="1867"/>
                  </a:cubicBezTo>
                  <a:cubicBezTo>
                    <a:pt x="6314" y="1866"/>
                    <a:pt x="6439" y="1785"/>
                    <a:pt x="6421" y="1737"/>
                  </a:cubicBezTo>
                  <a:close/>
                  <a:moveTo>
                    <a:pt x="6779" y="1761"/>
                  </a:moveTo>
                  <a:lnTo>
                    <a:pt x="6767" y="1770"/>
                  </a:lnTo>
                  <a:cubicBezTo>
                    <a:pt x="6724" y="1801"/>
                    <a:pt x="6676" y="1837"/>
                    <a:pt x="6634" y="1835"/>
                  </a:cubicBezTo>
                  <a:cubicBezTo>
                    <a:pt x="6623" y="1835"/>
                    <a:pt x="6609" y="1843"/>
                    <a:pt x="6604" y="1853"/>
                  </a:cubicBezTo>
                  <a:cubicBezTo>
                    <a:pt x="6600" y="1863"/>
                    <a:pt x="6605" y="1870"/>
                    <a:pt x="6616" y="1870"/>
                  </a:cubicBezTo>
                  <a:cubicBezTo>
                    <a:pt x="6649" y="1872"/>
                    <a:pt x="6680" y="1860"/>
                    <a:pt x="6711" y="1844"/>
                  </a:cubicBezTo>
                  <a:cubicBezTo>
                    <a:pt x="6738" y="1829"/>
                    <a:pt x="6764" y="1811"/>
                    <a:pt x="6788" y="1794"/>
                  </a:cubicBezTo>
                  <a:lnTo>
                    <a:pt x="6802" y="1785"/>
                  </a:lnTo>
                  <a:cubicBezTo>
                    <a:pt x="6813" y="1777"/>
                    <a:pt x="6814" y="1768"/>
                    <a:pt x="6808" y="1761"/>
                  </a:cubicBezTo>
                  <a:cubicBezTo>
                    <a:pt x="6802" y="1754"/>
                    <a:pt x="6789" y="1754"/>
                    <a:pt x="6779" y="1761"/>
                  </a:cubicBezTo>
                  <a:close/>
                  <a:moveTo>
                    <a:pt x="7636" y="1761"/>
                  </a:moveTo>
                  <a:cubicBezTo>
                    <a:pt x="7607" y="1766"/>
                    <a:pt x="7580" y="1790"/>
                    <a:pt x="7579" y="1829"/>
                  </a:cubicBezTo>
                  <a:cubicBezTo>
                    <a:pt x="7612" y="1844"/>
                    <a:pt x="7634" y="1886"/>
                    <a:pt x="7695" y="1814"/>
                  </a:cubicBezTo>
                  <a:cubicBezTo>
                    <a:pt x="7694" y="1772"/>
                    <a:pt x="7664" y="1756"/>
                    <a:pt x="7636" y="1761"/>
                  </a:cubicBezTo>
                  <a:close/>
                  <a:moveTo>
                    <a:pt x="7509" y="1794"/>
                  </a:moveTo>
                  <a:cubicBezTo>
                    <a:pt x="7471" y="1823"/>
                    <a:pt x="7369" y="1840"/>
                    <a:pt x="7414" y="1888"/>
                  </a:cubicBezTo>
                  <a:cubicBezTo>
                    <a:pt x="7468" y="1862"/>
                    <a:pt x="7500" y="1830"/>
                    <a:pt x="7509" y="1794"/>
                  </a:cubicBezTo>
                  <a:close/>
                  <a:moveTo>
                    <a:pt x="5771" y="1805"/>
                  </a:moveTo>
                  <a:cubicBezTo>
                    <a:pt x="5724" y="1814"/>
                    <a:pt x="5635" y="1888"/>
                    <a:pt x="5641" y="1906"/>
                  </a:cubicBezTo>
                  <a:cubicBezTo>
                    <a:pt x="5681" y="1907"/>
                    <a:pt x="5741" y="1859"/>
                    <a:pt x="5798" y="1823"/>
                  </a:cubicBezTo>
                  <a:cubicBezTo>
                    <a:pt x="5797" y="1807"/>
                    <a:pt x="5787" y="1802"/>
                    <a:pt x="5771" y="1805"/>
                  </a:cubicBezTo>
                  <a:close/>
                  <a:moveTo>
                    <a:pt x="15948" y="1823"/>
                  </a:moveTo>
                  <a:cubicBezTo>
                    <a:pt x="15901" y="1805"/>
                    <a:pt x="15927" y="1951"/>
                    <a:pt x="16018" y="1909"/>
                  </a:cubicBezTo>
                  <a:cubicBezTo>
                    <a:pt x="15986" y="1854"/>
                    <a:pt x="15963" y="1829"/>
                    <a:pt x="15948" y="1823"/>
                  </a:cubicBezTo>
                  <a:close/>
                  <a:moveTo>
                    <a:pt x="13309" y="1838"/>
                  </a:moveTo>
                  <a:cubicBezTo>
                    <a:pt x="13332" y="1870"/>
                    <a:pt x="13393" y="1886"/>
                    <a:pt x="13445" y="1935"/>
                  </a:cubicBezTo>
                  <a:cubicBezTo>
                    <a:pt x="13436" y="2004"/>
                    <a:pt x="13358" y="1938"/>
                    <a:pt x="13350" y="1965"/>
                  </a:cubicBezTo>
                  <a:lnTo>
                    <a:pt x="13350" y="1968"/>
                  </a:lnTo>
                  <a:cubicBezTo>
                    <a:pt x="13337" y="1964"/>
                    <a:pt x="13327" y="1962"/>
                    <a:pt x="13315" y="1959"/>
                  </a:cubicBezTo>
                  <a:lnTo>
                    <a:pt x="13300" y="1953"/>
                  </a:lnTo>
                  <a:cubicBezTo>
                    <a:pt x="13296" y="1952"/>
                    <a:pt x="13292" y="1953"/>
                    <a:pt x="13288" y="1953"/>
                  </a:cubicBezTo>
                  <a:cubicBezTo>
                    <a:pt x="13286" y="1929"/>
                    <a:pt x="13264" y="1914"/>
                    <a:pt x="13279" y="1882"/>
                  </a:cubicBezTo>
                  <a:lnTo>
                    <a:pt x="13273" y="1885"/>
                  </a:lnTo>
                  <a:cubicBezTo>
                    <a:pt x="13278" y="1878"/>
                    <a:pt x="13282" y="1869"/>
                    <a:pt x="13285" y="1862"/>
                  </a:cubicBezTo>
                  <a:cubicBezTo>
                    <a:pt x="13286" y="1861"/>
                    <a:pt x="13285" y="1859"/>
                    <a:pt x="13285" y="1859"/>
                  </a:cubicBezTo>
                  <a:cubicBezTo>
                    <a:pt x="13291" y="1849"/>
                    <a:pt x="13303" y="1848"/>
                    <a:pt x="13309" y="1838"/>
                  </a:cubicBezTo>
                  <a:close/>
                  <a:moveTo>
                    <a:pt x="6545" y="1862"/>
                  </a:moveTo>
                  <a:cubicBezTo>
                    <a:pt x="6348" y="1978"/>
                    <a:pt x="6516" y="1997"/>
                    <a:pt x="6545" y="1862"/>
                  </a:cubicBezTo>
                  <a:close/>
                  <a:moveTo>
                    <a:pt x="7207" y="1862"/>
                  </a:moveTo>
                  <a:cubicBezTo>
                    <a:pt x="7190" y="1900"/>
                    <a:pt x="7153" y="1932"/>
                    <a:pt x="7189" y="1983"/>
                  </a:cubicBezTo>
                  <a:cubicBezTo>
                    <a:pt x="7245" y="1936"/>
                    <a:pt x="7234" y="1961"/>
                    <a:pt x="7311" y="1929"/>
                  </a:cubicBezTo>
                  <a:cubicBezTo>
                    <a:pt x="7279" y="1901"/>
                    <a:pt x="7261" y="1849"/>
                    <a:pt x="7207" y="1862"/>
                  </a:cubicBezTo>
                  <a:close/>
                  <a:moveTo>
                    <a:pt x="5467" y="1867"/>
                  </a:moveTo>
                  <a:cubicBezTo>
                    <a:pt x="5440" y="1898"/>
                    <a:pt x="5399" y="1929"/>
                    <a:pt x="5408" y="1962"/>
                  </a:cubicBezTo>
                  <a:cubicBezTo>
                    <a:pt x="5444" y="1935"/>
                    <a:pt x="5467" y="1962"/>
                    <a:pt x="5502" y="1941"/>
                  </a:cubicBezTo>
                  <a:lnTo>
                    <a:pt x="5467" y="1867"/>
                  </a:lnTo>
                  <a:close/>
                  <a:moveTo>
                    <a:pt x="15218" y="1909"/>
                  </a:moveTo>
                  <a:cubicBezTo>
                    <a:pt x="15178" y="1983"/>
                    <a:pt x="15281" y="1963"/>
                    <a:pt x="15297" y="2006"/>
                  </a:cubicBezTo>
                  <a:cubicBezTo>
                    <a:pt x="15338" y="1944"/>
                    <a:pt x="15276" y="1920"/>
                    <a:pt x="15218" y="1909"/>
                  </a:cubicBezTo>
                  <a:close/>
                  <a:moveTo>
                    <a:pt x="6690" y="1941"/>
                  </a:moveTo>
                  <a:lnTo>
                    <a:pt x="6646" y="1974"/>
                  </a:lnTo>
                  <a:cubicBezTo>
                    <a:pt x="6633" y="1984"/>
                    <a:pt x="6626" y="2001"/>
                    <a:pt x="6631" y="2015"/>
                  </a:cubicBezTo>
                  <a:cubicBezTo>
                    <a:pt x="6636" y="2029"/>
                    <a:pt x="6650" y="2034"/>
                    <a:pt x="6663" y="2024"/>
                  </a:cubicBezTo>
                  <a:lnTo>
                    <a:pt x="6708" y="1992"/>
                  </a:lnTo>
                  <a:cubicBezTo>
                    <a:pt x="6721" y="1982"/>
                    <a:pt x="6727" y="1962"/>
                    <a:pt x="6723" y="1947"/>
                  </a:cubicBezTo>
                  <a:cubicBezTo>
                    <a:pt x="6717" y="1933"/>
                    <a:pt x="6703" y="1932"/>
                    <a:pt x="6690" y="1941"/>
                  </a:cubicBezTo>
                  <a:close/>
                  <a:moveTo>
                    <a:pt x="6510" y="1983"/>
                  </a:moveTo>
                  <a:cubicBezTo>
                    <a:pt x="6484" y="2014"/>
                    <a:pt x="6391" y="2040"/>
                    <a:pt x="6412" y="2077"/>
                  </a:cubicBezTo>
                  <a:cubicBezTo>
                    <a:pt x="6438" y="2045"/>
                    <a:pt x="6531" y="2019"/>
                    <a:pt x="6510" y="1983"/>
                  </a:cubicBezTo>
                  <a:close/>
                  <a:moveTo>
                    <a:pt x="13297" y="2006"/>
                  </a:moveTo>
                  <a:lnTo>
                    <a:pt x="13300" y="2006"/>
                  </a:lnTo>
                  <a:cubicBezTo>
                    <a:pt x="13308" y="2008"/>
                    <a:pt x="13316" y="2013"/>
                    <a:pt x="13324" y="2015"/>
                  </a:cubicBezTo>
                  <a:cubicBezTo>
                    <a:pt x="13351" y="2047"/>
                    <a:pt x="13371" y="2106"/>
                    <a:pt x="13282" y="2086"/>
                  </a:cubicBezTo>
                  <a:cubicBezTo>
                    <a:pt x="13286" y="2038"/>
                    <a:pt x="13267" y="2021"/>
                    <a:pt x="13297" y="2006"/>
                  </a:cubicBezTo>
                  <a:close/>
                  <a:moveTo>
                    <a:pt x="8321" y="2012"/>
                  </a:moveTo>
                  <a:cubicBezTo>
                    <a:pt x="8266" y="2027"/>
                    <a:pt x="8211" y="2043"/>
                    <a:pt x="8159" y="2062"/>
                  </a:cubicBezTo>
                  <a:cubicBezTo>
                    <a:pt x="8155" y="2058"/>
                    <a:pt x="8152" y="2054"/>
                    <a:pt x="8150" y="2048"/>
                  </a:cubicBezTo>
                  <a:cubicBezTo>
                    <a:pt x="8216" y="2021"/>
                    <a:pt x="8276" y="2012"/>
                    <a:pt x="8321" y="2012"/>
                  </a:cubicBezTo>
                  <a:close/>
                  <a:moveTo>
                    <a:pt x="8398" y="2027"/>
                  </a:moveTo>
                  <a:cubicBezTo>
                    <a:pt x="8404" y="2030"/>
                    <a:pt x="8408" y="2033"/>
                    <a:pt x="8413" y="2036"/>
                  </a:cubicBezTo>
                  <a:cubicBezTo>
                    <a:pt x="8335" y="2057"/>
                    <a:pt x="8248" y="2099"/>
                    <a:pt x="8194" y="2086"/>
                  </a:cubicBezTo>
                  <a:cubicBezTo>
                    <a:pt x="8260" y="2063"/>
                    <a:pt x="8328" y="2043"/>
                    <a:pt x="8398" y="2027"/>
                  </a:cubicBezTo>
                  <a:close/>
                  <a:moveTo>
                    <a:pt x="6276" y="2036"/>
                  </a:moveTo>
                  <a:cubicBezTo>
                    <a:pt x="6258" y="2035"/>
                    <a:pt x="6235" y="2044"/>
                    <a:pt x="6226" y="2057"/>
                  </a:cubicBezTo>
                  <a:lnTo>
                    <a:pt x="6223" y="2059"/>
                  </a:lnTo>
                  <a:cubicBezTo>
                    <a:pt x="6213" y="2073"/>
                    <a:pt x="6197" y="2093"/>
                    <a:pt x="6208" y="2119"/>
                  </a:cubicBezTo>
                  <a:cubicBezTo>
                    <a:pt x="6213" y="2129"/>
                    <a:pt x="6232" y="2134"/>
                    <a:pt x="6253" y="2127"/>
                  </a:cubicBezTo>
                  <a:cubicBezTo>
                    <a:pt x="6255" y="2127"/>
                    <a:pt x="6256" y="2125"/>
                    <a:pt x="6259" y="2124"/>
                  </a:cubicBezTo>
                  <a:cubicBezTo>
                    <a:pt x="6275" y="2117"/>
                    <a:pt x="6286" y="2104"/>
                    <a:pt x="6282" y="2095"/>
                  </a:cubicBezTo>
                  <a:cubicBezTo>
                    <a:pt x="6278" y="2084"/>
                    <a:pt x="6280" y="2079"/>
                    <a:pt x="6288" y="2068"/>
                  </a:cubicBezTo>
                  <a:lnTo>
                    <a:pt x="6294" y="2059"/>
                  </a:lnTo>
                  <a:cubicBezTo>
                    <a:pt x="6303" y="2047"/>
                    <a:pt x="6295" y="2037"/>
                    <a:pt x="6276" y="2036"/>
                  </a:cubicBezTo>
                  <a:close/>
                  <a:moveTo>
                    <a:pt x="14181" y="2039"/>
                  </a:moveTo>
                  <a:cubicBezTo>
                    <a:pt x="14202" y="2051"/>
                    <a:pt x="14209" y="2065"/>
                    <a:pt x="14234" y="2059"/>
                  </a:cubicBezTo>
                  <a:cubicBezTo>
                    <a:pt x="14255" y="2079"/>
                    <a:pt x="14270" y="2098"/>
                    <a:pt x="14287" y="2119"/>
                  </a:cubicBezTo>
                  <a:cubicBezTo>
                    <a:pt x="14278" y="2119"/>
                    <a:pt x="14272" y="2122"/>
                    <a:pt x="14263" y="2122"/>
                  </a:cubicBezTo>
                  <a:cubicBezTo>
                    <a:pt x="14229" y="2122"/>
                    <a:pt x="14200" y="2113"/>
                    <a:pt x="14178" y="2101"/>
                  </a:cubicBezTo>
                  <a:cubicBezTo>
                    <a:pt x="14206" y="2083"/>
                    <a:pt x="14182" y="2052"/>
                    <a:pt x="14181" y="2039"/>
                  </a:cubicBezTo>
                  <a:close/>
                  <a:moveTo>
                    <a:pt x="13841" y="2045"/>
                  </a:moveTo>
                  <a:cubicBezTo>
                    <a:pt x="13895" y="2132"/>
                    <a:pt x="14082" y="2173"/>
                    <a:pt x="14151" y="2219"/>
                  </a:cubicBezTo>
                  <a:cubicBezTo>
                    <a:pt x="14148" y="2260"/>
                    <a:pt x="14103" y="2240"/>
                    <a:pt x="14107" y="2290"/>
                  </a:cubicBezTo>
                  <a:cubicBezTo>
                    <a:pt x="13995" y="2275"/>
                    <a:pt x="13889" y="2274"/>
                    <a:pt x="13847" y="2355"/>
                  </a:cubicBezTo>
                  <a:cubicBezTo>
                    <a:pt x="13831" y="2341"/>
                    <a:pt x="13772" y="2283"/>
                    <a:pt x="13811" y="2328"/>
                  </a:cubicBezTo>
                  <a:cubicBezTo>
                    <a:pt x="13708" y="2326"/>
                    <a:pt x="13639" y="2186"/>
                    <a:pt x="13507" y="2151"/>
                  </a:cubicBezTo>
                  <a:cubicBezTo>
                    <a:pt x="13616" y="2113"/>
                    <a:pt x="13700" y="2043"/>
                    <a:pt x="13841" y="2045"/>
                  </a:cubicBezTo>
                  <a:close/>
                  <a:moveTo>
                    <a:pt x="4492" y="2062"/>
                  </a:moveTo>
                  <a:cubicBezTo>
                    <a:pt x="4476" y="2064"/>
                    <a:pt x="4457" y="2082"/>
                    <a:pt x="4435" y="2116"/>
                  </a:cubicBezTo>
                  <a:cubicBezTo>
                    <a:pt x="4456" y="2175"/>
                    <a:pt x="4487" y="2170"/>
                    <a:pt x="4530" y="2104"/>
                  </a:cubicBezTo>
                  <a:cubicBezTo>
                    <a:pt x="4520" y="2074"/>
                    <a:pt x="4507" y="2061"/>
                    <a:pt x="4492" y="2062"/>
                  </a:cubicBezTo>
                  <a:close/>
                  <a:moveTo>
                    <a:pt x="16577" y="2068"/>
                  </a:moveTo>
                  <a:cubicBezTo>
                    <a:pt x="16568" y="2080"/>
                    <a:pt x="16575" y="2098"/>
                    <a:pt x="16592" y="2110"/>
                  </a:cubicBezTo>
                  <a:cubicBezTo>
                    <a:pt x="16605" y="2118"/>
                    <a:pt x="16611" y="2128"/>
                    <a:pt x="16621" y="2139"/>
                  </a:cubicBezTo>
                  <a:cubicBezTo>
                    <a:pt x="16626" y="2145"/>
                    <a:pt x="16633" y="2148"/>
                    <a:pt x="16639" y="2154"/>
                  </a:cubicBezTo>
                  <a:cubicBezTo>
                    <a:pt x="16642" y="2157"/>
                    <a:pt x="16644" y="2161"/>
                    <a:pt x="16648" y="2163"/>
                  </a:cubicBezTo>
                  <a:cubicBezTo>
                    <a:pt x="16661" y="2171"/>
                    <a:pt x="16679" y="2172"/>
                    <a:pt x="16689" y="2166"/>
                  </a:cubicBezTo>
                  <a:cubicBezTo>
                    <a:pt x="16702" y="2158"/>
                    <a:pt x="16701" y="2139"/>
                    <a:pt x="16686" y="2124"/>
                  </a:cubicBezTo>
                  <a:lnTo>
                    <a:pt x="16671" y="2113"/>
                  </a:lnTo>
                  <a:cubicBezTo>
                    <a:pt x="16660" y="2100"/>
                    <a:pt x="16647" y="2084"/>
                    <a:pt x="16624" y="2068"/>
                  </a:cubicBezTo>
                  <a:cubicBezTo>
                    <a:pt x="16607" y="2057"/>
                    <a:pt x="16586" y="2057"/>
                    <a:pt x="16577" y="2068"/>
                  </a:cubicBezTo>
                  <a:close/>
                  <a:moveTo>
                    <a:pt x="15383" y="2074"/>
                  </a:moveTo>
                  <a:cubicBezTo>
                    <a:pt x="15375" y="2071"/>
                    <a:pt x="15364" y="2074"/>
                    <a:pt x="15360" y="2077"/>
                  </a:cubicBezTo>
                  <a:cubicBezTo>
                    <a:pt x="15355" y="2081"/>
                    <a:pt x="15358" y="2086"/>
                    <a:pt x="15365" y="2089"/>
                  </a:cubicBezTo>
                  <a:cubicBezTo>
                    <a:pt x="15374" y="2093"/>
                    <a:pt x="15377" y="2098"/>
                    <a:pt x="15380" y="2107"/>
                  </a:cubicBezTo>
                  <a:cubicBezTo>
                    <a:pt x="15381" y="2110"/>
                    <a:pt x="15384" y="2111"/>
                    <a:pt x="15389" y="2113"/>
                  </a:cubicBezTo>
                  <a:cubicBezTo>
                    <a:pt x="15338" y="2155"/>
                    <a:pt x="15378" y="2187"/>
                    <a:pt x="15419" y="2219"/>
                  </a:cubicBezTo>
                  <a:cubicBezTo>
                    <a:pt x="15481" y="2176"/>
                    <a:pt x="15449" y="2145"/>
                    <a:pt x="15398" y="2116"/>
                  </a:cubicBezTo>
                  <a:cubicBezTo>
                    <a:pt x="15407" y="2116"/>
                    <a:pt x="15414" y="2112"/>
                    <a:pt x="15413" y="2107"/>
                  </a:cubicBezTo>
                  <a:cubicBezTo>
                    <a:pt x="15410" y="2098"/>
                    <a:pt x="15407" y="2084"/>
                    <a:pt x="15383" y="2074"/>
                  </a:cubicBezTo>
                  <a:close/>
                  <a:moveTo>
                    <a:pt x="6108" y="2080"/>
                  </a:moveTo>
                  <a:cubicBezTo>
                    <a:pt x="6061" y="2133"/>
                    <a:pt x="6019" y="2186"/>
                    <a:pt x="5948" y="2240"/>
                  </a:cubicBezTo>
                  <a:cubicBezTo>
                    <a:pt x="6013" y="2258"/>
                    <a:pt x="5970" y="2313"/>
                    <a:pt x="6031" y="2322"/>
                  </a:cubicBezTo>
                  <a:cubicBezTo>
                    <a:pt x="6184" y="2231"/>
                    <a:pt x="6123" y="2105"/>
                    <a:pt x="6108" y="2080"/>
                  </a:cubicBezTo>
                  <a:close/>
                  <a:moveTo>
                    <a:pt x="7937" y="2080"/>
                  </a:moveTo>
                  <a:lnTo>
                    <a:pt x="7937" y="2086"/>
                  </a:lnTo>
                  <a:cubicBezTo>
                    <a:pt x="7965" y="2083"/>
                    <a:pt x="7987" y="2093"/>
                    <a:pt x="7996" y="2122"/>
                  </a:cubicBezTo>
                  <a:cubicBezTo>
                    <a:pt x="7948" y="2123"/>
                    <a:pt x="7838" y="2189"/>
                    <a:pt x="7777" y="2148"/>
                  </a:cubicBezTo>
                  <a:cubicBezTo>
                    <a:pt x="7777" y="2134"/>
                    <a:pt x="7788" y="2122"/>
                    <a:pt x="7813" y="2116"/>
                  </a:cubicBezTo>
                  <a:lnTo>
                    <a:pt x="7810" y="2110"/>
                  </a:lnTo>
                  <a:cubicBezTo>
                    <a:pt x="7821" y="2107"/>
                    <a:pt x="7830" y="2108"/>
                    <a:pt x="7842" y="2107"/>
                  </a:cubicBezTo>
                  <a:cubicBezTo>
                    <a:pt x="7867" y="2104"/>
                    <a:pt x="7894" y="2098"/>
                    <a:pt x="7919" y="2089"/>
                  </a:cubicBezTo>
                  <a:cubicBezTo>
                    <a:pt x="7925" y="2087"/>
                    <a:pt x="7931" y="2084"/>
                    <a:pt x="7937" y="2080"/>
                  </a:cubicBezTo>
                  <a:close/>
                  <a:moveTo>
                    <a:pt x="13726" y="2083"/>
                  </a:moveTo>
                  <a:cubicBezTo>
                    <a:pt x="13796" y="2090"/>
                    <a:pt x="13761" y="2145"/>
                    <a:pt x="13808" y="2163"/>
                  </a:cubicBezTo>
                  <a:cubicBezTo>
                    <a:pt x="13851" y="2116"/>
                    <a:pt x="13757" y="2034"/>
                    <a:pt x="13726" y="2083"/>
                  </a:cubicBezTo>
                  <a:close/>
                  <a:moveTo>
                    <a:pt x="6799" y="2086"/>
                  </a:moveTo>
                  <a:cubicBezTo>
                    <a:pt x="6781" y="2091"/>
                    <a:pt x="6758" y="2106"/>
                    <a:pt x="6737" y="2119"/>
                  </a:cubicBezTo>
                  <a:cubicBezTo>
                    <a:pt x="6752" y="2202"/>
                    <a:pt x="6791" y="2189"/>
                    <a:pt x="6841" y="2130"/>
                  </a:cubicBezTo>
                  <a:cubicBezTo>
                    <a:pt x="6834" y="2089"/>
                    <a:pt x="6818" y="2082"/>
                    <a:pt x="6799" y="2086"/>
                  </a:cubicBezTo>
                  <a:close/>
                  <a:moveTo>
                    <a:pt x="13672" y="2086"/>
                  </a:moveTo>
                  <a:cubicBezTo>
                    <a:pt x="13630" y="2230"/>
                    <a:pt x="13808" y="2182"/>
                    <a:pt x="13755" y="2122"/>
                  </a:cubicBezTo>
                  <a:cubicBezTo>
                    <a:pt x="13742" y="2189"/>
                    <a:pt x="13684" y="2099"/>
                    <a:pt x="13672" y="2086"/>
                  </a:cubicBezTo>
                  <a:close/>
                  <a:moveTo>
                    <a:pt x="9680" y="2089"/>
                  </a:moveTo>
                  <a:cubicBezTo>
                    <a:pt x="9702" y="2105"/>
                    <a:pt x="9711" y="2134"/>
                    <a:pt x="9692" y="2157"/>
                  </a:cubicBezTo>
                  <a:cubicBezTo>
                    <a:pt x="9685" y="2160"/>
                    <a:pt x="9679" y="2163"/>
                    <a:pt x="9671" y="2166"/>
                  </a:cubicBezTo>
                  <a:lnTo>
                    <a:pt x="9671" y="2163"/>
                  </a:lnTo>
                  <a:cubicBezTo>
                    <a:pt x="9642" y="2161"/>
                    <a:pt x="9635" y="2147"/>
                    <a:pt x="9612" y="2172"/>
                  </a:cubicBezTo>
                  <a:lnTo>
                    <a:pt x="9603" y="2178"/>
                  </a:lnTo>
                  <a:cubicBezTo>
                    <a:pt x="9612" y="2158"/>
                    <a:pt x="9610" y="2142"/>
                    <a:pt x="9598" y="2124"/>
                  </a:cubicBezTo>
                  <a:lnTo>
                    <a:pt x="9603" y="2122"/>
                  </a:lnTo>
                  <a:cubicBezTo>
                    <a:pt x="9603" y="2110"/>
                    <a:pt x="9603" y="2103"/>
                    <a:pt x="9606" y="2098"/>
                  </a:cubicBezTo>
                  <a:cubicBezTo>
                    <a:pt x="9632" y="2094"/>
                    <a:pt x="9657" y="2090"/>
                    <a:pt x="9680" y="2089"/>
                  </a:cubicBezTo>
                  <a:close/>
                  <a:moveTo>
                    <a:pt x="9533" y="2110"/>
                  </a:moveTo>
                  <a:cubicBezTo>
                    <a:pt x="9546" y="2123"/>
                    <a:pt x="9562" y="2146"/>
                    <a:pt x="9580" y="2145"/>
                  </a:cubicBezTo>
                  <a:cubicBezTo>
                    <a:pt x="9582" y="2151"/>
                    <a:pt x="9581" y="2154"/>
                    <a:pt x="9580" y="2160"/>
                  </a:cubicBezTo>
                  <a:lnTo>
                    <a:pt x="9550" y="2166"/>
                  </a:lnTo>
                  <a:lnTo>
                    <a:pt x="9544" y="2166"/>
                  </a:lnTo>
                  <a:cubicBezTo>
                    <a:pt x="9546" y="2161"/>
                    <a:pt x="9548" y="2155"/>
                    <a:pt x="9544" y="2151"/>
                  </a:cubicBezTo>
                  <a:cubicBezTo>
                    <a:pt x="9537" y="2142"/>
                    <a:pt x="9524" y="2135"/>
                    <a:pt x="9512" y="2124"/>
                  </a:cubicBezTo>
                  <a:cubicBezTo>
                    <a:pt x="9511" y="2124"/>
                    <a:pt x="9510" y="2122"/>
                    <a:pt x="9509" y="2122"/>
                  </a:cubicBezTo>
                  <a:cubicBezTo>
                    <a:pt x="9514" y="2120"/>
                    <a:pt x="9519" y="2120"/>
                    <a:pt x="9524" y="2119"/>
                  </a:cubicBezTo>
                  <a:lnTo>
                    <a:pt x="9521" y="2113"/>
                  </a:lnTo>
                  <a:cubicBezTo>
                    <a:pt x="9525" y="2112"/>
                    <a:pt x="9528" y="2110"/>
                    <a:pt x="9533" y="2110"/>
                  </a:cubicBezTo>
                  <a:close/>
                  <a:moveTo>
                    <a:pt x="5458" y="2113"/>
                  </a:moveTo>
                  <a:cubicBezTo>
                    <a:pt x="5444" y="2107"/>
                    <a:pt x="5421" y="2113"/>
                    <a:pt x="5408" y="2124"/>
                  </a:cubicBezTo>
                  <a:cubicBezTo>
                    <a:pt x="5382" y="2146"/>
                    <a:pt x="5373" y="2165"/>
                    <a:pt x="5375" y="2189"/>
                  </a:cubicBezTo>
                  <a:cubicBezTo>
                    <a:pt x="5376" y="2202"/>
                    <a:pt x="5392" y="2209"/>
                    <a:pt x="5411" y="2204"/>
                  </a:cubicBezTo>
                  <a:cubicBezTo>
                    <a:pt x="5416" y="2203"/>
                    <a:pt x="5419" y="2200"/>
                    <a:pt x="5422" y="2198"/>
                  </a:cubicBezTo>
                  <a:cubicBezTo>
                    <a:pt x="5434" y="2192"/>
                    <a:pt x="5444" y="2184"/>
                    <a:pt x="5443" y="2175"/>
                  </a:cubicBezTo>
                  <a:cubicBezTo>
                    <a:pt x="5442" y="2160"/>
                    <a:pt x="5448" y="2153"/>
                    <a:pt x="5458" y="2145"/>
                  </a:cubicBezTo>
                  <a:cubicBezTo>
                    <a:pt x="5471" y="2134"/>
                    <a:pt x="5472" y="2118"/>
                    <a:pt x="5458" y="2113"/>
                  </a:cubicBezTo>
                  <a:close/>
                  <a:moveTo>
                    <a:pt x="5112" y="2122"/>
                  </a:moveTo>
                  <a:cubicBezTo>
                    <a:pt x="5105" y="2114"/>
                    <a:pt x="5090" y="2118"/>
                    <a:pt x="5080" y="2127"/>
                  </a:cubicBezTo>
                  <a:cubicBezTo>
                    <a:pt x="5059" y="2145"/>
                    <a:pt x="5033" y="2158"/>
                    <a:pt x="5006" y="2172"/>
                  </a:cubicBezTo>
                  <a:cubicBezTo>
                    <a:pt x="4965" y="2191"/>
                    <a:pt x="4921" y="2212"/>
                    <a:pt x="4893" y="2254"/>
                  </a:cubicBezTo>
                  <a:cubicBezTo>
                    <a:pt x="4882" y="2257"/>
                    <a:pt x="4871" y="2268"/>
                    <a:pt x="4870" y="2278"/>
                  </a:cubicBezTo>
                  <a:cubicBezTo>
                    <a:pt x="4868" y="2290"/>
                    <a:pt x="4878" y="2298"/>
                    <a:pt x="4891" y="2296"/>
                  </a:cubicBezTo>
                  <a:lnTo>
                    <a:pt x="4917" y="2290"/>
                  </a:lnTo>
                  <a:lnTo>
                    <a:pt x="4926" y="2275"/>
                  </a:lnTo>
                  <a:cubicBezTo>
                    <a:pt x="4942" y="2243"/>
                    <a:pt x="4971" y="2230"/>
                    <a:pt x="5018" y="2207"/>
                  </a:cubicBezTo>
                  <a:cubicBezTo>
                    <a:pt x="5048" y="2192"/>
                    <a:pt x="5078" y="2176"/>
                    <a:pt x="5106" y="2151"/>
                  </a:cubicBezTo>
                  <a:cubicBezTo>
                    <a:pt x="5117" y="2142"/>
                    <a:pt x="5120" y="2129"/>
                    <a:pt x="5112" y="2122"/>
                  </a:cubicBezTo>
                  <a:close/>
                  <a:moveTo>
                    <a:pt x="9465" y="2130"/>
                  </a:moveTo>
                  <a:cubicBezTo>
                    <a:pt x="9471" y="2136"/>
                    <a:pt x="9478" y="2142"/>
                    <a:pt x="9485" y="2148"/>
                  </a:cubicBezTo>
                  <a:cubicBezTo>
                    <a:pt x="9490" y="2152"/>
                    <a:pt x="9493" y="2156"/>
                    <a:pt x="9497" y="2160"/>
                  </a:cubicBezTo>
                  <a:cubicBezTo>
                    <a:pt x="9459" y="2166"/>
                    <a:pt x="9447" y="2207"/>
                    <a:pt x="9441" y="2257"/>
                  </a:cubicBezTo>
                  <a:cubicBezTo>
                    <a:pt x="9371" y="2274"/>
                    <a:pt x="9300" y="2293"/>
                    <a:pt x="9231" y="2311"/>
                  </a:cubicBezTo>
                  <a:lnTo>
                    <a:pt x="9228" y="2311"/>
                  </a:lnTo>
                  <a:lnTo>
                    <a:pt x="9222" y="2311"/>
                  </a:lnTo>
                  <a:cubicBezTo>
                    <a:pt x="9217" y="2311"/>
                    <a:pt x="9212" y="2311"/>
                    <a:pt x="9208" y="2311"/>
                  </a:cubicBezTo>
                  <a:cubicBezTo>
                    <a:pt x="9190" y="2271"/>
                    <a:pt x="9158" y="2248"/>
                    <a:pt x="9116" y="2240"/>
                  </a:cubicBezTo>
                  <a:cubicBezTo>
                    <a:pt x="9114" y="2235"/>
                    <a:pt x="9112" y="2230"/>
                    <a:pt x="9110" y="2225"/>
                  </a:cubicBezTo>
                  <a:cubicBezTo>
                    <a:pt x="9110" y="2224"/>
                    <a:pt x="9111" y="2223"/>
                    <a:pt x="9110" y="2222"/>
                  </a:cubicBezTo>
                  <a:cubicBezTo>
                    <a:pt x="9116" y="2218"/>
                    <a:pt x="9119" y="2214"/>
                    <a:pt x="9125" y="2210"/>
                  </a:cubicBezTo>
                  <a:cubicBezTo>
                    <a:pt x="9127" y="2213"/>
                    <a:pt x="9131" y="2216"/>
                    <a:pt x="9134" y="2219"/>
                  </a:cubicBezTo>
                  <a:cubicBezTo>
                    <a:pt x="9192" y="2180"/>
                    <a:pt x="9192" y="2204"/>
                    <a:pt x="9276" y="2178"/>
                  </a:cubicBezTo>
                  <a:cubicBezTo>
                    <a:pt x="9249" y="2240"/>
                    <a:pt x="9293" y="2173"/>
                    <a:pt x="9329" y="2216"/>
                  </a:cubicBezTo>
                  <a:cubicBezTo>
                    <a:pt x="9328" y="2186"/>
                    <a:pt x="9351" y="2168"/>
                    <a:pt x="9385" y="2154"/>
                  </a:cubicBezTo>
                  <a:cubicBezTo>
                    <a:pt x="9417" y="2167"/>
                    <a:pt x="9451" y="2166"/>
                    <a:pt x="9459" y="2133"/>
                  </a:cubicBezTo>
                  <a:cubicBezTo>
                    <a:pt x="9461" y="2133"/>
                    <a:pt x="9463" y="2131"/>
                    <a:pt x="9465" y="2130"/>
                  </a:cubicBezTo>
                  <a:close/>
                  <a:moveTo>
                    <a:pt x="4565" y="2154"/>
                  </a:moveTo>
                  <a:cubicBezTo>
                    <a:pt x="4534" y="2148"/>
                    <a:pt x="4498" y="2205"/>
                    <a:pt x="4500" y="2249"/>
                  </a:cubicBezTo>
                  <a:cubicBezTo>
                    <a:pt x="4537" y="2206"/>
                    <a:pt x="4559" y="2222"/>
                    <a:pt x="4595" y="2184"/>
                  </a:cubicBezTo>
                  <a:cubicBezTo>
                    <a:pt x="4587" y="2164"/>
                    <a:pt x="4576" y="2156"/>
                    <a:pt x="4565" y="2154"/>
                  </a:cubicBezTo>
                  <a:close/>
                  <a:moveTo>
                    <a:pt x="16098" y="2160"/>
                  </a:moveTo>
                  <a:cubicBezTo>
                    <a:pt x="16084" y="2205"/>
                    <a:pt x="16114" y="2278"/>
                    <a:pt x="16169" y="2272"/>
                  </a:cubicBezTo>
                  <a:lnTo>
                    <a:pt x="16193" y="2228"/>
                  </a:lnTo>
                  <a:cubicBezTo>
                    <a:pt x="16129" y="2209"/>
                    <a:pt x="16151" y="2180"/>
                    <a:pt x="16098" y="2160"/>
                  </a:cubicBezTo>
                  <a:close/>
                  <a:moveTo>
                    <a:pt x="16494" y="2169"/>
                  </a:moveTo>
                  <a:cubicBezTo>
                    <a:pt x="16465" y="2208"/>
                    <a:pt x="16515" y="2239"/>
                    <a:pt x="16485" y="2278"/>
                  </a:cubicBezTo>
                  <a:cubicBezTo>
                    <a:pt x="16550" y="2312"/>
                    <a:pt x="16627" y="2373"/>
                    <a:pt x="16674" y="2370"/>
                  </a:cubicBezTo>
                  <a:cubicBezTo>
                    <a:pt x="16700" y="2295"/>
                    <a:pt x="16543" y="2236"/>
                    <a:pt x="16494" y="2169"/>
                  </a:cubicBezTo>
                  <a:close/>
                  <a:moveTo>
                    <a:pt x="5848" y="2178"/>
                  </a:moveTo>
                  <a:cubicBezTo>
                    <a:pt x="5832" y="2169"/>
                    <a:pt x="5812" y="2175"/>
                    <a:pt x="5792" y="2189"/>
                  </a:cubicBezTo>
                  <a:cubicBezTo>
                    <a:pt x="5813" y="2275"/>
                    <a:pt x="5846" y="2283"/>
                    <a:pt x="5886" y="2254"/>
                  </a:cubicBezTo>
                  <a:cubicBezTo>
                    <a:pt x="5876" y="2211"/>
                    <a:pt x="5864" y="2186"/>
                    <a:pt x="5848" y="2178"/>
                  </a:cubicBezTo>
                  <a:close/>
                  <a:moveTo>
                    <a:pt x="5733" y="2201"/>
                  </a:moveTo>
                  <a:cubicBezTo>
                    <a:pt x="5716" y="2211"/>
                    <a:pt x="5698" y="2236"/>
                    <a:pt x="5685" y="2290"/>
                  </a:cubicBezTo>
                  <a:cubicBezTo>
                    <a:pt x="5824" y="2293"/>
                    <a:pt x="5783" y="2172"/>
                    <a:pt x="5733" y="2201"/>
                  </a:cubicBezTo>
                  <a:close/>
                  <a:moveTo>
                    <a:pt x="9719" y="2204"/>
                  </a:moveTo>
                  <a:lnTo>
                    <a:pt x="9719" y="2207"/>
                  </a:lnTo>
                  <a:cubicBezTo>
                    <a:pt x="9731" y="2208"/>
                    <a:pt x="9741" y="2211"/>
                    <a:pt x="9751" y="2213"/>
                  </a:cubicBezTo>
                  <a:cubicBezTo>
                    <a:pt x="9738" y="2216"/>
                    <a:pt x="9726" y="2217"/>
                    <a:pt x="9713" y="2219"/>
                  </a:cubicBezTo>
                  <a:cubicBezTo>
                    <a:pt x="9709" y="2216"/>
                    <a:pt x="9705" y="2216"/>
                    <a:pt x="9701" y="2213"/>
                  </a:cubicBezTo>
                  <a:cubicBezTo>
                    <a:pt x="9707" y="2211"/>
                    <a:pt x="9713" y="2206"/>
                    <a:pt x="9719" y="2204"/>
                  </a:cubicBezTo>
                  <a:close/>
                  <a:moveTo>
                    <a:pt x="10280" y="2207"/>
                  </a:moveTo>
                  <a:cubicBezTo>
                    <a:pt x="10302" y="2210"/>
                    <a:pt x="10295" y="2242"/>
                    <a:pt x="10322" y="2240"/>
                  </a:cubicBezTo>
                  <a:cubicBezTo>
                    <a:pt x="10321" y="2244"/>
                    <a:pt x="10319" y="2246"/>
                    <a:pt x="10319" y="2249"/>
                  </a:cubicBezTo>
                  <a:cubicBezTo>
                    <a:pt x="10310" y="2251"/>
                    <a:pt x="10301" y="2252"/>
                    <a:pt x="10292" y="2254"/>
                  </a:cubicBezTo>
                  <a:cubicBezTo>
                    <a:pt x="10278" y="2247"/>
                    <a:pt x="10263" y="2235"/>
                    <a:pt x="10245" y="2246"/>
                  </a:cubicBezTo>
                  <a:cubicBezTo>
                    <a:pt x="10248" y="2227"/>
                    <a:pt x="10282" y="2230"/>
                    <a:pt x="10280" y="2207"/>
                  </a:cubicBezTo>
                  <a:close/>
                  <a:moveTo>
                    <a:pt x="9063" y="2213"/>
                  </a:moveTo>
                  <a:cubicBezTo>
                    <a:pt x="9062" y="2217"/>
                    <a:pt x="9061" y="2221"/>
                    <a:pt x="9063" y="2225"/>
                  </a:cubicBezTo>
                  <a:cubicBezTo>
                    <a:pt x="9064" y="2229"/>
                    <a:pt x="9067" y="2233"/>
                    <a:pt x="9069" y="2237"/>
                  </a:cubicBezTo>
                  <a:cubicBezTo>
                    <a:pt x="9072" y="2246"/>
                    <a:pt x="9075" y="2257"/>
                    <a:pt x="9080" y="2266"/>
                  </a:cubicBezTo>
                  <a:lnTo>
                    <a:pt x="9075" y="2266"/>
                  </a:lnTo>
                  <a:cubicBezTo>
                    <a:pt x="9087" y="2302"/>
                    <a:pt x="9006" y="2288"/>
                    <a:pt x="8980" y="2305"/>
                  </a:cubicBezTo>
                  <a:cubicBezTo>
                    <a:pt x="8994" y="2268"/>
                    <a:pt x="8984" y="2217"/>
                    <a:pt x="9063" y="2213"/>
                  </a:cubicBezTo>
                  <a:close/>
                  <a:moveTo>
                    <a:pt x="8794" y="2231"/>
                  </a:moveTo>
                  <a:cubicBezTo>
                    <a:pt x="8795" y="2272"/>
                    <a:pt x="8770" y="2269"/>
                    <a:pt x="8741" y="2263"/>
                  </a:cubicBezTo>
                  <a:cubicBezTo>
                    <a:pt x="8752" y="2250"/>
                    <a:pt x="8767" y="2239"/>
                    <a:pt x="8794" y="2231"/>
                  </a:cubicBezTo>
                  <a:close/>
                  <a:moveTo>
                    <a:pt x="5230" y="2237"/>
                  </a:moveTo>
                  <a:cubicBezTo>
                    <a:pt x="5197" y="2268"/>
                    <a:pt x="5178" y="2240"/>
                    <a:pt x="5142" y="2290"/>
                  </a:cubicBezTo>
                  <a:cubicBezTo>
                    <a:pt x="5134" y="2395"/>
                    <a:pt x="5265" y="2278"/>
                    <a:pt x="5230" y="2237"/>
                  </a:cubicBezTo>
                  <a:close/>
                  <a:moveTo>
                    <a:pt x="9810" y="2240"/>
                  </a:moveTo>
                  <a:cubicBezTo>
                    <a:pt x="9834" y="2260"/>
                    <a:pt x="9850" y="2287"/>
                    <a:pt x="9858" y="2325"/>
                  </a:cubicBezTo>
                  <a:cubicBezTo>
                    <a:pt x="9809" y="2349"/>
                    <a:pt x="9695" y="2385"/>
                    <a:pt x="9642" y="2361"/>
                  </a:cubicBezTo>
                  <a:cubicBezTo>
                    <a:pt x="9659" y="2292"/>
                    <a:pt x="9764" y="2357"/>
                    <a:pt x="9813" y="2299"/>
                  </a:cubicBezTo>
                  <a:cubicBezTo>
                    <a:pt x="9796" y="2281"/>
                    <a:pt x="9777" y="2266"/>
                    <a:pt x="9757" y="2252"/>
                  </a:cubicBezTo>
                  <a:cubicBezTo>
                    <a:pt x="9775" y="2248"/>
                    <a:pt x="9793" y="2243"/>
                    <a:pt x="9810" y="2240"/>
                  </a:cubicBezTo>
                  <a:close/>
                  <a:moveTo>
                    <a:pt x="3794" y="2260"/>
                  </a:moveTo>
                  <a:cubicBezTo>
                    <a:pt x="3755" y="2294"/>
                    <a:pt x="3693" y="2290"/>
                    <a:pt x="3703" y="2355"/>
                  </a:cubicBezTo>
                  <a:cubicBezTo>
                    <a:pt x="3742" y="2321"/>
                    <a:pt x="3804" y="2325"/>
                    <a:pt x="3794" y="2260"/>
                  </a:cubicBezTo>
                  <a:close/>
                  <a:moveTo>
                    <a:pt x="14201" y="2269"/>
                  </a:moveTo>
                  <a:cubicBezTo>
                    <a:pt x="14257" y="2215"/>
                    <a:pt x="14381" y="2329"/>
                    <a:pt x="14414" y="2373"/>
                  </a:cubicBezTo>
                  <a:cubicBezTo>
                    <a:pt x="14454" y="2336"/>
                    <a:pt x="14508" y="2336"/>
                    <a:pt x="14571" y="2402"/>
                  </a:cubicBezTo>
                  <a:cubicBezTo>
                    <a:pt x="14572" y="2419"/>
                    <a:pt x="14574" y="2435"/>
                    <a:pt x="14574" y="2449"/>
                  </a:cubicBezTo>
                  <a:cubicBezTo>
                    <a:pt x="14535" y="2435"/>
                    <a:pt x="14495" y="2417"/>
                    <a:pt x="14455" y="2396"/>
                  </a:cubicBezTo>
                  <a:cubicBezTo>
                    <a:pt x="14392" y="2365"/>
                    <a:pt x="14326" y="2332"/>
                    <a:pt x="14251" y="2319"/>
                  </a:cubicBezTo>
                  <a:cubicBezTo>
                    <a:pt x="14224" y="2306"/>
                    <a:pt x="14226" y="2283"/>
                    <a:pt x="14201" y="2269"/>
                  </a:cubicBezTo>
                  <a:close/>
                  <a:moveTo>
                    <a:pt x="5597" y="2290"/>
                  </a:moveTo>
                  <a:cubicBezTo>
                    <a:pt x="5573" y="2299"/>
                    <a:pt x="5546" y="2313"/>
                    <a:pt x="5523" y="2346"/>
                  </a:cubicBezTo>
                  <a:cubicBezTo>
                    <a:pt x="5517" y="2355"/>
                    <a:pt x="5513" y="2370"/>
                    <a:pt x="5517" y="2379"/>
                  </a:cubicBezTo>
                  <a:cubicBezTo>
                    <a:pt x="5520" y="2388"/>
                    <a:pt x="5529" y="2386"/>
                    <a:pt x="5535" y="2379"/>
                  </a:cubicBezTo>
                  <a:cubicBezTo>
                    <a:pt x="5550" y="2357"/>
                    <a:pt x="5571" y="2345"/>
                    <a:pt x="5597" y="2334"/>
                  </a:cubicBezTo>
                  <a:cubicBezTo>
                    <a:pt x="5599" y="2333"/>
                    <a:pt x="5601" y="2334"/>
                    <a:pt x="5603" y="2331"/>
                  </a:cubicBezTo>
                  <a:cubicBezTo>
                    <a:pt x="5607" y="2326"/>
                    <a:pt x="5611" y="2315"/>
                    <a:pt x="5612" y="2308"/>
                  </a:cubicBezTo>
                  <a:cubicBezTo>
                    <a:pt x="5612" y="2295"/>
                    <a:pt x="5604" y="2288"/>
                    <a:pt x="5597" y="2290"/>
                  </a:cubicBezTo>
                  <a:close/>
                  <a:moveTo>
                    <a:pt x="8383" y="2302"/>
                  </a:moveTo>
                  <a:cubicBezTo>
                    <a:pt x="8382" y="2304"/>
                    <a:pt x="8381" y="2308"/>
                    <a:pt x="8380" y="2311"/>
                  </a:cubicBezTo>
                  <a:cubicBezTo>
                    <a:pt x="8374" y="2311"/>
                    <a:pt x="8379" y="2307"/>
                    <a:pt x="8374" y="2308"/>
                  </a:cubicBezTo>
                  <a:lnTo>
                    <a:pt x="8383" y="2302"/>
                  </a:lnTo>
                  <a:close/>
                  <a:moveTo>
                    <a:pt x="8422" y="2305"/>
                  </a:moveTo>
                  <a:cubicBezTo>
                    <a:pt x="8434" y="2316"/>
                    <a:pt x="8425" y="2336"/>
                    <a:pt x="8416" y="2322"/>
                  </a:cubicBezTo>
                  <a:cubicBezTo>
                    <a:pt x="8415" y="2321"/>
                    <a:pt x="8414" y="2315"/>
                    <a:pt x="8413" y="2311"/>
                  </a:cubicBezTo>
                  <a:cubicBezTo>
                    <a:pt x="8415" y="2309"/>
                    <a:pt x="8419" y="2306"/>
                    <a:pt x="8422" y="2305"/>
                  </a:cubicBezTo>
                  <a:close/>
                  <a:moveTo>
                    <a:pt x="15289" y="2314"/>
                  </a:moveTo>
                  <a:cubicBezTo>
                    <a:pt x="15315" y="2338"/>
                    <a:pt x="15352" y="2361"/>
                    <a:pt x="15348" y="2390"/>
                  </a:cubicBezTo>
                  <a:cubicBezTo>
                    <a:pt x="15345" y="2391"/>
                    <a:pt x="15341" y="2393"/>
                    <a:pt x="15339" y="2393"/>
                  </a:cubicBezTo>
                  <a:cubicBezTo>
                    <a:pt x="15303" y="2360"/>
                    <a:pt x="15291" y="2354"/>
                    <a:pt x="15286" y="2364"/>
                  </a:cubicBezTo>
                  <a:cubicBezTo>
                    <a:pt x="15281" y="2347"/>
                    <a:pt x="15283" y="2325"/>
                    <a:pt x="15289" y="2314"/>
                  </a:cubicBezTo>
                  <a:close/>
                  <a:moveTo>
                    <a:pt x="11347" y="2317"/>
                  </a:moveTo>
                  <a:cubicBezTo>
                    <a:pt x="11400" y="2307"/>
                    <a:pt x="11450" y="2304"/>
                    <a:pt x="11489" y="2334"/>
                  </a:cubicBezTo>
                  <a:cubicBezTo>
                    <a:pt x="11490" y="2336"/>
                    <a:pt x="11493" y="2338"/>
                    <a:pt x="11495" y="2340"/>
                  </a:cubicBezTo>
                  <a:cubicBezTo>
                    <a:pt x="11452" y="2352"/>
                    <a:pt x="11383" y="2342"/>
                    <a:pt x="11326" y="2319"/>
                  </a:cubicBezTo>
                  <a:cubicBezTo>
                    <a:pt x="11333" y="2318"/>
                    <a:pt x="11340" y="2318"/>
                    <a:pt x="11347" y="2317"/>
                  </a:cubicBezTo>
                  <a:close/>
                  <a:moveTo>
                    <a:pt x="16462" y="2319"/>
                  </a:moveTo>
                  <a:cubicBezTo>
                    <a:pt x="16433" y="2355"/>
                    <a:pt x="16403" y="2353"/>
                    <a:pt x="16355" y="2411"/>
                  </a:cubicBezTo>
                  <a:cubicBezTo>
                    <a:pt x="16431" y="2459"/>
                    <a:pt x="16470" y="2426"/>
                    <a:pt x="16518" y="2411"/>
                  </a:cubicBezTo>
                  <a:cubicBezTo>
                    <a:pt x="16479" y="2383"/>
                    <a:pt x="16500" y="2347"/>
                    <a:pt x="16462" y="2319"/>
                  </a:cubicBezTo>
                  <a:close/>
                  <a:moveTo>
                    <a:pt x="15971" y="2328"/>
                  </a:moveTo>
                  <a:cubicBezTo>
                    <a:pt x="15949" y="2347"/>
                    <a:pt x="15918" y="2343"/>
                    <a:pt x="15906" y="2384"/>
                  </a:cubicBezTo>
                  <a:lnTo>
                    <a:pt x="15977" y="2423"/>
                  </a:lnTo>
                  <a:cubicBezTo>
                    <a:pt x="16008" y="2388"/>
                    <a:pt x="16010" y="2356"/>
                    <a:pt x="15971" y="2328"/>
                  </a:cubicBezTo>
                  <a:close/>
                  <a:moveTo>
                    <a:pt x="5074" y="2349"/>
                  </a:moveTo>
                  <a:cubicBezTo>
                    <a:pt x="5059" y="2340"/>
                    <a:pt x="5013" y="2363"/>
                    <a:pt x="4982" y="2444"/>
                  </a:cubicBezTo>
                  <a:cubicBezTo>
                    <a:pt x="5071" y="2401"/>
                    <a:pt x="5088" y="2358"/>
                    <a:pt x="5074" y="2349"/>
                  </a:cubicBezTo>
                  <a:close/>
                  <a:moveTo>
                    <a:pt x="9435" y="2361"/>
                  </a:moveTo>
                  <a:cubicBezTo>
                    <a:pt x="9434" y="2374"/>
                    <a:pt x="9431" y="2387"/>
                    <a:pt x="9429" y="2399"/>
                  </a:cubicBezTo>
                  <a:cubicBezTo>
                    <a:pt x="9427" y="2398"/>
                    <a:pt x="9426" y="2397"/>
                    <a:pt x="9423" y="2396"/>
                  </a:cubicBezTo>
                  <a:cubicBezTo>
                    <a:pt x="9418" y="2389"/>
                    <a:pt x="9413" y="2380"/>
                    <a:pt x="9411" y="2367"/>
                  </a:cubicBezTo>
                  <a:cubicBezTo>
                    <a:pt x="9419" y="2365"/>
                    <a:pt x="9428" y="2363"/>
                    <a:pt x="9435" y="2361"/>
                  </a:cubicBezTo>
                  <a:close/>
                  <a:moveTo>
                    <a:pt x="14237" y="2364"/>
                  </a:moveTo>
                  <a:cubicBezTo>
                    <a:pt x="14306" y="2373"/>
                    <a:pt x="14367" y="2402"/>
                    <a:pt x="14432" y="2435"/>
                  </a:cubicBezTo>
                  <a:cubicBezTo>
                    <a:pt x="14474" y="2456"/>
                    <a:pt x="14517" y="2477"/>
                    <a:pt x="14562" y="2494"/>
                  </a:cubicBezTo>
                  <a:cubicBezTo>
                    <a:pt x="14568" y="2496"/>
                    <a:pt x="14574" y="2498"/>
                    <a:pt x="14579" y="2500"/>
                  </a:cubicBezTo>
                  <a:cubicBezTo>
                    <a:pt x="14604" y="2519"/>
                    <a:pt x="14634" y="2529"/>
                    <a:pt x="14659" y="2538"/>
                  </a:cubicBezTo>
                  <a:cubicBezTo>
                    <a:pt x="14676" y="2544"/>
                    <a:pt x="14688" y="2549"/>
                    <a:pt x="14701" y="2556"/>
                  </a:cubicBezTo>
                  <a:cubicBezTo>
                    <a:pt x="14692" y="2560"/>
                    <a:pt x="14682" y="2558"/>
                    <a:pt x="14665" y="2550"/>
                  </a:cubicBezTo>
                  <a:cubicBezTo>
                    <a:pt x="14662" y="2583"/>
                    <a:pt x="14737" y="2592"/>
                    <a:pt x="14701" y="2636"/>
                  </a:cubicBezTo>
                  <a:cubicBezTo>
                    <a:pt x="14664" y="2604"/>
                    <a:pt x="14615" y="2585"/>
                    <a:pt x="14565" y="2571"/>
                  </a:cubicBezTo>
                  <a:cubicBezTo>
                    <a:pt x="14564" y="2566"/>
                    <a:pt x="14563" y="2562"/>
                    <a:pt x="14559" y="2559"/>
                  </a:cubicBezTo>
                  <a:cubicBezTo>
                    <a:pt x="14549" y="2551"/>
                    <a:pt x="14539" y="2542"/>
                    <a:pt x="14520" y="2529"/>
                  </a:cubicBezTo>
                  <a:cubicBezTo>
                    <a:pt x="14513" y="2524"/>
                    <a:pt x="14502" y="2523"/>
                    <a:pt x="14497" y="2529"/>
                  </a:cubicBezTo>
                  <a:cubicBezTo>
                    <a:pt x="14492" y="2535"/>
                    <a:pt x="14495" y="2544"/>
                    <a:pt x="14503" y="2550"/>
                  </a:cubicBezTo>
                  <a:cubicBezTo>
                    <a:pt x="14504" y="2551"/>
                    <a:pt x="14504" y="2552"/>
                    <a:pt x="14506" y="2553"/>
                  </a:cubicBezTo>
                  <a:cubicBezTo>
                    <a:pt x="14479" y="2547"/>
                    <a:pt x="14454" y="2542"/>
                    <a:pt x="14429" y="2535"/>
                  </a:cubicBezTo>
                  <a:cubicBezTo>
                    <a:pt x="14335" y="2510"/>
                    <a:pt x="14255" y="2475"/>
                    <a:pt x="14237" y="2367"/>
                  </a:cubicBezTo>
                  <a:lnTo>
                    <a:pt x="14237" y="2364"/>
                  </a:lnTo>
                  <a:close/>
                  <a:moveTo>
                    <a:pt x="17070" y="2364"/>
                  </a:moveTo>
                  <a:cubicBezTo>
                    <a:pt x="16989" y="2368"/>
                    <a:pt x="17033" y="2445"/>
                    <a:pt x="17017" y="2488"/>
                  </a:cubicBezTo>
                  <a:cubicBezTo>
                    <a:pt x="17151" y="2578"/>
                    <a:pt x="17177" y="2580"/>
                    <a:pt x="17292" y="2594"/>
                  </a:cubicBezTo>
                  <a:cubicBezTo>
                    <a:pt x="17250" y="2517"/>
                    <a:pt x="17136" y="2439"/>
                    <a:pt x="17070" y="2364"/>
                  </a:cubicBezTo>
                  <a:close/>
                  <a:moveTo>
                    <a:pt x="16766" y="2370"/>
                  </a:moveTo>
                  <a:lnTo>
                    <a:pt x="16736" y="2420"/>
                  </a:lnTo>
                  <a:lnTo>
                    <a:pt x="16801" y="2464"/>
                  </a:lnTo>
                  <a:lnTo>
                    <a:pt x="16831" y="2414"/>
                  </a:lnTo>
                  <a:lnTo>
                    <a:pt x="16766" y="2370"/>
                  </a:lnTo>
                  <a:close/>
                  <a:moveTo>
                    <a:pt x="4896" y="2411"/>
                  </a:moveTo>
                  <a:lnTo>
                    <a:pt x="4831" y="2464"/>
                  </a:lnTo>
                  <a:lnTo>
                    <a:pt x="4864" y="2506"/>
                  </a:lnTo>
                  <a:lnTo>
                    <a:pt x="4926" y="2455"/>
                  </a:lnTo>
                  <a:lnTo>
                    <a:pt x="4896" y="2411"/>
                  </a:lnTo>
                  <a:close/>
                  <a:moveTo>
                    <a:pt x="9178" y="2435"/>
                  </a:moveTo>
                  <a:cubicBezTo>
                    <a:pt x="9126" y="2497"/>
                    <a:pt x="9053" y="2473"/>
                    <a:pt x="9033" y="2506"/>
                  </a:cubicBezTo>
                  <a:cubicBezTo>
                    <a:pt x="8999" y="2476"/>
                    <a:pt x="8967" y="2500"/>
                    <a:pt x="8936" y="2473"/>
                  </a:cubicBezTo>
                  <a:cubicBezTo>
                    <a:pt x="8952" y="2465"/>
                    <a:pt x="8970" y="2458"/>
                    <a:pt x="8986" y="2449"/>
                  </a:cubicBezTo>
                  <a:cubicBezTo>
                    <a:pt x="9061" y="2441"/>
                    <a:pt x="9134" y="2407"/>
                    <a:pt x="9178" y="2435"/>
                  </a:cubicBezTo>
                  <a:close/>
                  <a:moveTo>
                    <a:pt x="14630" y="2449"/>
                  </a:moveTo>
                  <a:cubicBezTo>
                    <a:pt x="14671" y="2462"/>
                    <a:pt x="14692" y="2438"/>
                    <a:pt x="14739" y="2464"/>
                  </a:cubicBezTo>
                  <a:cubicBezTo>
                    <a:pt x="14699" y="2502"/>
                    <a:pt x="14769" y="2510"/>
                    <a:pt x="14801" y="2529"/>
                  </a:cubicBezTo>
                  <a:cubicBezTo>
                    <a:pt x="14781" y="2524"/>
                    <a:pt x="14763" y="2525"/>
                    <a:pt x="14748" y="2526"/>
                  </a:cubicBezTo>
                  <a:cubicBezTo>
                    <a:pt x="14724" y="2509"/>
                    <a:pt x="14698" y="2499"/>
                    <a:pt x="14674" y="2491"/>
                  </a:cubicBezTo>
                  <a:cubicBezTo>
                    <a:pt x="14657" y="2485"/>
                    <a:pt x="14643" y="2477"/>
                    <a:pt x="14630" y="2470"/>
                  </a:cubicBezTo>
                  <a:cubicBezTo>
                    <a:pt x="14630" y="2464"/>
                    <a:pt x="14630" y="2456"/>
                    <a:pt x="14630" y="2449"/>
                  </a:cubicBezTo>
                  <a:close/>
                  <a:moveTo>
                    <a:pt x="5357" y="2464"/>
                  </a:moveTo>
                  <a:cubicBezTo>
                    <a:pt x="5341" y="2473"/>
                    <a:pt x="5323" y="2477"/>
                    <a:pt x="5301" y="2482"/>
                  </a:cubicBezTo>
                  <a:cubicBezTo>
                    <a:pt x="5259" y="2493"/>
                    <a:pt x="5203" y="2508"/>
                    <a:pt x="5171" y="2559"/>
                  </a:cubicBezTo>
                  <a:cubicBezTo>
                    <a:pt x="5163" y="2572"/>
                    <a:pt x="5168" y="2584"/>
                    <a:pt x="5180" y="2588"/>
                  </a:cubicBezTo>
                  <a:cubicBezTo>
                    <a:pt x="5192" y="2592"/>
                    <a:pt x="5207" y="2586"/>
                    <a:pt x="5216" y="2574"/>
                  </a:cubicBezTo>
                  <a:cubicBezTo>
                    <a:pt x="5231" y="2549"/>
                    <a:pt x="5257" y="2540"/>
                    <a:pt x="5298" y="2529"/>
                  </a:cubicBezTo>
                  <a:cubicBezTo>
                    <a:pt x="5323" y="2523"/>
                    <a:pt x="5351" y="2518"/>
                    <a:pt x="5375" y="2506"/>
                  </a:cubicBezTo>
                  <a:cubicBezTo>
                    <a:pt x="5377" y="2505"/>
                    <a:pt x="5377" y="2504"/>
                    <a:pt x="5378" y="2503"/>
                  </a:cubicBezTo>
                  <a:cubicBezTo>
                    <a:pt x="5389" y="2495"/>
                    <a:pt x="5394" y="2480"/>
                    <a:pt x="5390" y="2470"/>
                  </a:cubicBezTo>
                  <a:cubicBezTo>
                    <a:pt x="5386" y="2459"/>
                    <a:pt x="5371" y="2457"/>
                    <a:pt x="5357" y="2464"/>
                  </a:cubicBezTo>
                  <a:close/>
                  <a:moveTo>
                    <a:pt x="4483" y="2470"/>
                  </a:moveTo>
                  <a:cubicBezTo>
                    <a:pt x="4460" y="2464"/>
                    <a:pt x="4429" y="2470"/>
                    <a:pt x="4406" y="2485"/>
                  </a:cubicBezTo>
                  <a:lnTo>
                    <a:pt x="4403" y="2488"/>
                  </a:lnTo>
                  <a:lnTo>
                    <a:pt x="4400" y="2491"/>
                  </a:lnTo>
                  <a:cubicBezTo>
                    <a:pt x="4392" y="2499"/>
                    <a:pt x="4385" y="2507"/>
                    <a:pt x="4379" y="2517"/>
                  </a:cubicBezTo>
                  <a:lnTo>
                    <a:pt x="4376" y="2514"/>
                  </a:lnTo>
                  <a:cubicBezTo>
                    <a:pt x="4287" y="2484"/>
                    <a:pt x="4226" y="2601"/>
                    <a:pt x="4131" y="2683"/>
                  </a:cubicBezTo>
                  <a:cubicBezTo>
                    <a:pt x="4172" y="2721"/>
                    <a:pt x="4145" y="2765"/>
                    <a:pt x="4202" y="2801"/>
                  </a:cubicBezTo>
                  <a:cubicBezTo>
                    <a:pt x="4326" y="2703"/>
                    <a:pt x="4363" y="2686"/>
                    <a:pt x="4433" y="2582"/>
                  </a:cubicBezTo>
                  <a:lnTo>
                    <a:pt x="4430" y="2579"/>
                  </a:lnTo>
                  <a:cubicBezTo>
                    <a:pt x="4449" y="2573"/>
                    <a:pt x="4472" y="2566"/>
                    <a:pt x="4492" y="2550"/>
                  </a:cubicBezTo>
                  <a:cubicBezTo>
                    <a:pt x="4500" y="2543"/>
                    <a:pt x="4508" y="2533"/>
                    <a:pt x="4515" y="2523"/>
                  </a:cubicBezTo>
                  <a:lnTo>
                    <a:pt x="4518" y="2517"/>
                  </a:lnTo>
                  <a:lnTo>
                    <a:pt x="4518" y="2509"/>
                  </a:lnTo>
                  <a:cubicBezTo>
                    <a:pt x="4516" y="2488"/>
                    <a:pt x="4504" y="2475"/>
                    <a:pt x="4483" y="2470"/>
                  </a:cubicBezTo>
                  <a:close/>
                  <a:moveTo>
                    <a:pt x="6687" y="2503"/>
                  </a:moveTo>
                  <a:cubicBezTo>
                    <a:pt x="6674" y="2543"/>
                    <a:pt x="6692" y="2527"/>
                    <a:pt x="6711" y="2547"/>
                  </a:cubicBezTo>
                  <a:cubicBezTo>
                    <a:pt x="6698" y="2557"/>
                    <a:pt x="6684" y="2569"/>
                    <a:pt x="6672" y="2579"/>
                  </a:cubicBezTo>
                  <a:cubicBezTo>
                    <a:pt x="6649" y="2575"/>
                    <a:pt x="6635" y="2547"/>
                    <a:pt x="6622" y="2517"/>
                  </a:cubicBezTo>
                  <a:cubicBezTo>
                    <a:pt x="6642" y="2517"/>
                    <a:pt x="6661" y="2518"/>
                    <a:pt x="6687" y="2503"/>
                  </a:cubicBezTo>
                  <a:close/>
                  <a:moveTo>
                    <a:pt x="4823" y="2506"/>
                  </a:moveTo>
                  <a:cubicBezTo>
                    <a:pt x="4809" y="2515"/>
                    <a:pt x="4799" y="2526"/>
                    <a:pt x="4790" y="2535"/>
                  </a:cubicBezTo>
                  <a:cubicBezTo>
                    <a:pt x="4785" y="2540"/>
                    <a:pt x="4780" y="2543"/>
                    <a:pt x="4775" y="2547"/>
                  </a:cubicBezTo>
                  <a:cubicBezTo>
                    <a:pt x="4730" y="2549"/>
                    <a:pt x="4679" y="2590"/>
                    <a:pt x="4625" y="2636"/>
                  </a:cubicBezTo>
                  <a:cubicBezTo>
                    <a:pt x="4569" y="2682"/>
                    <a:pt x="4511" y="2732"/>
                    <a:pt x="4447" y="2751"/>
                  </a:cubicBezTo>
                  <a:cubicBezTo>
                    <a:pt x="4517" y="2780"/>
                    <a:pt x="4594" y="2775"/>
                    <a:pt x="4675" y="2763"/>
                  </a:cubicBezTo>
                  <a:cubicBezTo>
                    <a:pt x="4682" y="2706"/>
                    <a:pt x="4733" y="2646"/>
                    <a:pt x="4781" y="2588"/>
                  </a:cubicBezTo>
                  <a:lnTo>
                    <a:pt x="4769" y="2582"/>
                  </a:lnTo>
                  <a:cubicBezTo>
                    <a:pt x="4776" y="2579"/>
                    <a:pt x="4782" y="2574"/>
                    <a:pt x="4787" y="2571"/>
                  </a:cubicBezTo>
                  <a:cubicBezTo>
                    <a:pt x="4795" y="2564"/>
                    <a:pt x="4803" y="2560"/>
                    <a:pt x="4811" y="2553"/>
                  </a:cubicBezTo>
                  <a:cubicBezTo>
                    <a:pt x="4819" y="2545"/>
                    <a:pt x="4826" y="2535"/>
                    <a:pt x="4837" y="2526"/>
                  </a:cubicBezTo>
                  <a:cubicBezTo>
                    <a:pt x="4845" y="2520"/>
                    <a:pt x="4850" y="2512"/>
                    <a:pt x="4846" y="2506"/>
                  </a:cubicBezTo>
                  <a:cubicBezTo>
                    <a:pt x="4842" y="2500"/>
                    <a:pt x="4831" y="2499"/>
                    <a:pt x="4823" y="2506"/>
                  </a:cubicBezTo>
                  <a:close/>
                  <a:moveTo>
                    <a:pt x="4459" y="2509"/>
                  </a:moveTo>
                  <a:cubicBezTo>
                    <a:pt x="4466" y="2510"/>
                    <a:pt x="4471" y="2515"/>
                    <a:pt x="4474" y="2520"/>
                  </a:cubicBezTo>
                  <a:cubicBezTo>
                    <a:pt x="4463" y="2531"/>
                    <a:pt x="4449" y="2534"/>
                    <a:pt x="4430" y="2541"/>
                  </a:cubicBezTo>
                  <a:lnTo>
                    <a:pt x="4418" y="2523"/>
                  </a:lnTo>
                  <a:cubicBezTo>
                    <a:pt x="4420" y="2520"/>
                    <a:pt x="4422" y="2517"/>
                    <a:pt x="4424" y="2514"/>
                  </a:cubicBezTo>
                  <a:cubicBezTo>
                    <a:pt x="4434" y="2509"/>
                    <a:pt x="4447" y="2505"/>
                    <a:pt x="4459" y="2509"/>
                  </a:cubicBezTo>
                  <a:close/>
                  <a:moveTo>
                    <a:pt x="14845" y="2532"/>
                  </a:moveTo>
                  <a:lnTo>
                    <a:pt x="14848" y="2532"/>
                  </a:lnTo>
                  <a:cubicBezTo>
                    <a:pt x="14847" y="2537"/>
                    <a:pt x="14847" y="2542"/>
                    <a:pt x="14845" y="2547"/>
                  </a:cubicBezTo>
                  <a:cubicBezTo>
                    <a:pt x="14846" y="2542"/>
                    <a:pt x="14845" y="2538"/>
                    <a:pt x="14845" y="2532"/>
                  </a:cubicBezTo>
                  <a:close/>
                  <a:moveTo>
                    <a:pt x="11181" y="2535"/>
                  </a:moveTo>
                  <a:cubicBezTo>
                    <a:pt x="11233" y="2523"/>
                    <a:pt x="11218" y="2572"/>
                    <a:pt x="11255" y="2574"/>
                  </a:cubicBezTo>
                  <a:cubicBezTo>
                    <a:pt x="11264" y="2596"/>
                    <a:pt x="11163" y="2577"/>
                    <a:pt x="11181" y="2535"/>
                  </a:cubicBezTo>
                  <a:close/>
                  <a:moveTo>
                    <a:pt x="5801" y="2571"/>
                  </a:moveTo>
                  <a:cubicBezTo>
                    <a:pt x="5768" y="2582"/>
                    <a:pt x="5739" y="2579"/>
                    <a:pt x="5706" y="2591"/>
                  </a:cubicBezTo>
                  <a:cubicBezTo>
                    <a:pt x="5731" y="2617"/>
                    <a:pt x="5700" y="2641"/>
                    <a:pt x="5697" y="2665"/>
                  </a:cubicBezTo>
                  <a:cubicBezTo>
                    <a:pt x="5755" y="2605"/>
                    <a:pt x="5818" y="2636"/>
                    <a:pt x="5801" y="2571"/>
                  </a:cubicBezTo>
                  <a:close/>
                  <a:moveTo>
                    <a:pt x="8333" y="2585"/>
                  </a:moveTo>
                  <a:cubicBezTo>
                    <a:pt x="8328" y="2603"/>
                    <a:pt x="8320" y="2619"/>
                    <a:pt x="8309" y="2630"/>
                  </a:cubicBezTo>
                  <a:cubicBezTo>
                    <a:pt x="8288" y="2639"/>
                    <a:pt x="8266" y="2647"/>
                    <a:pt x="8244" y="2656"/>
                  </a:cubicBezTo>
                  <a:cubicBezTo>
                    <a:pt x="8219" y="2659"/>
                    <a:pt x="8192" y="2656"/>
                    <a:pt x="8164" y="2647"/>
                  </a:cubicBezTo>
                  <a:cubicBezTo>
                    <a:pt x="8185" y="2587"/>
                    <a:pt x="8283" y="2608"/>
                    <a:pt x="8333" y="2585"/>
                  </a:cubicBezTo>
                  <a:close/>
                  <a:moveTo>
                    <a:pt x="5476" y="2591"/>
                  </a:moveTo>
                  <a:cubicBezTo>
                    <a:pt x="5470" y="2586"/>
                    <a:pt x="5458" y="2588"/>
                    <a:pt x="5449" y="2597"/>
                  </a:cubicBezTo>
                  <a:lnTo>
                    <a:pt x="5434" y="2609"/>
                  </a:lnTo>
                  <a:cubicBezTo>
                    <a:pt x="5416" y="2625"/>
                    <a:pt x="5398" y="2641"/>
                    <a:pt x="5387" y="2659"/>
                  </a:cubicBezTo>
                  <a:cubicBezTo>
                    <a:pt x="5381" y="2669"/>
                    <a:pt x="5384" y="2681"/>
                    <a:pt x="5393" y="2683"/>
                  </a:cubicBezTo>
                  <a:cubicBezTo>
                    <a:pt x="5399" y="2684"/>
                    <a:pt x="5407" y="2682"/>
                    <a:pt x="5414" y="2677"/>
                  </a:cubicBezTo>
                  <a:cubicBezTo>
                    <a:pt x="5416" y="2675"/>
                    <a:pt x="5418" y="2671"/>
                    <a:pt x="5419" y="2668"/>
                  </a:cubicBezTo>
                  <a:cubicBezTo>
                    <a:pt x="5426" y="2657"/>
                    <a:pt x="5441" y="2643"/>
                    <a:pt x="5455" y="2630"/>
                  </a:cubicBezTo>
                  <a:lnTo>
                    <a:pt x="5470" y="2618"/>
                  </a:lnTo>
                  <a:cubicBezTo>
                    <a:pt x="5479" y="2610"/>
                    <a:pt x="5482" y="2598"/>
                    <a:pt x="5476" y="2591"/>
                  </a:cubicBezTo>
                  <a:close/>
                  <a:moveTo>
                    <a:pt x="16547" y="2733"/>
                  </a:moveTo>
                  <a:cubicBezTo>
                    <a:pt x="16519" y="2761"/>
                    <a:pt x="16511" y="2789"/>
                    <a:pt x="16515" y="2816"/>
                  </a:cubicBezTo>
                  <a:cubicBezTo>
                    <a:pt x="16552" y="2830"/>
                    <a:pt x="16608" y="2907"/>
                    <a:pt x="16633" y="2884"/>
                  </a:cubicBezTo>
                  <a:cubicBezTo>
                    <a:pt x="16642" y="2892"/>
                    <a:pt x="16649" y="2902"/>
                    <a:pt x="16657" y="2913"/>
                  </a:cubicBezTo>
                  <a:cubicBezTo>
                    <a:pt x="16658" y="2916"/>
                    <a:pt x="16660" y="2917"/>
                    <a:pt x="16663" y="2919"/>
                  </a:cubicBezTo>
                  <a:cubicBezTo>
                    <a:pt x="16668" y="2924"/>
                    <a:pt x="16675" y="2925"/>
                    <a:pt x="16680" y="2922"/>
                  </a:cubicBezTo>
                  <a:cubicBezTo>
                    <a:pt x="16688" y="2919"/>
                    <a:pt x="16689" y="2910"/>
                    <a:pt x="16683" y="2901"/>
                  </a:cubicBezTo>
                  <a:cubicBezTo>
                    <a:pt x="16673" y="2885"/>
                    <a:pt x="16656" y="2860"/>
                    <a:pt x="16627" y="2845"/>
                  </a:cubicBezTo>
                  <a:lnTo>
                    <a:pt x="16636" y="2839"/>
                  </a:lnTo>
                  <a:cubicBezTo>
                    <a:pt x="16610" y="2804"/>
                    <a:pt x="16587" y="2768"/>
                    <a:pt x="16547" y="2733"/>
                  </a:cubicBezTo>
                  <a:close/>
                  <a:moveTo>
                    <a:pt x="7837" y="2736"/>
                  </a:moveTo>
                  <a:lnTo>
                    <a:pt x="7842" y="2754"/>
                  </a:lnTo>
                  <a:lnTo>
                    <a:pt x="7786" y="2774"/>
                  </a:lnTo>
                  <a:lnTo>
                    <a:pt x="7780" y="2763"/>
                  </a:lnTo>
                  <a:cubicBezTo>
                    <a:pt x="7798" y="2754"/>
                    <a:pt x="7818" y="2744"/>
                    <a:pt x="7837" y="2736"/>
                  </a:cubicBezTo>
                  <a:close/>
                  <a:moveTo>
                    <a:pt x="5009" y="2742"/>
                  </a:moveTo>
                  <a:cubicBezTo>
                    <a:pt x="4993" y="2740"/>
                    <a:pt x="4939" y="2769"/>
                    <a:pt x="4893" y="2836"/>
                  </a:cubicBezTo>
                  <a:cubicBezTo>
                    <a:pt x="5000" y="2776"/>
                    <a:pt x="5024" y="2744"/>
                    <a:pt x="5009" y="2742"/>
                  </a:cubicBezTo>
                  <a:close/>
                  <a:moveTo>
                    <a:pt x="4560" y="2777"/>
                  </a:moveTo>
                  <a:cubicBezTo>
                    <a:pt x="4527" y="2811"/>
                    <a:pt x="4509" y="2786"/>
                    <a:pt x="4474" y="2836"/>
                  </a:cubicBezTo>
                  <a:cubicBezTo>
                    <a:pt x="4472" y="2934"/>
                    <a:pt x="4597" y="2811"/>
                    <a:pt x="4560" y="2777"/>
                  </a:cubicBezTo>
                  <a:close/>
                  <a:moveTo>
                    <a:pt x="4722" y="2783"/>
                  </a:moveTo>
                  <a:cubicBezTo>
                    <a:pt x="4689" y="2824"/>
                    <a:pt x="4573" y="2875"/>
                    <a:pt x="4631" y="2904"/>
                  </a:cubicBezTo>
                  <a:cubicBezTo>
                    <a:pt x="4687" y="2860"/>
                    <a:pt x="4723" y="2820"/>
                    <a:pt x="4722" y="2783"/>
                  </a:cubicBezTo>
                  <a:close/>
                  <a:moveTo>
                    <a:pt x="4834" y="2807"/>
                  </a:moveTo>
                  <a:cubicBezTo>
                    <a:pt x="4786" y="2829"/>
                    <a:pt x="4745" y="2824"/>
                    <a:pt x="4687" y="2890"/>
                  </a:cubicBezTo>
                  <a:cubicBezTo>
                    <a:pt x="4711" y="2933"/>
                    <a:pt x="4835" y="2855"/>
                    <a:pt x="4834" y="2807"/>
                  </a:cubicBezTo>
                  <a:close/>
                  <a:moveTo>
                    <a:pt x="5880" y="2813"/>
                  </a:moveTo>
                  <a:cubicBezTo>
                    <a:pt x="5963" y="2834"/>
                    <a:pt x="6067" y="2794"/>
                    <a:pt x="6129" y="2875"/>
                  </a:cubicBezTo>
                  <a:cubicBezTo>
                    <a:pt x="6106" y="2891"/>
                    <a:pt x="6113" y="2910"/>
                    <a:pt x="6081" y="2925"/>
                  </a:cubicBezTo>
                  <a:lnTo>
                    <a:pt x="6090" y="2928"/>
                  </a:lnTo>
                  <a:cubicBezTo>
                    <a:pt x="6053" y="2935"/>
                    <a:pt x="6020" y="2957"/>
                    <a:pt x="5990" y="2978"/>
                  </a:cubicBezTo>
                  <a:cubicBezTo>
                    <a:pt x="5963" y="2997"/>
                    <a:pt x="5940" y="3015"/>
                    <a:pt x="5913" y="3023"/>
                  </a:cubicBezTo>
                  <a:lnTo>
                    <a:pt x="5913" y="3017"/>
                  </a:lnTo>
                  <a:cubicBezTo>
                    <a:pt x="5885" y="2987"/>
                    <a:pt x="5821" y="3068"/>
                    <a:pt x="5801" y="3011"/>
                  </a:cubicBezTo>
                  <a:lnTo>
                    <a:pt x="5889" y="2949"/>
                  </a:lnTo>
                  <a:cubicBezTo>
                    <a:pt x="5898" y="2945"/>
                    <a:pt x="5909" y="2939"/>
                    <a:pt x="5919" y="2934"/>
                  </a:cubicBezTo>
                  <a:lnTo>
                    <a:pt x="5922" y="2934"/>
                  </a:lnTo>
                  <a:cubicBezTo>
                    <a:pt x="5928" y="2930"/>
                    <a:pt x="5930" y="2922"/>
                    <a:pt x="5928" y="2916"/>
                  </a:cubicBezTo>
                  <a:cubicBezTo>
                    <a:pt x="5925" y="2910"/>
                    <a:pt x="5915" y="2906"/>
                    <a:pt x="5907" y="2910"/>
                  </a:cubicBezTo>
                  <a:cubicBezTo>
                    <a:pt x="5893" y="2917"/>
                    <a:pt x="5880" y="2922"/>
                    <a:pt x="5872" y="2925"/>
                  </a:cubicBezTo>
                  <a:lnTo>
                    <a:pt x="5872" y="2919"/>
                  </a:lnTo>
                  <a:cubicBezTo>
                    <a:pt x="5828" y="2885"/>
                    <a:pt x="5903" y="2859"/>
                    <a:pt x="5860" y="2825"/>
                  </a:cubicBezTo>
                  <a:lnTo>
                    <a:pt x="5863" y="2822"/>
                  </a:lnTo>
                  <a:cubicBezTo>
                    <a:pt x="5864" y="2821"/>
                    <a:pt x="5867" y="2820"/>
                    <a:pt x="5869" y="2819"/>
                  </a:cubicBezTo>
                  <a:cubicBezTo>
                    <a:pt x="5873" y="2816"/>
                    <a:pt x="5876" y="2815"/>
                    <a:pt x="5880" y="2813"/>
                  </a:cubicBezTo>
                  <a:close/>
                  <a:moveTo>
                    <a:pt x="5295" y="2836"/>
                  </a:moveTo>
                  <a:cubicBezTo>
                    <a:pt x="5288" y="2828"/>
                    <a:pt x="5272" y="2832"/>
                    <a:pt x="5260" y="2842"/>
                  </a:cubicBezTo>
                  <a:cubicBezTo>
                    <a:pt x="5204" y="2890"/>
                    <a:pt x="5144" y="2937"/>
                    <a:pt x="5086" y="2984"/>
                  </a:cubicBezTo>
                  <a:cubicBezTo>
                    <a:pt x="4971" y="3077"/>
                    <a:pt x="4852" y="3178"/>
                    <a:pt x="4763" y="3291"/>
                  </a:cubicBezTo>
                  <a:cubicBezTo>
                    <a:pt x="4754" y="3304"/>
                    <a:pt x="4756" y="3319"/>
                    <a:pt x="4766" y="3324"/>
                  </a:cubicBezTo>
                  <a:cubicBezTo>
                    <a:pt x="4775" y="3328"/>
                    <a:pt x="4786" y="3324"/>
                    <a:pt x="4796" y="3315"/>
                  </a:cubicBezTo>
                  <a:cubicBezTo>
                    <a:pt x="4798" y="3314"/>
                    <a:pt x="4800" y="3314"/>
                    <a:pt x="4802" y="3312"/>
                  </a:cubicBezTo>
                  <a:cubicBezTo>
                    <a:pt x="4885" y="3205"/>
                    <a:pt x="4998" y="3107"/>
                    <a:pt x="5109" y="3017"/>
                  </a:cubicBezTo>
                  <a:cubicBezTo>
                    <a:pt x="5168" y="2969"/>
                    <a:pt x="5229" y="2921"/>
                    <a:pt x="5286" y="2872"/>
                  </a:cubicBezTo>
                  <a:cubicBezTo>
                    <a:pt x="5299" y="2861"/>
                    <a:pt x="5303" y="2844"/>
                    <a:pt x="5295" y="2836"/>
                  </a:cubicBezTo>
                  <a:close/>
                  <a:moveTo>
                    <a:pt x="15451" y="2854"/>
                  </a:moveTo>
                  <a:cubicBezTo>
                    <a:pt x="15570" y="2848"/>
                    <a:pt x="15584" y="2927"/>
                    <a:pt x="15682" y="2958"/>
                  </a:cubicBezTo>
                  <a:cubicBezTo>
                    <a:pt x="15684" y="2960"/>
                    <a:pt x="15689" y="2962"/>
                    <a:pt x="15690" y="2964"/>
                  </a:cubicBezTo>
                  <a:cubicBezTo>
                    <a:pt x="15692" y="2965"/>
                    <a:pt x="15692" y="2965"/>
                    <a:pt x="15693" y="2966"/>
                  </a:cubicBezTo>
                  <a:cubicBezTo>
                    <a:pt x="15693" y="2968"/>
                    <a:pt x="15693" y="2968"/>
                    <a:pt x="15693" y="2969"/>
                  </a:cubicBezTo>
                  <a:cubicBezTo>
                    <a:pt x="15692" y="2977"/>
                    <a:pt x="15691" y="2984"/>
                    <a:pt x="15690" y="2990"/>
                  </a:cubicBezTo>
                  <a:cubicBezTo>
                    <a:pt x="15690" y="2992"/>
                    <a:pt x="15688" y="2992"/>
                    <a:pt x="15688" y="2993"/>
                  </a:cubicBezTo>
                  <a:cubicBezTo>
                    <a:pt x="15551" y="2930"/>
                    <a:pt x="15528" y="2915"/>
                    <a:pt x="15451" y="2854"/>
                  </a:cubicBezTo>
                  <a:close/>
                  <a:moveTo>
                    <a:pt x="17700" y="2910"/>
                  </a:moveTo>
                  <a:cubicBezTo>
                    <a:pt x="17706" y="2928"/>
                    <a:pt x="17765" y="3023"/>
                    <a:pt x="17794" y="2993"/>
                  </a:cubicBezTo>
                  <a:cubicBezTo>
                    <a:pt x="17755" y="2972"/>
                    <a:pt x="17746" y="2881"/>
                    <a:pt x="17700" y="2910"/>
                  </a:cubicBezTo>
                  <a:close/>
                  <a:moveTo>
                    <a:pt x="5455" y="2928"/>
                  </a:moveTo>
                  <a:cubicBezTo>
                    <a:pt x="5431" y="2958"/>
                    <a:pt x="5399" y="2985"/>
                    <a:pt x="5363" y="3008"/>
                  </a:cubicBezTo>
                  <a:cubicBezTo>
                    <a:pt x="5394" y="2981"/>
                    <a:pt x="5424" y="2953"/>
                    <a:pt x="5455" y="2928"/>
                  </a:cubicBezTo>
                  <a:close/>
                  <a:moveTo>
                    <a:pt x="4802" y="2931"/>
                  </a:moveTo>
                  <a:cubicBezTo>
                    <a:pt x="4796" y="2924"/>
                    <a:pt x="4781" y="2928"/>
                    <a:pt x="4769" y="2937"/>
                  </a:cubicBezTo>
                  <a:cubicBezTo>
                    <a:pt x="4726" y="2974"/>
                    <a:pt x="4682" y="3011"/>
                    <a:pt x="4639" y="3049"/>
                  </a:cubicBezTo>
                  <a:cubicBezTo>
                    <a:pt x="4628" y="3059"/>
                    <a:pt x="4627" y="3071"/>
                    <a:pt x="4633" y="3079"/>
                  </a:cubicBezTo>
                  <a:cubicBezTo>
                    <a:pt x="4640" y="3086"/>
                    <a:pt x="4652" y="3086"/>
                    <a:pt x="4663" y="3076"/>
                  </a:cubicBezTo>
                  <a:cubicBezTo>
                    <a:pt x="4706" y="3038"/>
                    <a:pt x="4749" y="3001"/>
                    <a:pt x="4793" y="2964"/>
                  </a:cubicBezTo>
                  <a:cubicBezTo>
                    <a:pt x="4804" y="2954"/>
                    <a:pt x="4808" y="2938"/>
                    <a:pt x="4802" y="2931"/>
                  </a:cubicBezTo>
                  <a:close/>
                  <a:moveTo>
                    <a:pt x="6696" y="2972"/>
                  </a:moveTo>
                  <a:cubicBezTo>
                    <a:pt x="6694" y="2978"/>
                    <a:pt x="6694" y="2985"/>
                    <a:pt x="6696" y="2990"/>
                  </a:cubicBezTo>
                  <a:cubicBezTo>
                    <a:pt x="6699" y="2997"/>
                    <a:pt x="6706" y="3000"/>
                    <a:pt x="6714" y="3002"/>
                  </a:cubicBezTo>
                  <a:cubicBezTo>
                    <a:pt x="6701" y="3023"/>
                    <a:pt x="6681" y="3046"/>
                    <a:pt x="6684" y="3058"/>
                  </a:cubicBezTo>
                  <a:cubicBezTo>
                    <a:pt x="6650" y="3037"/>
                    <a:pt x="6585" y="3100"/>
                    <a:pt x="6560" y="3052"/>
                  </a:cubicBezTo>
                  <a:cubicBezTo>
                    <a:pt x="6597" y="3052"/>
                    <a:pt x="6669" y="2993"/>
                    <a:pt x="6696" y="2972"/>
                  </a:cubicBezTo>
                  <a:close/>
                  <a:moveTo>
                    <a:pt x="4323" y="2987"/>
                  </a:moveTo>
                  <a:cubicBezTo>
                    <a:pt x="4306" y="2996"/>
                    <a:pt x="4207" y="3031"/>
                    <a:pt x="4238" y="3082"/>
                  </a:cubicBezTo>
                  <a:cubicBezTo>
                    <a:pt x="4264" y="3019"/>
                    <a:pt x="4350" y="3059"/>
                    <a:pt x="4323" y="2987"/>
                  </a:cubicBezTo>
                  <a:close/>
                  <a:moveTo>
                    <a:pt x="15720" y="2987"/>
                  </a:moveTo>
                  <a:cubicBezTo>
                    <a:pt x="15746" y="3009"/>
                    <a:pt x="15769" y="3034"/>
                    <a:pt x="15785" y="3058"/>
                  </a:cubicBezTo>
                  <a:cubicBezTo>
                    <a:pt x="15757" y="3051"/>
                    <a:pt x="15737" y="3049"/>
                    <a:pt x="15738" y="3076"/>
                  </a:cubicBezTo>
                  <a:cubicBezTo>
                    <a:pt x="15645" y="3042"/>
                    <a:pt x="15775" y="3033"/>
                    <a:pt x="15723" y="3011"/>
                  </a:cubicBezTo>
                  <a:lnTo>
                    <a:pt x="15717" y="3011"/>
                  </a:lnTo>
                  <a:cubicBezTo>
                    <a:pt x="15718" y="3007"/>
                    <a:pt x="15719" y="3004"/>
                    <a:pt x="15720" y="2999"/>
                  </a:cubicBezTo>
                  <a:cubicBezTo>
                    <a:pt x="15720" y="2996"/>
                    <a:pt x="15719" y="2991"/>
                    <a:pt x="15720" y="2987"/>
                  </a:cubicBezTo>
                  <a:close/>
                  <a:moveTo>
                    <a:pt x="15002" y="2993"/>
                  </a:moveTo>
                  <a:cubicBezTo>
                    <a:pt x="15019" y="2999"/>
                    <a:pt x="15029" y="3005"/>
                    <a:pt x="15034" y="3014"/>
                  </a:cubicBezTo>
                  <a:cubicBezTo>
                    <a:pt x="15024" y="3006"/>
                    <a:pt x="15013" y="3000"/>
                    <a:pt x="15002" y="2993"/>
                  </a:cubicBezTo>
                  <a:close/>
                  <a:moveTo>
                    <a:pt x="16072" y="2993"/>
                  </a:moveTo>
                  <a:cubicBezTo>
                    <a:pt x="16082" y="2999"/>
                    <a:pt x="16092" y="3006"/>
                    <a:pt x="16101" y="3014"/>
                  </a:cubicBezTo>
                  <a:cubicBezTo>
                    <a:pt x="16094" y="3017"/>
                    <a:pt x="16084" y="3016"/>
                    <a:pt x="16066" y="3008"/>
                  </a:cubicBezTo>
                  <a:cubicBezTo>
                    <a:pt x="16068" y="3002"/>
                    <a:pt x="16070" y="2998"/>
                    <a:pt x="16072" y="2993"/>
                  </a:cubicBezTo>
                  <a:close/>
                  <a:moveTo>
                    <a:pt x="18648" y="2996"/>
                  </a:moveTo>
                  <a:cubicBezTo>
                    <a:pt x="18683" y="3034"/>
                    <a:pt x="18686" y="3101"/>
                    <a:pt x="18743" y="3085"/>
                  </a:cubicBezTo>
                  <a:cubicBezTo>
                    <a:pt x="18709" y="3046"/>
                    <a:pt x="18706" y="2979"/>
                    <a:pt x="18648" y="2996"/>
                  </a:cubicBezTo>
                  <a:close/>
                  <a:moveTo>
                    <a:pt x="16686" y="3020"/>
                  </a:moveTo>
                  <a:cubicBezTo>
                    <a:pt x="16700" y="3036"/>
                    <a:pt x="16702" y="3051"/>
                    <a:pt x="16686" y="3070"/>
                  </a:cubicBezTo>
                  <a:cubicBezTo>
                    <a:pt x="16713" y="3086"/>
                    <a:pt x="16744" y="3121"/>
                    <a:pt x="16760" y="3102"/>
                  </a:cubicBezTo>
                  <a:cubicBezTo>
                    <a:pt x="16738" y="3079"/>
                    <a:pt x="16759" y="3070"/>
                    <a:pt x="16781" y="3064"/>
                  </a:cubicBezTo>
                  <a:cubicBezTo>
                    <a:pt x="16753" y="3041"/>
                    <a:pt x="16729" y="3038"/>
                    <a:pt x="16707" y="3034"/>
                  </a:cubicBezTo>
                  <a:cubicBezTo>
                    <a:pt x="16713" y="3024"/>
                    <a:pt x="16702" y="3002"/>
                    <a:pt x="16686" y="3020"/>
                  </a:cubicBezTo>
                  <a:close/>
                  <a:moveTo>
                    <a:pt x="17118" y="3031"/>
                  </a:moveTo>
                  <a:cubicBezTo>
                    <a:pt x="17156" y="3050"/>
                    <a:pt x="17215" y="3148"/>
                    <a:pt x="17239" y="3114"/>
                  </a:cubicBezTo>
                  <a:cubicBezTo>
                    <a:pt x="17201" y="3095"/>
                    <a:pt x="17141" y="2997"/>
                    <a:pt x="17118" y="3031"/>
                  </a:cubicBezTo>
                  <a:close/>
                  <a:moveTo>
                    <a:pt x="5931" y="3043"/>
                  </a:moveTo>
                  <a:cubicBezTo>
                    <a:pt x="5932" y="3043"/>
                    <a:pt x="5935" y="3044"/>
                    <a:pt x="5937" y="3043"/>
                  </a:cubicBezTo>
                  <a:cubicBezTo>
                    <a:pt x="5933" y="3046"/>
                    <a:pt x="5928" y="3047"/>
                    <a:pt x="5925" y="3049"/>
                  </a:cubicBezTo>
                  <a:lnTo>
                    <a:pt x="5931" y="3043"/>
                  </a:lnTo>
                  <a:close/>
                  <a:moveTo>
                    <a:pt x="4433" y="3061"/>
                  </a:moveTo>
                  <a:cubicBezTo>
                    <a:pt x="4225" y="3202"/>
                    <a:pt x="4423" y="3171"/>
                    <a:pt x="4433" y="3061"/>
                  </a:cubicBezTo>
                  <a:close/>
                  <a:moveTo>
                    <a:pt x="6427" y="3067"/>
                  </a:moveTo>
                  <a:cubicBezTo>
                    <a:pt x="6434" y="3072"/>
                    <a:pt x="6442" y="3076"/>
                    <a:pt x="6451" y="3076"/>
                  </a:cubicBezTo>
                  <a:cubicBezTo>
                    <a:pt x="6455" y="3079"/>
                    <a:pt x="6458" y="3085"/>
                    <a:pt x="6463" y="3091"/>
                  </a:cubicBezTo>
                  <a:cubicBezTo>
                    <a:pt x="6439" y="3164"/>
                    <a:pt x="6373" y="3202"/>
                    <a:pt x="6297" y="3232"/>
                  </a:cubicBezTo>
                  <a:cubicBezTo>
                    <a:pt x="6221" y="3263"/>
                    <a:pt x="6136" y="3285"/>
                    <a:pt x="6072" y="3324"/>
                  </a:cubicBezTo>
                  <a:cubicBezTo>
                    <a:pt x="6088" y="3308"/>
                    <a:pt x="6098" y="3291"/>
                    <a:pt x="6108" y="3274"/>
                  </a:cubicBezTo>
                  <a:cubicBezTo>
                    <a:pt x="6156" y="3244"/>
                    <a:pt x="6204" y="3219"/>
                    <a:pt x="6205" y="3170"/>
                  </a:cubicBezTo>
                  <a:cubicBezTo>
                    <a:pt x="6213" y="3165"/>
                    <a:pt x="6221" y="3158"/>
                    <a:pt x="6229" y="3153"/>
                  </a:cubicBezTo>
                  <a:cubicBezTo>
                    <a:pt x="6238" y="3155"/>
                    <a:pt x="6248" y="3154"/>
                    <a:pt x="6259" y="3150"/>
                  </a:cubicBezTo>
                  <a:cubicBezTo>
                    <a:pt x="6269" y="3157"/>
                    <a:pt x="6279" y="3155"/>
                    <a:pt x="6291" y="3150"/>
                  </a:cubicBezTo>
                  <a:cubicBezTo>
                    <a:pt x="6238" y="3228"/>
                    <a:pt x="6369" y="3143"/>
                    <a:pt x="6309" y="3141"/>
                  </a:cubicBezTo>
                  <a:cubicBezTo>
                    <a:pt x="6321" y="3133"/>
                    <a:pt x="6331" y="3125"/>
                    <a:pt x="6344" y="3114"/>
                  </a:cubicBezTo>
                  <a:cubicBezTo>
                    <a:pt x="6372" y="3091"/>
                    <a:pt x="6400" y="3065"/>
                    <a:pt x="6427" y="3067"/>
                  </a:cubicBezTo>
                  <a:close/>
                  <a:moveTo>
                    <a:pt x="4424" y="3091"/>
                  </a:moveTo>
                  <a:cubicBezTo>
                    <a:pt x="4398" y="3110"/>
                    <a:pt x="4381" y="3143"/>
                    <a:pt x="4397" y="3167"/>
                  </a:cubicBezTo>
                  <a:cubicBezTo>
                    <a:pt x="4427" y="3159"/>
                    <a:pt x="4457" y="3138"/>
                    <a:pt x="4495" y="3091"/>
                  </a:cubicBezTo>
                  <a:cubicBezTo>
                    <a:pt x="4480" y="3063"/>
                    <a:pt x="4449" y="3071"/>
                    <a:pt x="4424" y="3091"/>
                  </a:cubicBezTo>
                  <a:close/>
                  <a:moveTo>
                    <a:pt x="4781" y="3150"/>
                  </a:moveTo>
                  <a:cubicBezTo>
                    <a:pt x="4759" y="3180"/>
                    <a:pt x="4667" y="3220"/>
                    <a:pt x="4696" y="3244"/>
                  </a:cubicBezTo>
                  <a:cubicBezTo>
                    <a:pt x="4716" y="3213"/>
                    <a:pt x="4809" y="3174"/>
                    <a:pt x="4781" y="3150"/>
                  </a:cubicBezTo>
                  <a:close/>
                  <a:moveTo>
                    <a:pt x="16438" y="3159"/>
                  </a:moveTo>
                  <a:cubicBezTo>
                    <a:pt x="16497" y="3189"/>
                    <a:pt x="16553" y="3220"/>
                    <a:pt x="16592" y="3259"/>
                  </a:cubicBezTo>
                  <a:cubicBezTo>
                    <a:pt x="16603" y="3245"/>
                    <a:pt x="16579" y="3221"/>
                    <a:pt x="16609" y="3232"/>
                  </a:cubicBezTo>
                  <a:lnTo>
                    <a:pt x="16615" y="3226"/>
                  </a:lnTo>
                  <a:cubicBezTo>
                    <a:pt x="16617" y="3230"/>
                    <a:pt x="16616" y="3232"/>
                    <a:pt x="16618" y="3235"/>
                  </a:cubicBezTo>
                  <a:cubicBezTo>
                    <a:pt x="16626" y="3258"/>
                    <a:pt x="16631" y="3262"/>
                    <a:pt x="16639" y="3265"/>
                  </a:cubicBezTo>
                  <a:cubicBezTo>
                    <a:pt x="16651" y="3279"/>
                    <a:pt x="16664" y="3292"/>
                    <a:pt x="16677" y="3303"/>
                  </a:cubicBezTo>
                  <a:cubicBezTo>
                    <a:pt x="16676" y="3336"/>
                    <a:pt x="16687" y="3369"/>
                    <a:pt x="16710" y="3401"/>
                  </a:cubicBezTo>
                  <a:cubicBezTo>
                    <a:pt x="16712" y="3404"/>
                    <a:pt x="16716" y="3407"/>
                    <a:pt x="16719" y="3410"/>
                  </a:cubicBezTo>
                  <a:cubicBezTo>
                    <a:pt x="16718" y="3417"/>
                    <a:pt x="16719" y="3426"/>
                    <a:pt x="16722" y="3436"/>
                  </a:cubicBezTo>
                  <a:lnTo>
                    <a:pt x="16725" y="3448"/>
                  </a:lnTo>
                  <a:cubicBezTo>
                    <a:pt x="16734" y="3461"/>
                    <a:pt x="16744" y="3470"/>
                    <a:pt x="16754" y="3481"/>
                  </a:cubicBezTo>
                  <a:cubicBezTo>
                    <a:pt x="16768" y="3496"/>
                    <a:pt x="16780" y="3511"/>
                    <a:pt x="16784" y="3525"/>
                  </a:cubicBezTo>
                  <a:cubicBezTo>
                    <a:pt x="16785" y="3530"/>
                    <a:pt x="16790" y="3533"/>
                    <a:pt x="16793" y="3537"/>
                  </a:cubicBezTo>
                  <a:lnTo>
                    <a:pt x="16790" y="3540"/>
                  </a:lnTo>
                  <a:cubicBezTo>
                    <a:pt x="16770" y="3546"/>
                    <a:pt x="16748" y="3549"/>
                    <a:pt x="16722" y="3554"/>
                  </a:cubicBezTo>
                  <a:cubicBezTo>
                    <a:pt x="16716" y="3552"/>
                    <a:pt x="16710" y="3551"/>
                    <a:pt x="16704" y="3546"/>
                  </a:cubicBezTo>
                  <a:cubicBezTo>
                    <a:pt x="16664" y="3497"/>
                    <a:pt x="16730" y="3447"/>
                    <a:pt x="16657" y="3398"/>
                  </a:cubicBezTo>
                  <a:cubicBezTo>
                    <a:pt x="16638" y="3416"/>
                    <a:pt x="16624" y="3450"/>
                    <a:pt x="16598" y="3436"/>
                  </a:cubicBezTo>
                  <a:cubicBezTo>
                    <a:pt x="16584" y="3384"/>
                    <a:pt x="16527" y="3336"/>
                    <a:pt x="16533" y="3283"/>
                  </a:cubicBezTo>
                  <a:cubicBezTo>
                    <a:pt x="16536" y="3284"/>
                    <a:pt x="16538" y="3284"/>
                    <a:pt x="16541" y="3286"/>
                  </a:cubicBezTo>
                  <a:cubicBezTo>
                    <a:pt x="16552" y="3293"/>
                    <a:pt x="16566" y="3291"/>
                    <a:pt x="16571" y="3283"/>
                  </a:cubicBezTo>
                  <a:cubicBezTo>
                    <a:pt x="16576" y="3274"/>
                    <a:pt x="16573" y="3263"/>
                    <a:pt x="16562" y="3256"/>
                  </a:cubicBezTo>
                  <a:cubicBezTo>
                    <a:pt x="16554" y="3251"/>
                    <a:pt x="16545" y="3243"/>
                    <a:pt x="16536" y="3238"/>
                  </a:cubicBezTo>
                  <a:lnTo>
                    <a:pt x="16533" y="3238"/>
                  </a:lnTo>
                  <a:cubicBezTo>
                    <a:pt x="16491" y="3190"/>
                    <a:pt x="16507" y="3199"/>
                    <a:pt x="16456" y="3200"/>
                  </a:cubicBezTo>
                  <a:cubicBezTo>
                    <a:pt x="16451" y="3186"/>
                    <a:pt x="16445" y="3172"/>
                    <a:pt x="16438" y="3159"/>
                  </a:cubicBezTo>
                  <a:close/>
                  <a:moveTo>
                    <a:pt x="3995" y="3212"/>
                  </a:moveTo>
                  <a:cubicBezTo>
                    <a:pt x="3968" y="3217"/>
                    <a:pt x="3938" y="3235"/>
                    <a:pt x="3907" y="3268"/>
                  </a:cubicBezTo>
                  <a:cubicBezTo>
                    <a:pt x="3912" y="3281"/>
                    <a:pt x="3908" y="3295"/>
                    <a:pt x="3886" y="3312"/>
                  </a:cubicBezTo>
                  <a:cubicBezTo>
                    <a:pt x="3906" y="3335"/>
                    <a:pt x="3927" y="3347"/>
                    <a:pt x="3951" y="3345"/>
                  </a:cubicBezTo>
                  <a:cubicBezTo>
                    <a:pt x="3946" y="3364"/>
                    <a:pt x="3940" y="3384"/>
                    <a:pt x="3945" y="3404"/>
                  </a:cubicBezTo>
                  <a:lnTo>
                    <a:pt x="3942" y="3404"/>
                  </a:lnTo>
                  <a:lnTo>
                    <a:pt x="3924" y="3419"/>
                  </a:lnTo>
                  <a:cubicBezTo>
                    <a:pt x="3971" y="3450"/>
                    <a:pt x="4023" y="3446"/>
                    <a:pt x="4081" y="3410"/>
                  </a:cubicBezTo>
                  <a:cubicBezTo>
                    <a:pt x="4072" y="3363"/>
                    <a:pt x="4045" y="3380"/>
                    <a:pt x="4054" y="3315"/>
                  </a:cubicBezTo>
                  <a:cubicBezTo>
                    <a:pt x="4022" y="3356"/>
                    <a:pt x="4001" y="3334"/>
                    <a:pt x="3969" y="3371"/>
                  </a:cubicBezTo>
                  <a:cubicBezTo>
                    <a:pt x="3969" y="3362"/>
                    <a:pt x="3971" y="3350"/>
                    <a:pt x="3975" y="3339"/>
                  </a:cubicBezTo>
                  <a:cubicBezTo>
                    <a:pt x="3975" y="3336"/>
                    <a:pt x="3977" y="3335"/>
                    <a:pt x="3977" y="3333"/>
                  </a:cubicBezTo>
                  <a:lnTo>
                    <a:pt x="3980" y="3342"/>
                  </a:lnTo>
                  <a:cubicBezTo>
                    <a:pt x="4024" y="3302"/>
                    <a:pt x="4062" y="3263"/>
                    <a:pt x="4069" y="3229"/>
                  </a:cubicBezTo>
                  <a:cubicBezTo>
                    <a:pt x="4046" y="3216"/>
                    <a:pt x="4022" y="3207"/>
                    <a:pt x="3995" y="3212"/>
                  </a:cubicBezTo>
                  <a:close/>
                  <a:moveTo>
                    <a:pt x="5298" y="3212"/>
                  </a:moveTo>
                  <a:cubicBezTo>
                    <a:pt x="5340" y="3248"/>
                    <a:pt x="5315" y="3282"/>
                    <a:pt x="5328" y="3318"/>
                  </a:cubicBezTo>
                  <a:cubicBezTo>
                    <a:pt x="5285" y="3339"/>
                    <a:pt x="5225" y="3383"/>
                    <a:pt x="5162" y="3416"/>
                  </a:cubicBezTo>
                  <a:cubicBezTo>
                    <a:pt x="5099" y="3448"/>
                    <a:pt x="5035" y="3470"/>
                    <a:pt x="4982" y="3448"/>
                  </a:cubicBezTo>
                  <a:cubicBezTo>
                    <a:pt x="5039" y="3436"/>
                    <a:pt x="5078" y="3389"/>
                    <a:pt x="5124" y="3339"/>
                  </a:cubicBezTo>
                  <a:cubicBezTo>
                    <a:pt x="5169" y="3288"/>
                    <a:pt x="5219" y="3235"/>
                    <a:pt x="5298" y="3212"/>
                  </a:cubicBezTo>
                  <a:close/>
                  <a:moveTo>
                    <a:pt x="3599" y="3232"/>
                  </a:moveTo>
                  <a:cubicBezTo>
                    <a:pt x="3576" y="3273"/>
                    <a:pt x="3492" y="3273"/>
                    <a:pt x="3514" y="3327"/>
                  </a:cubicBezTo>
                  <a:cubicBezTo>
                    <a:pt x="3531" y="3322"/>
                    <a:pt x="3624" y="3267"/>
                    <a:pt x="3599" y="3232"/>
                  </a:cubicBezTo>
                  <a:close/>
                  <a:moveTo>
                    <a:pt x="17076" y="3262"/>
                  </a:moveTo>
                  <a:cubicBezTo>
                    <a:pt x="16995" y="3281"/>
                    <a:pt x="17125" y="3393"/>
                    <a:pt x="17144" y="3345"/>
                  </a:cubicBezTo>
                  <a:cubicBezTo>
                    <a:pt x="17110" y="3317"/>
                    <a:pt x="17126" y="3289"/>
                    <a:pt x="17076" y="3262"/>
                  </a:cubicBezTo>
                  <a:close/>
                  <a:moveTo>
                    <a:pt x="17750" y="3271"/>
                  </a:moveTo>
                  <a:cubicBezTo>
                    <a:pt x="17731" y="3292"/>
                    <a:pt x="17719" y="3316"/>
                    <a:pt x="17723" y="3339"/>
                  </a:cubicBezTo>
                  <a:cubicBezTo>
                    <a:pt x="17704" y="3336"/>
                    <a:pt x="17686" y="3332"/>
                    <a:pt x="17667" y="3339"/>
                  </a:cubicBezTo>
                  <a:lnTo>
                    <a:pt x="17667" y="3333"/>
                  </a:lnTo>
                  <a:lnTo>
                    <a:pt x="17650" y="3318"/>
                  </a:lnTo>
                  <a:cubicBezTo>
                    <a:pt x="17624" y="3366"/>
                    <a:pt x="17636" y="3417"/>
                    <a:pt x="17676" y="3469"/>
                  </a:cubicBezTo>
                  <a:cubicBezTo>
                    <a:pt x="17720" y="3456"/>
                    <a:pt x="17698" y="3431"/>
                    <a:pt x="17762" y="3433"/>
                  </a:cubicBezTo>
                  <a:cubicBezTo>
                    <a:pt x="17720" y="3406"/>
                    <a:pt x="17739" y="3383"/>
                    <a:pt x="17700" y="3356"/>
                  </a:cubicBezTo>
                  <a:cubicBezTo>
                    <a:pt x="17709" y="3356"/>
                    <a:pt x="17721" y="3357"/>
                    <a:pt x="17732" y="3359"/>
                  </a:cubicBezTo>
                  <a:cubicBezTo>
                    <a:pt x="17735" y="3360"/>
                    <a:pt x="17736" y="3362"/>
                    <a:pt x="17738" y="3362"/>
                  </a:cubicBezTo>
                  <a:lnTo>
                    <a:pt x="17732" y="3365"/>
                  </a:lnTo>
                  <a:cubicBezTo>
                    <a:pt x="17775" y="3403"/>
                    <a:pt x="17814" y="3439"/>
                    <a:pt x="17848" y="3442"/>
                  </a:cubicBezTo>
                  <a:cubicBezTo>
                    <a:pt x="17869" y="3395"/>
                    <a:pt x="17863" y="3343"/>
                    <a:pt x="17794" y="3289"/>
                  </a:cubicBezTo>
                  <a:cubicBezTo>
                    <a:pt x="17782" y="3295"/>
                    <a:pt x="17769" y="3290"/>
                    <a:pt x="17750" y="3271"/>
                  </a:cubicBezTo>
                  <a:close/>
                  <a:moveTo>
                    <a:pt x="16742" y="3306"/>
                  </a:moveTo>
                  <a:cubicBezTo>
                    <a:pt x="16764" y="3306"/>
                    <a:pt x="16774" y="3348"/>
                    <a:pt x="16796" y="3330"/>
                  </a:cubicBezTo>
                  <a:cubicBezTo>
                    <a:pt x="16798" y="3334"/>
                    <a:pt x="16800" y="3335"/>
                    <a:pt x="16801" y="3339"/>
                  </a:cubicBezTo>
                  <a:cubicBezTo>
                    <a:pt x="16794" y="3334"/>
                    <a:pt x="16786" y="3332"/>
                    <a:pt x="16778" y="3333"/>
                  </a:cubicBezTo>
                  <a:cubicBezTo>
                    <a:pt x="16766" y="3323"/>
                    <a:pt x="16754" y="3315"/>
                    <a:pt x="16742" y="3306"/>
                  </a:cubicBezTo>
                  <a:close/>
                  <a:moveTo>
                    <a:pt x="15891" y="3312"/>
                  </a:moveTo>
                  <a:cubicBezTo>
                    <a:pt x="15911" y="3327"/>
                    <a:pt x="15922" y="3327"/>
                    <a:pt x="15933" y="3318"/>
                  </a:cubicBezTo>
                  <a:cubicBezTo>
                    <a:pt x="16002" y="3397"/>
                    <a:pt x="15842" y="3397"/>
                    <a:pt x="15891" y="3312"/>
                  </a:cubicBezTo>
                  <a:close/>
                  <a:moveTo>
                    <a:pt x="4657" y="3318"/>
                  </a:moveTo>
                  <a:cubicBezTo>
                    <a:pt x="4620" y="3355"/>
                    <a:pt x="4564" y="3409"/>
                    <a:pt x="4604" y="3368"/>
                  </a:cubicBezTo>
                  <a:cubicBezTo>
                    <a:pt x="4712" y="3261"/>
                    <a:pt x="4694" y="3281"/>
                    <a:pt x="4657" y="3318"/>
                  </a:cubicBezTo>
                  <a:close/>
                  <a:moveTo>
                    <a:pt x="16745" y="3356"/>
                  </a:moveTo>
                  <a:cubicBezTo>
                    <a:pt x="16747" y="3358"/>
                    <a:pt x="16750" y="3358"/>
                    <a:pt x="16751" y="3359"/>
                  </a:cubicBezTo>
                  <a:cubicBezTo>
                    <a:pt x="16751" y="3360"/>
                    <a:pt x="16751" y="3362"/>
                    <a:pt x="16751" y="3362"/>
                  </a:cubicBezTo>
                  <a:cubicBezTo>
                    <a:pt x="16751" y="3363"/>
                    <a:pt x="16749" y="3362"/>
                    <a:pt x="16748" y="3362"/>
                  </a:cubicBezTo>
                  <a:cubicBezTo>
                    <a:pt x="16748" y="3361"/>
                    <a:pt x="16746" y="3358"/>
                    <a:pt x="16745" y="3356"/>
                  </a:cubicBezTo>
                  <a:close/>
                  <a:moveTo>
                    <a:pt x="6513" y="3362"/>
                  </a:moveTo>
                  <a:cubicBezTo>
                    <a:pt x="6550" y="3354"/>
                    <a:pt x="6534" y="3388"/>
                    <a:pt x="6542" y="3407"/>
                  </a:cubicBezTo>
                  <a:cubicBezTo>
                    <a:pt x="6505" y="3415"/>
                    <a:pt x="6521" y="3381"/>
                    <a:pt x="6513" y="3362"/>
                  </a:cubicBezTo>
                  <a:close/>
                  <a:moveTo>
                    <a:pt x="15111" y="3371"/>
                  </a:moveTo>
                  <a:cubicBezTo>
                    <a:pt x="15142" y="3381"/>
                    <a:pt x="15134" y="3398"/>
                    <a:pt x="15156" y="3410"/>
                  </a:cubicBezTo>
                  <a:cubicBezTo>
                    <a:pt x="15149" y="3442"/>
                    <a:pt x="15067" y="3395"/>
                    <a:pt x="15111" y="3371"/>
                  </a:cubicBezTo>
                  <a:close/>
                  <a:moveTo>
                    <a:pt x="5987" y="3413"/>
                  </a:moveTo>
                  <a:cubicBezTo>
                    <a:pt x="6018" y="3408"/>
                    <a:pt x="6046" y="3411"/>
                    <a:pt x="6070" y="3430"/>
                  </a:cubicBezTo>
                  <a:cubicBezTo>
                    <a:pt x="6038" y="3449"/>
                    <a:pt x="6029" y="3470"/>
                    <a:pt x="6040" y="3492"/>
                  </a:cubicBezTo>
                  <a:cubicBezTo>
                    <a:pt x="6033" y="3499"/>
                    <a:pt x="6025" y="3506"/>
                    <a:pt x="6019" y="3513"/>
                  </a:cubicBezTo>
                  <a:cubicBezTo>
                    <a:pt x="5995" y="3518"/>
                    <a:pt x="5977" y="3532"/>
                    <a:pt x="5954" y="3543"/>
                  </a:cubicBezTo>
                  <a:cubicBezTo>
                    <a:pt x="5977" y="3520"/>
                    <a:pt x="5990" y="3489"/>
                    <a:pt x="5963" y="3475"/>
                  </a:cubicBezTo>
                  <a:cubicBezTo>
                    <a:pt x="5942" y="3464"/>
                    <a:pt x="5877" y="3509"/>
                    <a:pt x="5886" y="3546"/>
                  </a:cubicBezTo>
                  <a:cubicBezTo>
                    <a:pt x="5890" y="3559"/>
                    <a:pt x="5898" y="3562"/>
                    <a:pt x="5907" y="3563"/>
                  </a:cubicBezTo>
                  <a:cubicBezTo>
                    <a:pt x="5851" y="3593"/>
                    <a:pt x="5790" y="3625"/>
                    <a:pt x="5742" y="3634"/>
                  </a:cubicBezTo>
                  <a:cubicBezTo>
                    <a:pt x="5738" y="3631"/>
                    <a:pt x="5735" y="3629"/>
                    <a:pt x="5733" y="3625"/>
                  </a:cubicBezTo>
                  <a:cubicBezTo>
                    <a:pt x="5749" y="3611"/>
                    <a:pt x="5768" y="3593"/>
                    <a:pt x="5789" y="3578"/>
                  </a:cubicBezTo>
                  <a:cubicBezTo>
                    <a:pt x="5848" y="3535"/>
                    <a:pt x="5920" y="3492"/>
                    <a:pt x="5969" y="3439"/>
                  </a:cubicBezTo>
                  <a:cubicBezTo>
                    <a:pt x="5977" y="3431"/>
                    <a:pt x="5981" y="3422"/>
                    <a:pt x="5987" y="3413"/>
                  </a:cubicBezTo>
                  <a:close/>
                  <a:moveTo>
                    <a:pt x="18376" y="3445"/>
                  </a:moveTo>
                  <a:cubicBezTo>
                    <a:pt x="18344" y="3488"/>
                    <a:pt x="18299" y="3467"/>
                    <a:pt x="18270" y="3525"/>
                  </a:cubicBezTo>
                  <a:cubicBezTo>
                    <a:pt x="18376" y="3633"/>
                    <a:pt x="18398" y="3666"/>
                    <a:pt x="18503" y="3723"/>
                  </a:cubicBezTo>
                  <a:cubicBezTo>
                    <a:pt x="18511" y="3740"/>
                    <a:pt x="18522" y="3759"/>
                    <a:pt x="18539" y="3776"/>
                  </a:cubicBezTo>
                  <a:cubicBezTo>
                    <a:pt x="18546" y="3783"/>
                    <a:pt x="18555" y="3791"/>
                    <a:pt x="18566" y="3797"/>
                  </a:cubicBezTo>
                  <a:lnTo>
                    <a:pt x="18571" y="3800"/>
                  </a:lnTo>
                  <a:lnTo>
                    <a:pt x="18580" y="3800"/>
                  </a:lnTo>
                  <a:cubicBezTo>
                    <a:pt x="18600" y="3795"/>
                    <a:pt x="18613" y="3782"/>
                    <a:pt x="18616" y="3761"/>
                  </a:cubicBezTo>
                  <a:cubicBezTo>
                    <a:pt x="18619" y="3739"/>
                    <a:pt x="18608" y="3708"/>
                    <a:pt x="18592" y="3687"/>
                  </a:cubicBezTo>
                  <a:lnTo>
                    <a:pt x="18589" y="3684"/>
                  </a:lnTo>
                  <a:lnTo>
                    <a:pt x="18586" y="3681"/>
                  </a:lnTo>
                  <a:cubicBezTo>
                    <a:pt x="18577" y="3674"/>
                    <a:pt x="18570" y="3671"/>
                    <a:pt x="18560" y="3667"/>
                  </a:cubicBezTo>
                  <a:lnTo>
                    <a:pt x="18560" y="3664"/>
                  </a:lnTo>
                  <a:cubicBezTo>
                    <a:pt x="18580" y="3575"/>
                    <a:pt x="18465" y="3528"/>
                    <a:pt x="18376" y="3445"/>
                  </a:cubicBezTo>
                  <a:close/>
                  <a:moveTo>
                    <a:pt x="15812" y="3448"/>
                  </a:moveTo>
                  <a:cubicBezTo>
                    <a:pt x="15827" y="3452"/>
                    <a:pt x="15842" y="3458"/>
                    <a:pt x="15856" y="3469"/>
                  </a:cubicBezTo>
                  <a:cubicBezTo>
                    <a:pt x="15854" y="3477"/>
                    <a:pt x="15849" y="3481"/>
                    <a:pt x="15829" y="3472"/>
                  </a:cubicBezTo>
                  <a:cubicBezTo>
                    <a:pt x="15822" y="3464"/>
                    <a:pt x="15816" y="3456"/>
                    <a:pt x="15812" y="3448"/>
                  </a:cubicBezTo>
                  <a:close/>
                  <a:moveTo>
                    <a:pt x="16092" y="3454"/>
                  </a:moveTo>
                  <a:cubicBezTo>
                    <a:pt x="16148" y="3445"/>
                    <a:pt x="16174" y="3500"/>
                    <a:pt x="16190" y="3534"/>
                  </a:cubicBezTo>
                  <a:cubicBezTo>
                    <a:pt x="16146" y="3542"/>
                    <a:pt x="16061" y="3510"/>
                    <a:pt x="16092" y="3454"/>
                  </a:cubicBezTo>
                  <a:close/>
                  <a:moveTo>
                    <a:pt x="17330" y="3460"/>
                  </a:moveTo>
                  <a:cubicBezTo>
                    <a:pt x="17321" y="3465"/>
                    <a:pt x="17319" y="3479"/>
                    <a:pt x="17327" y="3489"/>
                  </a:cubicBezTo>
                  <a:cubicBezTo>
                    <a:pt x="17346" y="3515"/>
                    <a:pt x="17360" y="3528"/>
                    <a:pt x="17378" y="3546"/>
                  </a:cubicBezTo>
                  <a:lnTo>
                    <a:pt x="17392" y="3560"/>
                  </a:lnTo>
                  <a:cubicBezTo>
                    <a:pt x="17402" y="3569"/>
                    <a:pt x="17418" y="3570"/>
                    <a:pt x="17425" y="3563"/>
                  </a:cubicBezTo>
                  <a:cubicBezTo>
                    <a:pt x="17433" y="3556"/>
                    <a:pt x="17428" y="3543"/>
                    <a:pt x="17419" y="3534"/>
                  </a:cubicBezTo>
                  <a:lnTo>
                    <a:pt x="17407" y="3519"/>
                  </a:lnTo>
                  <a:cubicBezTo>
                    <a:pt x="17391" y="3503"/>
                    <a:pt x="17379" y="3493"/>
                    <a:pt x="17363" y="3472"/>
                  </a:cubicBezTo>
                  <a:cubicBezTo>
                    <a:pt x="17355" y="3461"/>
                    <a:pt x="17340" y="3455"/>
                    <a:pt x="17330" y="3460"/>
                  </a:cubicBezTo>
                  <a:close/>
                  <a:moveTo>
                    <a:pt x="4424" y="3478"/>
                  </a:moveTo>
                  <a:cubicBezTo>
                    <a:pt x="4382" y="3510"/>
                    <a:pt x="4345" y="3543"/>
                    <a:pt x="4308" y="3578"/>
                  </a:cubicBezTo>
                  <a:cubicBezTo>
                    <a:pt x="4280" y="3606"/>
                    <a:pt x="4250" y="3637"/>
                    <a:pt x="4220" y="3664"/>
                  </a:cubicBezTo>
                  <a:cubicBezTo>
                    <a:pt x="4207" y="3676"/>
                    <a:pt x="4203" y="3692"/>
                    <a:pt x="4211" y="3702"/>
                  </a:cubicBezTo>
                  <a:cubicBezTo>
                    <a:pt x="4219" y="3713"/>
                    <a:pt x="4236" y="3713"/>
                    <a:pt x="4249" y="3702"/>
                  </a:cubicBezTo>
                  <a:cubicBezTo>
                    <a:pt x="4282" y="3674"/>
                    <a:pt x="4311" y="3642"/>
                    <a:pt x="4341" y="3614"/>
                  </a:cubicBezTo>
                  <a:cubicBezTo>
                    <a:pt x="4377" y="3579"/>
                    <a:pt x="4412" y="3548"/>
                    <a:pt x="4450" y="3519"/>
                  </a:cubicBezTo>
                  <a:cubicBezTo>
                    <a:pt x="4451" y="3518"/>
                    <a:pt x="4452" y="3517"/>
                    <a:pt x="4453" y="3516"/>
                  </a:cubicBezTo>
                  <a:cubicBezTo>
                    <a:pt x="4465" y="3505"/>
                    <a:pt x="4469" y="3488"/>
                    <a:pt x="4462" y="3478"/>
                  </a:cubicBezTo>
                  <a:cubicBezTo>
                    <a:pt x="4455" y="3466"/>
                    <a:pt x="4438" y="3467"/>
                    <a:pt x="4424" y="3478"/>
                  </a:cubicBezTo>
                  <a:close/>
                  <a:moveTo>
                    <a:pt x="16819" y="3481"/>
                  </a:moveTo>
                  <a:cubicBezTo>
                    <a:pt x="16824" y="3482"/>
                    <a:pt x="16830" y="3485"/>
                    <a:pt x="16834" y="3486"/>
                  </a:cubicBezTo>
                  <a:lnTo>
                    <a:pt x="16846" y="3489"/>
                  </a:lnTo>
                  <a:lnTo>
                    <a:pt x="16855" y="3484"/>
                  </a:lnTo>
                  <a:cubicBezTo>
                    <a:pt x="16859" y="3488"/>
                    <a:pt x="16865" y="3491"/>
                    <a:pt x="16872" y="3495"/>
                  </a:cubicBezTo>
                  <a:cubicBezTo>
                    <a:pt x="16861" y="3505"/>
                    <a:pt x="16846" y="3505"/>
                    <a:pt x="16831" y="3501"/>
                  </a:cubicBezTo>
                  <a:cubicBezTo>
                    <a:pt x="16828" y="3494"/>
                    <a:pt x="16824" y="3487"/>
                    <a:pt x="16819" y="3481"/>
                  </a:cubicBezTo>
                  <a:close/>
                  <a:moveTo>
                    <a:pt x="16943" y="3543"/>
                  </a:moveTo>
                  <a:cubicBezTo>
                    <a:pt x="16952" y="3552"/>
                    <a:pt x="16961" y="3558"/>
                    <a:pt x="16970" y="3566"/>
                  </a:cubicBezTo>
                  <a:cubicBezTo>
                    <a:pt x="16970" y="3567"/>
                    <a:pt x="16970" y="3569"/>
                    <a:pt x="16970" y="3569"/>
                  </a:cubicBezTo>
                  <a:cubicBezTo>
                    <a:pt x="16958" y="3566"/>
                    <a:pt x="16948" y="3565"/>
                    <a:pt x="16937" y="3569"/>
                  </a:cubicBezTo>
                  <a:cubicBezTo>
                    <a:pt x="16936" y="3560"/>
                    <a:pt x="16936" y="3552"/>
                    <a:pt x="16940" y="3546"/>
                  </a:cubicBezTo>
                  <a:lnTo>
                    <a:pt x="16943" y="3543"/>
                  </a:lnTo>
                  <a:close/>
                  <a:moveTo>
                    <a:pt x="18007" y="3584"/>
                  </a:moveTo>
                  <a:cubicBezTo>
                    <a:pt x="18066" y="3605"/>
                    <a:pt x="18040" y="3695"/>
                    <a:pt x="18102" y="3661"/>
                  </a:cubicBezTo>
                  <a:cubicBezTo>
                    <a:pt x="18092" y="3644"/>
                    <a:pt x="18048" y="3547"/>
                    <a:pt x="18007" y="3584"/>
                  </a:cubicBezTo>
                  <a:close/>
                  <a:moveTo>
                    <a:pt x="16991" y="3605"/>
                  </a:moveTo>
                  <a:cubicBezTo>
                    <a:pt x="16993" y="3629"/>
                    <a:pt x="17022" y="3651"/>
                    <a:pt x="17032" y="3676"/>
                  </a:cubicBezTo>
                  <a:cubicBezTo>
                    <a:pt x="17019" y="3679"/>
                    <a:pt x="16989" y="3655"/>
                    <a:pt x="16967" y="3625"/>
                  </a:cubicBezTo>
                  <a:cubicBezTo>
                    <a:pt x="16977" y="3632"/>
                    <a:pt x="16989" y="3637"/>
                    <a:pt x="16997" y="3631"/>
                  </a:cubicBezTo>
                  <a:cubicBezTo>
                    <a:pt x="16990" y="3622"/>
                    <a:pt x="16986" y="3613"/>
                    <a:pt x="16991" y="3605"/>
                  </a:cubicBezTo>
                  <a:close/>
                  <a:moveTo>
                    <a:pt x="16001" y="3608"/>
                  </a:moveTo>
                  <a:cubicBezTo>
                    <a:pt x="16004" y="3610"/>
                    <a:pt x="16007" y="3615"/>
                    <a:pt x="16010" y="3616"/>
                  </a:cubicBezTo>
                  <a:cubicBezTo>
                    <a:pt x="16007" y="3616"/>
                    <a:pt x="16005" y="3615"/>
                    <a:pt x="16001" y="3614"/>
                  </a:cubicBezTo>
                  <a:cubicBezTo>
                    <a:pt x="16001" y="3612"/>
                    <a:pt x="16000" y="3609"/>
                    <a:pt x="16001" y="3608"/>
                  </a:cubicBezTo>
                  <a:close/>
                  <a:moveTo>
                    <a:pt x="17407" y="3622"/>
                  </a:moveTo>
                  <a:cubicBezTo>
                    <a:pt x="17398" y="3631"/>
                    <a:pt x="17400" y="3649"/>
                    <a:pt x="17413" y="3661"/>
                  </a:cubicBezTo>
                  <a:cubicBezTo>
                    <a:pt x="17443" y="3689"/>
                    <a:pt x="17474" y="3715"/>
                    <a:pt x="17505" y="3741"/>
                  </a:cubicBezTo>
                  <a:cubicBezTo>
                    <a:pt x="17542" y="3772"/>
                    <a:pt x="17576" y="3802"/>
                    <a:pt x="17608" y="3835"/>
                  </a:cubicBezTo>
                  <a:cubicBezTo>
                    <a:pt x="17609" y="3836"/>
                    <a:pt x="17610" y="3837"/>
                    <a:pt x="17611" y="3838"/>
                  </a:cubicBezTo>
                  <a:cubicBezTo>
                    <a:pt x="17623" y="3848"/>
                    <a:pt x="17640" y="3848"/>
                    <a:pt x="17650" y="3841"/>
                  </a:cubicBezTo>
                  <a:cubicBezTo>
                    <a:pt x="17660" y="3833"/>
                    <a:pt x="17658" y="3818"/>
                    <a:pt x="17647" y="3806"/>
                  </a:cubicBezTo>
                  <a:cubicBezTo>
                    <a:pt x="17612" y="3769"/>
                    <a:pt x="17574" y="3736"/>
                    <a:pt x="17537" y="3705"/>
                  </a:cubicBezTo>
                  <a:cubicBezTo>
                    <a:pt x="17508" y="3680"/>
                    <a:pt x="17477" y="3655"/>
                    <a:pt x="17449" y="3628"/>
                  </a:cubicBezTo>
                  <a:cubicBezTo>
                    <a:pt x="17435" y="3616"/>
                    <a:pt x="17417" y="3613"/>
                    <a:pt x="17407" y="3622"/>
                  </a:cubicBezTo>
                  <a:close/>
                  <a:moveTo>
                    <a:pt x="16137" y="3652"/>
                  </a:moveTo>
                  <a:cubicBezTo>
                    <a:pt x="16197" y="3686"/>
                    <a:pt x="16250" y="3726"/>
                    <a:pt x="16290" y="3764"/>
                  </a:cubicBezTo>
                  <a:cubicBezTo>
                    <a:pt x="16280" y="3792"/>
                    <a:pt x="16314" y="3835"/>
                    <a:pt x="16338" y="3826"/>
                  </a:cubicBezTo>
                  <a:cubicBezTo>
                    <a:pt x="16358" y="3857"/>
                    <a:pt x="16376" y="3887"/>
                    <a:pt x="16373" y="3912"/>
                  </a:cubicBezTo>
                  <a:cubicBezTo>
                    <a:pt x="16366" y="3908"/>
                    <a:pt x="16360" y="3901"/>
                    <a:pt x="16352" y="3897"/>
                  </a:cubicBezTo>
                  <a:cubicBezTo>
                    <a:pt x="16342" y="3892"/>
                    <a:pt x="16331" y="3887"/>
                    <a:pt x="16320" y="3882"/>
                  </a:cubicBezTo>
                  <a:lnTo>
                    <a:pt x="16323" y="3879"/>
                  </a:lnTo>
                  <a:cubicBezTo>
                    <a:pt x="16284" y="3844"/>
                    <a:pt x="16246" y="3822"/>
                    <a:pt x="16211" y="3806"/>
                  </a:cubicBezTo>
                  <a:cubicBezTo>
                    <a:pt x="16181" y="3757"/>
                    <a:pt x="16158" y="3706"/>
                    <a:pt x="16137" y="3652"/>
                  </a:cubicBezTo>
                  <a:close/>
                  <a:moveTo>
                    <a:pt x="5703" y="3658"/>
                  </a:moveTo>
                  <a:cubicBezTo>
                    <a:pt x="5707" y="3663"/>
                    <a:pt x="5710" y="3669"/>
                    <a:pt x="5715" y="3673"/>
                  </a:cubicBezTo>
                  <a:cubicBezTo>
                    <a:pt x="5705" y="3678"/>
                    <a:pt x="5693" y="3686"/>
                    <a:pt x="5682" y="3693"/>
                  </a:cubicBezTo>
                  <a:cubicBezTo>
                    <a:pt x="5686" y="3681"/>
                    <a:pt x="5694" y="3670"/>
                    <a:pt x="5703" y="3658"/>
                  </a:cubicBezTo>
                  <a:close/>
                  <a:moveTo>
                    <a:pt x="18947" y="3679"/>
                  </a:moveTo>
                  <a:cubicBezTo>
                    <a:pt x="18894" y="3702"/>
                    <a:pt x="18903" y="3734"/>
                    <a:pt x="18973" y="3773"/>
                  </a:cubicBezTo>
                  <a:cubicBezTo>
                    <a:pt x="19026" y="3749"/>
                    <a:pt x="19017" y="3718"/>
                    <a:pt x="18947" y="3679"/>
                  </a:cubicBezTo>
                  <a:close/>
                  <a:moveTo>
                    <a:pt x="18557" y="3702"/>
                  </a:moveTo>
                  <a:cubicBezTo>
                    <a:pt x="18560" y="3704"/>
                    <a:pt x="18563" y="3703"/>
                    <a:pt x="18566" y="3705"/>
                  </a:cubicBezTo>
                  <a:cubicBezTo>
                    <a:pt x="18571" y="3714"/>
                    <a:pt x="18576" y="3729"/>
                    <a:pt x="18574" y="3741"/>
                  </a:cubicBezTo>
                  <a:cubicBezTo>
                    <a:pt x="18573" y="3748"/>
                    <a:pt x="18571" y="3752"/>
                    <a:pt x="18566" y="3755"/>
                  </a:cubicBezTo>
                  <a:cubicBezTo>
                    <a:pt x="18554" y="3746"/>
                    <a:pt x="18550" y="3734"/>
                    <a:pt x="18542" y="3717"/>
                  </a:cubicBezTo>
                  <a:lnTo>
                    <a:pt x="18557" y="3702"/>
                  </a:lnTo>
                  <a:close/>
                  <a:moveTo>
                    <a:pt x="3135" y="3714"/>
                  </a:moveTo>
                  <a:cubicBezTo>
                    <a:pt x="3051" y="3749"/>
                    <a:pt x="2960" y="3855"/>
                    <a:pt x="2875" y="3915"/>
                  </a:cubicBezTo>
                  <a:cubicBezTo>
                    <a:pt x="2871" y="3999"/>
                    <a:pt x="2957" y="3962"/>
                    <a:pt x="2999" y="3983"/>
                  </a:cubicBezTo>
                  <a:cubicBezTo>
                    <a:pt x="3107" y="3854"/>
                    <a:pt x="3108" y="3832"/>
                    <a:pt x="3135" y="3714"/>
                  </a:cubicBezTo>
                  <a:close/>
                  <a:moveTo>
                    <a:pt x="17939" y="3746"/>
                  </a:moveTo>
                  <a:cubicBezTo>
                    <a:pt x="17950" y="3774"/>
                    <a:pt x="17975" y="3804"/>
                    <a:pt x="18022" y="3835"/>
                  </a:cubicBezTo>
                  <a:cubicBezTo>
                    <a:pt x="18068" y="3803"/>
                    <a:pt x="17981" y="3711"/>
                    <a:pt x="17939" y="3746"/>
                  </a:cubicBezTo>
                  <a:close/>
                  <a:moveTo>
                    <a:pt x="18829" y="3749"/>
                  </a:moveTo>
                  <a:cubicBezTo>
                    <a:pt x="18872" y="3784"/>
                    <a:pt x="18859" y="3809"/>
                    <a:pt x="18899" y="3844"/>
                  </a:cubicBezTo>
                  <a:cubicBezTo>
                    <a:pt x="18966" y="3803"/>
                    <a:pt x="18882" y="3742"/>
                    <a:pt x="18829" y="3749"/>
                  </a:cubicBezTo>
                  <a:close/>
                  <a:moveTo>
                    <a:pt x="18344" y="3755"/>
                  </a:moveTo>
                  <a:cubicBezTo>
                    <a:pt x="18323" y="3825"/>
                    <a:pt x="18336" y="3898"/>
                    <a:pt x="18356" y="3974"/>
                  </a:cubicBezTo>
                  <a:cubicBezTo>
                    <a:pt x="18411" y="3976"/>
                    <a:pt x="18469" y="4016"/>
                    <a:pt x="18530" y="4057"/>
                  </a:cubicBezTo>
                  <a:lnTo>
                    <a:pt x="18536" y="4048"/>
                  </a:lnTo>
                  <a:cubicBezTo>
                    <a:pt x="18540" y="4053"/>
                    <a:pt x="18543" y="4058"/>
                    <a:pt x="18548" y="4063"/>
                  </a:cubicBezTo>
                  <a:cubicBezTo>
                    <a:pt x="18554" y="4070"/>
                    <a:pt x="18561" y="4077"/>
                    <a:pt x="18568" y="4083"/>
                  </a:cubicBezTo>
                  <a:cubicBezTo>
                    <a:pt x="18577" y="4091"/>
                    <a:pt x="18586" y="4096"/>
                    <a:pt x="18595" y="4107"/>
                  </a:cubicBezTo>
                  <a:cubicBezTo>
                    <a:pt x="18602" y="4114"/>
                    <a:pt x="18611" y="4118"/>
                    <a:pt x="18616" y="4113"/>
                  </a:cubicBezTo>
                  <a:cubicBezTo>
                    <a:pt x="18621" y="4108"/>
                    <a:pt x="18622" y="4097"/>
                    <a:pt x="18616" y="4089"/>
                  </a:cubicBezTo>
                  <a:cubicBezTo>
                    <a:pt x="18605" y="4077"/>
                    <a:pt x="18592" y="4068"/>
                    <a:pt x="18583" y="4060"/>
                  </a:cubicBezTo>
                  <a:cubicBezTo>
                    <a:pt x="18578" y="4055"/>
                    <a:pt x="18576" y="4052"/>
                    <a:pt x="18571" y="4048"/>
                  </a:cubicBezTo>
                  <a:cubicBezTo>
                    <a:pt x="18565" y="4005"/>
                    <a:pt x="18520" y="3959"/>
                    <a:pt x="18471" y="3912"/>
                  </a:cubicBezTo>
                  <a:cubicBezTo>
                    <a:pt x="18421" y="3863"/>
                    <a:pt x="18368" y="3814"/>
                    <a:pt x="18344" y="3755"/>
                  </a:cubicBezTo>
                  <a:close/>
                  <a:moveTo>
                    <a:pt x="5883" y="3761"/>
                  </a:moveTo>
                  <a:cubicBezTo>
                    <a:pt x="5890" y="3788"/>
                    <a:pt x="5882" y="3813"/>
                    <a:pt x="5866" y="3838"/>
                  </a:cubicBezTo>
                  <a:lnTo>
                    <a:pt x="5874" y="3844"/>
                  </a:lnTo>
                  <a:cubicBezTo>
                    <a:pt x="5854" y="3846"/>
                    <a:pt x="5839" y="3848"/>
                    <a:pt x="5824" y="3850"/>
                  </a:cubicBezTo>
                  <a:cubicBezTo>
                    <a:pt x="5801" y="3836"/>
                    <a:pt x="5766" y="3876"/>
                    <a:pt x="5750" y="3820"/>
                  </a:cubicBezTo>
                  <a:cubicBezTo>
                    <a:pt x="5777" y="3792"/>
                    <a:pt x="5797" y="3788"/>
                    <a:pt x="5818" y="3785"/>
                  </a:cubicBezTo>
                  <a:cubicBezTo>
                    <a:pt x="5763" y="3833"/>
                    <a:pt x="5819" y="3829"/>
                    <a:pt x="5857" y="3776"/>
                  </a:cubicBezTo>
                  <a:cubicBezTo>
                    <a:pt x="5865" y="3773"/>
                    <a:pt x="5874" y="3769"/>
                    <a:pt x="5883" y="3761"/>
                  </a:cubicBezTo>
                  <a:close/>
                  <a:moveTo>
                    <a:pt x="3555" y="3776"/>
                  </a:moveTo>
                  <a:cubicBezTo>
                    <a:pt x="3545" y="3765"/>
                    <a:pt x="3526" y="3771"/>
                    <a:pt x="3511" y="3788"/>
                  </a:cubicBezTo>
                  <a:cubicBezTo>
                    <a:pt x="3496" y="3803"/>
                    <a:pt x="3482" y="3820"/>
                    <a:pt x="3472" y="3835"/>
                  </a:cubicBezTo>
                  <a:cubicBezTo>
                    <a:pt x="3457" y="3856"/>
                    <a:pt x="3447" y="3870"/>
                    <a:pt x="3434" y="3879"/>
                  </a:cubicBezTo>
                  <a:cubicBezTo>
                    <a:pt x="3431" y="3882"/>
                    <a:pt x="3427" y="3883"/>
                    <a:pt x="3425" y="3885"/>
                  </a:cubicBezTo>
                  <a:cubicBezTo>
                    <a:pt x="3417" y="3889"/>
                    <a:pt x="3410" y="3894"/>
                    <a:pt x="3404" y="3900"/>
                  </a:cubicBezTo>
                  <a:cubicBezTo>
                    <a:pt x="3341" y="3949"/>
                    <a:pt x="3275" y="3991"/>
                    <a:pt x="3248" y="4051"/>
                  </a:cubicBezTo>
                  <a:cubicBezTo>
                    <a:pt x="3275" y="4097"/>
                    <a:pt x="3315" y="4016"/>
                    <a:pt x="3342" y="4063"/>
                  </a:cubicBezTo>
                  <a:cubicBezTo>
                    <a:pt x="3377" y="4020"/>
                    <a:pt x="3413" y="3980"/>
                    <a:pt x="3449" y="3939"/>
                  </a:cubicBezTo>
                  <a:cubicBezTo>
                    <a:pt x="3465" y="3927"/>
                    <a:pt x="3478" y="3914"/>
                    <a:pt x="3490" y="3900"/>
                  </a:cubicBezTo>
                  <a:cubicBezTo>
                    <a:pt x="3501" y="3887"/>
                    <a:pt x="3511" y="3874"/>
                    <a:pt x="3519" y="3862"/>
                  </a:cubicBezTo>
                  <a:cubicBezTo>
                    <a:pt x="3528" y="3849"/>
                    <a:pt x="3537" y="3836"/>
                    <a:pt x="3546" y="3826"/>
                  </a:cubicBezTo>
                  <a:cubicBezTo>
                    <a:pt x="3562" y="3810"/>
                    <a:pt x="3565" y="3787"/>
                    <a:pt x="3555" y="3776"/>
                  </a:cubicBezTo>
                  <a:close/>
                  <a:moveTo>
                    <a:pt x="18261" y="3785"/>
                  </a:moveTo>
                  <a:cubicBezTo>
                    <a:pt x="18173" y="3792"/>
                    <a:pt x="18300" y="3912"/>
                    <a:pt x="18326" y="3871"/>
                  </a:cubicBezTo>
                  <a:cubicBezTo>
                    <a:pt x="18292" y="3840"/>
                    <a:pt x="18311" y="3817"/>
                    <a:pt x="18261" y="3785"/>
                  </a:cubicBezTo>
                  <a:close/>
                  <a:moveTo>
                    <a:pt x="3658" y="3823"/>
                  </a:moveTo>
                  <a:cubicBezTo>
                    <a:pt x="3651" y="3837"/>
                    <a:pt x="3634" y="3852"/>
                    <a:pt x="3617" y="3868"/>
                  </a:cubicBezTo>
                  <a:lnTo>
                    <a:pt x="3617" y="3871"/>
                  </a:lnTo>
                  <a:cubicBezTo>
                    <a:pt x="3600" y="3887"/>
                    <a:pt x="3583" y="3901"/>
                    <a:pt x="3576" y="3915"/>
                  </a:cubicBezTo>
                  <a:cubicBezTo>
                    <a:pt x="3539" y="3951"/>
                    <a:pt x="3502" y="3989"/>
                    <a:pt x="3543" y="4004"/>
                  </a:cubicBezTo>
                  <a:cubicBezTo>
                    <a:pt x="3572" y="3968"/>
                    <a:pt x="3596" y="3934"/>
                    <a:pt x="3608" y="3903"/>
                  </a:cubicBezTo>
                  <a:cubicBezTo>
                    <a:pt x="3639" y="3873"/>
                    <a:pt x="3677" y="3843"/>
                    <a:pt x="3658" y="3823"/>
                  </a:cubicBezTo>
                  <a:close/>
                  <a:moveTo>
                    <a:pt x="17694" y="3838"/>
                  </a:moveTo>
                  <a:cubicBezTo>
                    <a:pt x="17654" y="3880"/>
                    <a:pt x="17715" y="3933"/>
                    <a:pt x="17747" y="3983"/>
                  </a:cubicBezTo>
                  <a:cubicBezTo>
                    <a:pt x="17833" y="3924"/>
                    <a:pt x="17696" y="3879"/>
                    <a:pt x="17694" y="3838"/>
                  </a:cubicBezTo>
                  <a:close/>
                  <a:moveTo>
                    <a:pt x="5863" y="3865"/>
                  </a:moveTo>
                  <a:cubicBezTo>
                    <a:pt x="5901" y="3915"/>
                    <a:pt x="5783" y="3932"/>
                    <a:pt x="5818" y="3876"/>
                  </a:cubicBezTo>
                  <a:lnTo>
                    <a:pt x="5815" y="3871"/>
                  </a:lnTo>
                  <a:cubicBezTo>
                    <a:pt x="5830" y="3869"/>
                    <a:pt x="5845" y="3867"/>
                    <a:pt x="5863" y="3865"/>
                  </a:cubicBezTo>
                  <a:close/>
                  <a:moveTo>
                    <a:pt x="5313" y="3891"/>
                  </a:moveTo>
                  <a:cubicBezTo>
                    <a:pt x="5322" y="3906"/>
                    <a:pt x="5309" y="3920"/>
                    <a:pt x="5304" y="3936"/>
                  </a:cubicBezTo>
                  <a:cubicBezTo>
                    <a:pt x="5304" y="3936"/>
                    <a:pt x="5305" y="3938"/>
                    <a:pt x="5304" y="3939"/>
                  </a:cubicBezTo>
                  <a:cubicBezTo>
                    <a:pt x="5293" y="3943"/>
                    <a:pt x="5282" y="3948"/>
                    <a:pt x="5272" y="3950"/>
                  </a:cubicBezTo>
                  <a:cubicBezTo>
                    <a:pt x="5281" y="3930"/>
                    <a:pt x="5297" y="3910"/>
                    <a:pt x="5313" y="3891"/>
                  </a:cubicBezTo>
                  <a:close/>
                  <a:moveTo>
                    <a:pt x="16494" y="3918"/>
                  </a:moveTo>
                  <a:cubicBezTo>
                    <a:pt x="16538" y="3949"/>
                    <a:pt x="16591" y="3981"/>
                    <a:pt x="16598" y="4015"/>
                  </a:cubicBezTo>
                  <a:cubicBezTo>
                    <a:pt x="16586" y="4034"/>
                    <a:pt x="16571" y="4045"/>
                    <a:pt x="16556" y="4051"/>
                  </a:cubicBezTo>
                  <a:cubicBezTo>
                    <a:pt x="16553" y="4046"/>
                    <a:pt x="16550" y="4041"/>
                    <a:pt x="16541" y="4036"/>
                  </a:cubicBezTo>
                  <a:cubicBezTo>
                    <a:pt x="16536" y="4042"/>
                    <a:pt x="16532" y="4048"/>
                    <a:pt x="16530" y="4054"/>
                  </a:cubicBezTo>
                  <a:cubicBezTo>
                    <a:pt x="16507" y="4050"/>
                    <a:pt x="16481" y="4034"/>
                    <a:pt x="16453" y="4009"/>
                  </a:cubicBezTo>
                  <a:lnTo>
                    <a:pt x="16450" y="4009"/>
                  </a:lnTo>
                  <a:cubicBezTo>
                    <a:pt x="16450" y="3995"/>
                    <a:pt x="16446" y="3985"/>
                    <a:pt x="16444" y="3974"/>
                  </a:cubicBezTo>
                  <a:lnTo>
                    <a:pt x="16444" y="3968"/>
                  </a:lnTo>
                  <a:lnTo>
                    <a:pt x="16456" y="3971"/>
                  </a:lnTo>
                  <a:lnTo>
                    <a:pt x="16488" y="3995"/>
                  </a:lnTo>
                  <a:cubicBezTo>
                    <a:pt x="16496" y="3969"/>
                    <a:pt x="16446" y="3947"/>
                    <a:pt x="16494" y="3918"/>
                  </a:cubicBezTo>
                  <a:close/>
                  <a:moveTo>
                    <a:pt x="16320" y="3921"/>
                  </a:moveTo>
                  <a:cubicBezTo>
                    <a:pt x="16325" y="3924"/>
                    <a:pt x="16330" y="3927"/>
                    <a:pt x="16335" y="3930"/>
                  </a:cubicBezTo>
                  <a:cubicBezTo>
                    <a:pt x="16347" y="3937"/>
                    <a:pt x="16359" y="3945"/>
                    <a:pt x="16373" y="3950"/>
                  </a:cubicBezTo>
                  <a:lnTo>
                    <a:pt x="16370" y="3953"/>
                  </a:lnTo>
                  <a:lnTo>
                    <a:pt x="16411" y="3980"/>
                  </a:lnTo>
                  <a:cubicBezTo>
                    <a:pt x="16412" y="3981"/>
                    <a:pt x="16411" y="3984"/>
                    <a:pt x="16411" y="3986"/>
                  </a:cubicBezTo>
                  <a:cubicBezTo>
                    <a:pt x="16373" y="3982"/>
                    <a:pt x="16303" y="3959"/>
                    <a:pt x="16320" y="3921"/>
                  </a:cubicBezTo>
                  <a:close/>
                  <a:moveTo>
                    <a:pt x="3892" y="3944"/>
                  </a:moveTo>
                  <a:cubicBezTo>
                    <a:pt x="3862" y="3978"/>
                    <a:pt x="3840" y="3960"/>
                    <a:pt x="3809" y="4009"/>
                  </a:cubicBezTo>
                  <a:cubicBezTo>
                    <a:pt x="3820" y="4098"/>
                    <a:pt x="3936" y="3970"/>
                    <a:pt x="3892" y="3944"/>
                  </a:cubicBezTo>
                  <a:close/>
                  <a:moveTo>
                    <a:pt x="17780" y="3962"/>
                  </a:moveTo>
                  <a:cubicBezTo>
                    <a:pt x="17699" y="3881"/>
                    <a:pt x="17995" y="4178"/>
                    <a:pt x="17780" y="3962"/>
                  </a:cubicBezTo>
                  <a:close/>
                  <a:moveTo>
                    <a:pt x="18238" y="3998"/>
                  </a:moveTo>
                  <a:cubicBezTo>
                    <a:pt x="18201" y="4025"/>
                    <a:pt x="18283" y="4136"/>
                    <a:pt x="18326" y="4131"/>
                  </a:cubicBezTo>
                  <a:cubicBezTo>
                    <a:pt x="18302" y="4086"/>
                    <a:pt x="18302" y="4047"/>
                    <a:pt x="18238" y="3998"/>
                  </a:cubicBezTo>
                  <a:close/>
                  <a:moveTo>
                    <a:pt x="3700" y="4027"/>
                  </a:moveTo>
                  <a:cubicBezTo>
                    <a:pt x="3694" y="4022"/>
                    <a:pt x="3681" y="4025"/>
                    <a:pt x="3673" y="4033"/>
                  </a:cubicBezTo>
                  <a:cubicBezTo>
                    <a:pt x="3662" y="4046"/>
                    <a:pt x="3654" y="4056"/>
                    <a:pt x="3644" y="4066"/>
                  </a:cubicBezTo>
                  <a:cubicBezTo>
                    <a:pt x="3633" y="4076"/>
                    <a:pt x="3620" y="4087"/>
                    <a:pt x="3605" y="4104"/>
                  </a:cubicBezTo>
                  <a:cubicBezTo>
                    <a:pt x="3598" y="4112"/>
                    <a:pt x="3597" y="4122"/>
                    <a:pt x="3602" y="4128"/>
                  </a:cubicBezTo>
                  <a:cubicBezTo>
                    <a:pt x="3608" y="4133"/>
                    <a:pt x="3618" y="4130"/>
                    <a:pt x="3626" y="4122"/>
                  </a:cubicBezTo>
                  <a:cubicBezTo>
                    <a:pt x="3639" y="4107"/>
                    <a:pt x="3648" y="4099"/>
                    <a:pt x="3658" y="4089"/>
                  </a:cubicBezTo>
                  <a:cubicBezTo>
                    <a:pt x="3670" y="4079"/>
                    <a:pt x="3684" y="4069"/>
                    <a:pt x="3697" y="4054"/>
                  </a:cubicBezTo>
                  <a:cubicBezTo>
                    <a:pt x="3704" y="4045"/>
                    <a:pt x="3706" y="4032"/>
                    <a:pt x="3700" y="4027"/>
                  </a:cubicBezTo>
                  <a:close/>
                  <a:moveTo>
                    <a:pt x="4226" y="4098"/>
                  </a:moveTo>
                  <a:cubicBezTo>
                    <a:pt x="4231" y="4125"/>
                    <a:pt x="4116" y="4206"/>
                    <a:pt x="4081" y="4178"/>
                  </a:cubicBezTo>
                  <a:lnTo>
                    <a:pt x="4075" y="4175"/>
                  </a:lnTo>
                  <a:cubicBezTo>
                    <a:pt x="4085" y="4167"/>
                    <a:pt x="4098" y="4160"/>
                    <a:pt x="4107" y="4151"/>
                  </a:cubicBezTo>
                  <a:cubicBezTo>
                    <a:pt x="4116" y="4144"/>
                    <a:pt x="4123" y="4137"/>
                    <a:pt x="4131" y="4131"/>
                  </a:cubicBezTo>
                  <a:cubicBezTo>
                    <a:pt x="4161" y="4145"/>
                    <a:pt x="4194" y="4107"/>
                    <a:pt x="4226" y="4098"/>
                  </a:cubicBezTo>
                  <a:close/>
                  <a:moveTo>
                    <a:pt x="18834" y="4110"/>
                  </a:moveTo>
                  <a:cubicBezTo>
                    <a:pt x="18824" y="4109"/>
                    <a:pt x="18817" y="4119"/>
                    <a:pt x="18820" y="4131"/>
                  </a:cubicBezTo>
                  <a:lnTo>
                    <a:pt x="18829" y="4160"/>
                  </a:lnTo>
                  <a:lnTo>
                    <a:pt x="18843" y="4166"/>
                  </a:lnTo>
                  <a:cubicBezTo>
                    <a:pt x="18875" y="4178"/>
                    <a:pt x="18894" y="4203"/>
                    <a:pt x="18920" y="4246"/>
                  </a:cubicBezTo>
                  <a:cubicBezTo>
                    <a:pt x="18938" y="4274"/>
                    <a:pt x="18956" y="4301"/>
                    <a:pt x="18982" y="4326"/>
                  </a:cubicBezTo>
                  <a:cubicBezTo>
                    <a:pt x="18992" y="4335"/>
                    <a:pt x="19003" y="4336"/>
                    <a:pt x="19009" y="4329"/>
                  </a:cubicBezTo>
                  <a:cubicBezTo>
                    <a:pt x="19015" y="4321"/>
                    <a:pt x="19013" y="4308"/>
                    <a:pt x="19003" y="4299"/>
                  </a:cubicBezTo>
                  <a:cubicBezTo>
                    <a:pt x="18983" y="4281"/>
                    <a:pt x="18969" y="4256"/>
                    <a:pt x="18953" y="4231"/>
                  </a:cubicBezTo>
                  <a:cubicBezTo>
                    <a:pt x="18930" y="4194"/>
                    <a:pt x="18905" y="4153"/>
                    <a:pt x="18861" y="4131"/>
                  </a:cubicBezTo>
                  <a:cubicBezTo>
                    <a:pt x="18857" y="4120"/>
                    <a:pt x="18845" y="4110"/>
                    <a:pt x="18834" y="4110"/>
                  </a:cubicBezTo>
                  <a:close/>
                  <a:moveTo>
                    <a:pt x="19162" y="4116"/>
                  </a:moveTo>
                  <a:cubicBezTo>
                    <a:pt x="19152" y="4124"/>
                    <a:pt x="19154" y="4143"/>
                    <a:pt x="19165" y="4157"/>
                  </a:cubicBezTo>
                  <a:cubicBezTo>
                    <a:pt x="19208" y="4208"/>
                    <a:pt x="19244" y="4261"/>
                    <a:pt x="19281" y="4320"/>
                  </a:cubicBezTo>
                  <a:cubicBezTo>
                    <a:pt x="19310" y="4367"/>
                    <a:pt x="19339" y="4417"/>
                    <a:pt x="19372" y="4464"/>
                  </a:cubicBezTo>
                  <a:lnTo>
                    <a:pt x="19375" y="4467"/>
                  </a:lnTo>
                  <a:cubicBezTo>
                    <a:pt x="19386" y="4481"/>
                    <a:pt x="19403" y="4488"/>
                    <a:pt x="19414" y="4482"/>
                  </a:cubicBezTo>
                  <a:cubicBezTo>
                    <a:pt x="19425" y="4476"/>
                    <a:pt x="19425" y="4456"/>
                    <a:pt x="19414" y="4441"/>
                  </a:cubicBezTo>
                  <a:cubicBezTo>
                    <a:pt x="19382" y="4396"/>
                    <a:pt x="19354" y="4348"/>
                    <a:pt x="19325" y="4302"/>
                  </a:cubicBezTo>
                  <a:cubicBezTo>
                    <a:pt x="19288" y="4244"/>
                    <a:pt x="19250" y="4183"/>
                    <a:pt x="19204" y="4128"/>
                  </a:cubicBezTo>
                  <a:cubicBezTo>
                    <a:pt x="19192" y="4114"/>
                    <a:pt x="19173" y="4108"/>
                    <a:pt x="19162" y="4116"/>
                  </a:cubicBezTo>
                  <a:close/>
                  <a:moveTo>
                    <a:pt x="2462" y="4139"/>
                  </a:moveTo>
                  <a:cubicBezTo>
                    <a:pt x="2452" y="4128"/>
                    <a:pt x="2432" y="4132"/>
                    <a:pt x="2417" y="4148"/>
                  </a:cubicBezTo>
                  <a:cubicBezTo>
                    <a:pt x="2404" y="4163"/>
                    <a:pt x="2391" y="4176"/>
                    <a:pt x="2376" y="4196"/>
                  </a:cubicBezTo>
                  <a:cubicBezTo>
                    <a:pt x="2336" y="4172"/>
                    <a:pt x="2285" y="4210"/>
                    <a:pt x="2237" y="4266"/>
                  </a:cubicBezTo>
                  <a:cubicBezTo>
                    <a:pt x="2189" y="4323"/>
                    <a:pt x="2145" y="4399"/>
                    <a:pt x="2116" y="4450"/>
                  </a:cubicBezTo>
                  <a:cubicBezTo>
                    <a:pt x="2161" y="4410"/>
                    <a:pt x="2242" y="4424"/>
                    <a:pt x="2243" y="4476"/>
                  </a:cubicBezTo>
                  <a:cubicBezTo>
                    <a:pt x="2320" y="4339"/>
                    <a:pt x="2406" y="4298"/>
                    <a:pt x="2417" y="4231"/>
                  </a:cubicBezTo>
                  <a:cubicBezTo>
                    <a:pt x="2430" y="4215"/>
                    <a:pt x="2443" y="4201"/>
                    <a:pt x="2456" y="4187"/>
                  </a:cubicBezTo>
                  <a:cubicBezTo>
                    <a:pt x="2457" y="4185"/>
                    <a:pt x="2458" y="4185"/>
                    <a:pt x="2459" y="4184"/>
                  </a:cubicBezTo>
                  <a:cubicBezTo>
                    <a:pt x="2470" y="4169"/>
                    <a:pt x="2471" y="4150"/>
                    <a:pt x="2462" y="4139"/>
                  </a:cubicBezTo>
                  <a:close/>
                  <a:moveTo>
                    <a:pt x="2902" y="4172"/>
                  </a:moveTo>
                  <a:lnTo>
                    <a:pt x="2855" y="4231"/>
                  </a:lnTo>
                  <a:lnTo>
                    <a:pt x="2899" y="4266"/>
                  </a:lnTo>
                  <a:lnTo>
                    <a:pt x="2949" y="4204"/>
                  </a:lnTo>
                  <a:lnTo>
                    <a:pt x="2902" y="4172"/>
                  </a:lnTo>
                  <a:close/>
                  <a:moveTo>
                    <a:pt x="18693" y="4231"/>
                  </a:moveTo>
                  <a:cubicBezTo>
                    <a:pt x="18791" y="4415"/>
                    <a:pt x="18844" y="4283"/>
                    <a:pt x="18693" y="4231"/>
                  </a:cubicBezTo>
                  <a:close/>
                  <a:moveTo>
                    <a:pt x="4022" y="4243"/>
                  </a:moveTo>
                  <a:cubicBezTo>
                    <a:pt x="4030" y="4255"/>
                    <a:pt x="4027" y="4272"/>
                    <a:pt x="4022" y="4287"/>
                  </a:cubicBezTo>
                  <a:cubicBezTo>
                    <a:pt x="4002" y="4295"/>
                    <a:pt x="3985" y="4308"/>
                    <a:pt x="3969" y="4320"/>
                  </a:cubicBezTo>
                  <a:cubicBezTo>
                    <a:pt x="3960" y="4326"/>
                    <a:pt x="3952" y="4330"/>
                    <a:pt x="3945" y="4334"/>
                  </a:cubicBezTo>
                  <a:cubicBezTo>
                    <a:pt x="3938" y="4334"/>
                    <a:pt x="3931" y="4328"/>
                    <a:pt x="3924" y="4320"/>
                  </a:cubicBezTo>
                  <a:cubicBezTo>
                    <a:pt x="3931" y="4314"/>
                    <a:pt x="3938" y="4308"/>
                    <a:pt x="3945" y="4302"/>
                  </a:cubicBezTo>
                  <a:cubicBezTo>
                    <a:pt x="3958" y="4291"/>
                    <a:pt x="3975" y="4280"/>
                    <a:pt x="3989" y="4266"/>
                  </a:cubicBezTo>
                  <a:cubicBezTo>
                    <a:pt x="4000" y="4267"/>
                    <a:pt x="4010" y="4260"/>
                    <a:pt x="4022" y="4243"/>
                  </a:cubicBezTo>
                  <a:close/>
                  <a:moveTo>
                    <a:pt x="5346" y="4275"/>
                  </a:moveTo>
                  <a:cubicBezTo>
                    <a:pt x="5364" y="4275"/>
                    <a:pt x="5382" y="4284"/>
                    <a:pt x="5396" y="4302"/>
                  </a:cubicBezTo>
                  <a:cubicBezTo>
                    <a:pt x="5341" y="4322"/>
                    <a:pt x="5282" y="4362"/>
                    <a:pt x="5230" y="4358"/>
                  </a:cubicBezTo>
                  <a:cubicBezTo>
                    <a:pt x="5228" y="4338"/>
                    <a:pt x="5291" y="4275"/>
                    <a:pt x="5346" y="4275"/>
                  </a:cubicBezTo>
                  <a:close/>
                  <a:moveTo>
                    <a:pt x="2589" y="4290"/>
                  </a:moveTo>
                  <a:lnTo>
                    <a:pt x="2571" y="4302"/>
                  </a:lnTo>
                  <a:cubicBezTo>
                    <a:pt x="2556" y="4313"/>
                    <a:pt x="2542" y="4324"/>
                    <a:pt x="2524" y="4346"/>
                  </a:cubicBezTo>
                  <a:cubicBezTo>
                    <a:pt x="2510" y="4363"/>
                    <a:pt x="2507" y="4386"/>
                    <a:pt x="2518" y="4396"/>
                  </a:cubicBezTo>
                  <a:cubicBezTo>
                    <a:pt x="2529" y="4407"/>
                    <a:pt x="2548" y="4401"/>
                    <a:pt x="2562" y="4385"/>
                  </a:cubicBezTo>
                  <a:cubicBezTo>
                    <a:pt x="2572" y="4373"/>
                    <a:pt x="2582" y="4364"/>
                    <a:pt x="2595" y="4355"/>
                  </a:cubicBezTo>
                  <a:cubicBezTo>
                    <a:pt x="2601" y="4350"/>
                    <a:pt x="2606" y="4346"/>
                    <a:pt x="2612" y="4340"/>
                  </a:cubicBezTo>
                  <a:cubicBezTo>
                    <a:pt x="2616" y="4337"/>
                    <a:pt x="2618" y="4335"/>
                    <a:pt x="2621" y="4331"/>
                  </a:cubicBezTo>
                  <a:cubicBezTo>
                    <a:pt x="2631" y="4319"/>
                    <a:pt x="2635" y="4301"/>
                    <a:pt x="2630" y="4290"/>
                  </a:cubicBezTo>
                  <a:cubicBezTo>
                    <a:pt x="2623" y="4276"/>
                    <a:pt x="2605" y="4277"/>
                    <a:pt x="2589" y="4290"/>
                  </a:cubicBezTo>
                  <a:close/>
                  <a:moveTo>
                    <a:pt x="3567" y="4293"/>
                  </a:moveTo>
                  <a:cubicBezTo>
                    <a:pt x="3542" y="4319"/>
                    <a:pt x="3537" y="4342"/>
                    <a:pt x="3531" y="4364"/>
                  </a:cubicBezTo>
                  <a:cubicBezTo>
                    <a:pt x="3522" y="4357"/>
                    <a:pt x="3499" y="4367"/>
                    <a:pt x="3514" y="4385"/>
                  </a:cubicBezTo>
                  <a:cubicBezTo>
                    <a:pt x="3531" y="4372"/>
                    <a:pt x="3545" y="4370"/>
                    <a:pt x="3561" y="4388"/>
                  </a:cubicBezTo>
                  <a:cubicBezTo>
                    <a:pt x="3579" y="4363"/>
                    <a:pt x="3615" y="4337"/>
                    <a:pt x="3599" y="4320"/>
                  </a:cubicBezTo>
                  <a:cubicBezTo>
                    <a:pt x="3575" y="4340"/>
                    <a:pt x="3570" y="4316"/>
                    <a:pt x="3567" y="4293"/>
                  </a:cubicBezTo>
                  <a:close/>
                  <a:moveTo>
                    <a:pt x="2840" y="4326"/>
                  </a:moveTo>
                  <a:cubicBezTo>
                    <a:pt x="2766" y="4291"/>
                    <a:pt x="2687" y="4448"/>
                    <a:pt x="2612" y="4491"/>
                  </a:cubicBezTo>
                  <a:cubicBezTo>
                    <a:pt x="2649" y="4526"/>
                    <a:pt x="2687" y="4477"/>
                    <a:pt x="2725" y="4512"/>
                  </a:cubicBezTo>
                  <a:cubicBezTo>
                    <a:pt x="2766" y="4448"/>
                    <a:pt x="2838" y="4375"/>
                    <a:pt x="2840" y="4326"/>
                  </a:cubicBezTo>
                  <a:close/>
                  <a:moveTo>
                    <a:pt x="4057" y="4331"/>
                  </a:moveTo>
                  <a:lnTo>
                    <a:pt x="4057" y="4334"/>
                  </a:lnTo>
                  <a:cubicBezTo>
                    <a:pt x="4070" y="4401"/>
                    <a:pt x="4079" y="4507"/>
                    <a:pt x="4057" y="4603"/>
                  </a:cubicBezTo>
                  <a:cubicBezTo>
                    <a:pt x="4035" y="4700"/>
                    <a:pt x="3979" y="4786"/>
                    <a:pt x="3850" y="4819"/>
                  </a:cubicBezTo>
                  <a:cubicBezTo>
                    <a:pt x="3838" y="4803"/>
                    <a:pt x="3844" y="4783"/>
                    <a:pt x="3850" y="4763"/>
                  </a:cubicBezTo>
                  <a:cubicBezTo>
                    <a:pt x="3856" y="4759"/>
                    <a:pt x="3862" y="4755"/>
                    <a:pt x="3868" y="4751"/>
                  </a:cubicBezTo>
                  <a:cubicBezTo>
                    <a:pt x="3872" y="4749"/>
                    <a:pt x="3874" y="4746"/>
                    <a:pt x="3877" y="4742"/>
                  </a:cubicBezTo>
                  <a:cubicBezTo>
                    <a:pt x="3884" y="4733"/>
                    <a:pt x="3886" y="4722"/>
                    <a:pt x="3883" y="4713"/>
                  </a:cubicBezTo>
                  <a:cubicBezTo>
                    <a:pt x="3878" y="4699"/>
                    <a:pt x="3865" y="4695"/>
                    <a:pt x="3850" y="4704"/>
                  </a:cubicBezTo>
                  <a:cubicBezTo>
                    <a:pt x="3841" y="4709"/>
                    <a:pt x="3832" y="4713"/>
                    <a:pt x="3824" y="4719"/>
                  </a:cubicBezTo>
                  <a:lnTo>
                    <a:pt x="3824" y="4716"/>
                  </a:lnTo>
                  <a:cubicBezTo>
                    <a:pt x="3777" y="4629"/>
                    <a:pt x="3716" y="4784"/>
                    <a:pt x="3661" y="4837"/>
                  </a:cubicBezTo>
                  <a:cubicBezTo>
                    <a:pt x="3572" y="4921"/>
                    <a:pt x="3463" y="4999"/>
                    <a:pt x="3395" y="5082"/>
                  </a:cubicBezTo>
                  <a:cubicBezTo>
                    <a:pt x="3373" y="5049"/>
                    <a:pt x="3463" y="4960"/>
                    <a:pt x="3487" y="4955"/>
                  </a:cubicBezTo>
                  <a:cubicBezTo>
                    <a:pt x="3482" y="4905"/>
                    <a:pt x="3467" y="4943"/>
                    <a:pt x="3431" y="4914"/>
                  </a:cubicBezTo>
                  <a:cubicBezTo>
                    <a:pt x="3495" y="4859"/>
                    <a:pt x="3544" y="4783"/>
                    <a:pt x="3593" y="4707"/>
                  </a:cubicBezTo>
                  <a:cubicBezTo>
                    <a:pt x="3642" y="4630"/>
                    <a:pt x="3691" y="4554"/>
                    <a:pt x="3747" y="4509"/>
                  </a:cubicBezTo>
                  <a:cubicBezTo>
                    <a:pt x="3733" y="4495"/>
                    <a:pt x="3705" y="4518"/>
                    <a:pt x="3720" y="4488"/>
                  </a:cubicBezTo>
                  <a:lnTo>
                    <a:pt x="3715" y="4482"/>
                  </a:lnTo>
                  <a:cubicBezTo>
                    <a:pt x="3768" y="4463"/>
                    <a:pt x="3807" y="4421"/>
                    <a:pt x="3842" y="4385"/>
                  </a:cubicBezTo>
                  <a:cubicBezTo>
                    <a:pt x="3851" y="4375"/>
                    <a:pt x="3859" y="4364"/>
                    <a:pt x="3868" y="4355"/>
                  </a:cubicBezTo>
                  <a:cubicBezTo>
                    <a:pt x="3869" y="4355"/>
                    <a:pt x="3870" y="4355"/>
                    <a:pt x="3871" y="4355"/>
                  </a:cubicBezTo>
                  <a:cubicBezTo>
                    <a:pt x="3886" y="4377"/>
                    <a:pt x="3905" y="4401"/>
                    <a:pt x="3945" y="4394"/>
                  </a:cubicBezTo>
                  <a:lnTo>
                    <a:pt x="3957" y="4391"/>
                  </a:lnTo>
                  <a:cubicBezTo>
                    <a:pt x="3971" y="4383"/>
                    <a:pt x="3983" y="4373"/>
                    <a:pt x="3995" y="4364"/>
                  </a:cubicBezTo>
                  <a:cubicBezTo>
                    <a:pt x="4012" y="4351"/>
                    <a:pt x="4028" y="4339"/>
                    <a:pt x="4042" y="4337"/>
                  </a:cubicBezTo>
                  <a:cubicBezTo>
                    <a:pt x="4048" y="4337"/>
                    <a:pt x="4053" y="4335"/>
                    <a:pt x="4057" y="4331"/>
                  </a:cubicBezTo>
                  <a:close/>
                  <a:moveTo>
                    <a:pt x="3425" y="4346"/>
                  </a:moveTo>
                  <a:cubicBezTo>
                    <a:pt x="3395" y="4364"/>
                    <a:pt x="3367" y="4400"/>
                    <a:pt x="3348" y="4447"/>
                  </a:cubicBezTo>
                  <a:cubicBezTo>
                    <a:pt x="3345" y="4454"/>
                    <a:pt x="3348" y="4461"/>
                    <a:pt x="3354" y="4461"/>
                  </a:cubicBezTo>
                  <a:cubicBezTo>
                    <a:pt x="3359" y="4461"/>
                    <a:pt x="3365" y="4457"/>
                    <a:pt x="3369" y="4453"/>
                  </a:cubicBezTo>
                  <a:cubicBezTo>
                    <a:pt x="3370" y="4451"/>
                    <a:pt x="3371" y="4449"/>
                    <a:pt x="3372" y="4447"/>
                  </a:cubicBezTo>
                  <a:cubicBezTo>
                    <a:pt x="3388" y="4408"/>
                    <a:pt x="3412" y="4380"/>
                    <a:pt x="3434" y="4367"/>
                  </a:cubicBezTo>
                  <a:cubicBezTo>
                    <a:pt x="3441" y="4363"/>
                    <a:pt x="3444" y="4355"/>
                    <a:pt x="3443" y="4349"/>
                  </a:cubicBezTo>
                  <a:cubicBezTo>
                    <a:pt x="3441" y="4343"/>
                    <a:pt x="3432" y="4342"/>
                    <a:pt x="3425" y="4346"/>
                  </a:cubicBezTo>
                  <a:close/>
                  <a:moveTo>
                    <a:pt x="18852" y="4373"/>
                  </a:moveTo>
                  <a:cubicBezTo>
                    <a:pt x="18757" y="4373"/>
                    <a:pt x="18879" y="4497"/>
                    <a:pt x="18911" y="4459"/>
                  </a:cubicBezTo>
                  <a:cubicBezTo>
                    <a:pt x="18878" y="4427"/>
                    <a:pt x="18902" y="4407"/>
                    <a:pt x="18852" y="4373"/>
                  </a:cubicBezTo>
                  <a:close/>
                  <a:moveTo>
                    <a:pt x="17753" y="4382"/>
                  </a:moveTo>
                  <a:cubicBezTo>
                    <a:pt x="17776" y="4411"/>
                    <a:pt x="17811" y="4435"/>
                    <a:pt x="17848" y="4461"/>
                  </a:cubicBezTo>
                  <a:cubicBezTo>
                    <a:pt x="17900" y="4500"/>
                    <a:pt x="17959" y="4545"/>
                    <a:pt x="17989" y="4618"/>
                  </a:cubicBezTo>
                  <a:cubicBezTo>
                    <a:pt x="17984" y="4626"/>
                    <a:pt x="17977" y="4629"/>
                    <a:pt x="17972" y="4633"/>
                  </a:cubicBezTo>
                  <a:cubicBezTo>
                    <a:pt x="17970" y="4624"/>
                    <a:pt x="17969" y="4618"/>
                    <a:pt x="17969" y="4609"/>
                  </a:cubicBezTo>
                  <a:cubicBezTo>
                    <a:pt x="17899" y="4555"/>
                    <a:pt x="17827" y="4485"/>
                    <a:pt x="17756" y="4420"/>
                  </a:cubicBezTo>
                  <a:lnTo>
                    <a:pt x="17753" y="4417"/>
                  </a:lnTo>
                  <a:cubicBezTo>
                    <a:pt x="17754" y="4407"/>
                    <a:pt x="17753" y="4394"/>
                    <a:pt x="17753" y="4382"/>
                  </a:cubicBezTo>
                  <a:close/>
                  <a:moveTo>
                    <a:pt x="2994" y="4399"/>
                  </a:moveTo>
                  <a:cubicBezTo>
                    <a:pt x="2965" y="4454"/>
                    <a:pt x="2868" y="4533"/>
                    <a:pt x="2887" y="4571"/>
                  </a:cubicBezTo>
                  <a:cubicBezTo>
                    <a:pt x="2931" y="4552"/>
                    <a:pt x="2981" y="4450"/>
                    <a:pt x="2994" y="4399"/>
                  </a:cubicBezTo>
                  <a:close/>
                  <a:moveTo>
                    <a:pt x="18598" y="4429"/>
                  </a:moveTo>
                  <a:cubicBezTo>
                    <a:pt x="18584" y="4422"/>
                    <a:pt x="18574" y="4429"/>
                    <a:pt x="18571" y="4441"/>
                  </a:cubicBezTo>
                  <a:cubicBezTo>
                    <a:pt x="18569" y="4453"/>
                    <a:pt x="18576" y="4467"/>
                    <a:pt x="18589" y="4473"/>
                  </a:cubicBezTo>
                  <a:cubicBezTo>
                    <a:pt x="18614" y="4485"/>
                    <a:pt x="18625" y="4511"/>
                    <a:pt x="18639" y="4550"/>
                  </a:cubicBezTo>
                  <a:cubicBezTo>
                    <a:pt x="18648" y="4573"/>
                    <a:pt x="18657" y="4596"/>
                    <a:pt x="18672" y="4618"/>
                  </a:cubicBezTo>
                  <a:cubicBezTo>
                    <a:pt x="18673" y="4620"/>
                    <a:pt x="18674" y="4620"/>
                    <a:pt x="18675" y="4621"/>
                  </a:cubicBezTo>
                  <a:cubicBezTo>
                    <a:pt x="18683" y="4631"/>
                    <a:pt x="18695" y="4635"/>
                    <a:pt x="18704" y="4630"/>
                  </a:cubicBezTo>
                  <a:cubicBezTo>
                    <a:pt x="18715" y="4624"/>
                    <a:pt x="18716" y="4610"/>
                    <a:pt x="18707" y="4597"/>
                  </a:cubicBezTo>
                  <a:cubicBezTo>
                    <a:pt x="18698" y="4583"/>
                    <a:pt x="18691" y="4564"/>
                    <a:pt x="18684" y="4544"/>
                  </a:cubicBezTo>
                  <a:cubicBezTo>
                    <a:pt x="18669" y="4505"/>
                    <a:pt x="18650" y="4454"/>
                    <a:pt x="18598" y="4429"/>
                  </a:cubicBezTo>
                  <a:close/>
                  <a:moveTo>
                    <a:pt x="3954" y="4453"/>
                  </a:moveTo>
                  <a:cubicBezTo>
                    <a:pt x="3952" y="4452"/>
                    <a:pt x="3952" y="4460"/>
                    <a:pt x="3954" y="4479"/>
                  </a:cubicBezTo>
                  <a:cubicBezTo>
                    <a:pt x="3972" y="4499"/>
                    <a:pt x="3929" y="4528"/>
                    <a:pt x="3907" y="4556"/>
                  </a:cubicBezTo>
                  <a:cubicBezTo>
                    <a:pt x="3926" y="4615"/>
                    <a:pt x="4024" y="4500"/>
                    <a:pt x="3998" y="4485"/>
                  </a:cubicBezTo>
                  <a:cubicBezTo>
                    <a:pt x="3983" y="4519"/>
                    <a:pt x="3961" y="4454"/>
                    <a:pt x="3954" y="4453"/>
                  </a:cubicBezTo>
                  <a:close/>
                  <a:moveTo>
                    <a:pt x="2864" y="4494"/>
                  </a:moveTo>
                  <a:cubicBezTo>
                    <a:pt x="2831" y="4531"/>
                    <a:pt x="2799" y="4504"/>
                    <a:pt x="2766" y="4541"/>
                  </a:cubicBezTo>
                  <a:cubicBezTo>
                    <a:pt x="2795" y="4570"/>
                    <a:pt x="2796" y="4599"/>
                    <a:pt x="2831" y="4642"/>
                  </a:cubicBezTo>
                  <a:cubicBezTo>
                    <a:pt x="2836" y="4648"/>
                    <a:pt x="2842" y="4655"/>
                    <a:pt x="2849" y="4662"/>
                  </a:cubicBezTo>
                  <a:cubicBezTo>
                    <a:pt x="2906" y="4589"/>
                    <a:pt x="2874" y="4545"/>
                    <a:pt x="2864" y="4494"/>
                  </a:cubicBezTo>
                  <a:close/>
                  <a:moveTo>
                    <a:pt x="2831" y="4642"/>
                  </a:moveTo>
                  <a:cubicBezTo>
                    <a:pt x="2825" y="4635"/>
                    <a:pt x="2813" y="4635"/>
                    <a:pt x="2804" y="4645"/>
                  </a:cubicBezTo>
                  <a:cubicBezTo>
                    <a:pt x="2795" y="4655"/>
                    <a:pt x="2790" y="4670"/>
                    <a:pt x="2796" y="4677"/>
                  </a:cubicBezTo>
                  <a:lnTo>
                    <a:pt x="2801" y="4686"/>
                  </a:lnTo>
                  <a:cubicBezTo>
                    <a:pt x="2801" y="4695"/>
                    <a:pt x="2795" y="4707"/>
                    <a:pt x="2778" y="4727"/>
                  </a:cubicBezTo>
                  <a:cubicBezTo>
                    <a:pt x="2766" y="4742"/>
                    <a:pt x="2753" y="4755"/>
                    <a:pt x="2745" y="4772"/>
                  </a:cubicBezTo>
                  <a:cubicBezTo>
                    <a:pt x="2739" y="4784"/>
                    <a:pt x="2742" y="4796"/>
                    <a:pt x="2751" y="4798"/>
                  </a:cubicBezTo>
                  <a:cubicBezTo>
                    <a:pt x="2760" y="4801"/>
                    <a:pt x="2772" y="4793"/>
                    <a:pt x="2778" y="4781"/>
                  </a:cubicBezTo>
                  <a:cubicBezTo>
                    <a:pt x="2782" y="4772"/>
                    <a:pt x="2793" y="4759"/>
                    <a:pt x="2801" y="4748"/>
                  </a:cubicBezTo>
                  <a:cubicBezTo>
                    <a:pt x="2808" y="4741"/>
                    <a:pt x="2813" y="4733"/>
                    <a:pt x="2819" y="4724"/>
                  </a:cubicBezTo>
                  <a:cubicBezTo>
                    <a:pt x="2833" y="4705"/>
                    <a:pt x="2844" y="4683"/>
                    <a:pt x="2840" y="4659"/>
                  </a:cubicBezTo>
                  <a:lnTo>
                    <a:pt x="2831" y="4642"/>
                  </a:lnTo>
                  <a:close/>
                  <a:moveTo>
                    <a:pt x="3239" y="4568"/>
                  </a:moveTo>
                  <a:cubicBezTo>
                    <a:pt x="3227" y="4568"/>
                    <a:pt x="3214" y="4580"/>
                    <a:pt x="3209" y="4594"/>
                  </a:cubicBezTo>
                  <a:cubicBezTo>
                    <a:pt x="3202" y="4617"/>
                    <a:pt x="3186" y="4639"/>
                    <a:pt x="3168" y="4662"/>
                  </a:cubicBezTo>
                  <a:cubicBezTo>
                    <a:pt x="3145" y="4693"/>
                    <a:pt x="3118" y="4727"/>
                    <a:pt x="3109" y="4769"/>
                  </a:cubicBezTo>
                  <a:cubicBezTo>
                    <a:pt x="3105" y="4783"/>
                    <a:pt x="3114" y="4791"/>
                    <a:pt x="3126" y="4789"/>
                  </a:cubicBezTo>
                  <a:cubicBezTo>
                    <a:pt x="3134" y="4788"/>
                    <a:pt x="3142" y="4785"/>
                    <a:pt x="3147" y="4778"/>
                  </a:cubicBezTo>
                  <a:cubicBezTo>
                    <a:pt x="3150" y="4773"/>
                    <a:pt x="3155" y="4768"/>
                    <a:pt x="3156" y="4763"/>
                  </a:cubicBezTo>
                  <a:cubicBezTo>
                    <a:pt x="3161" y="4737"/>
                    <a:pt x="3177" y="4713"/>
                    <a:pt x="3197" y="4686"/>
                  </a:cubicBezTo>
                  <a:cubicBezTo>
                    <a:pt x="3218" y="4659"/>
                    <a:pt x="3242" y="4630"/>
                    <a:pt x="3254" y="4594"/>
                  </a:cubicBezTo>
                  <a:cubicBezTo>
                    <a:pt x="3258" y="4580"/>
                    <a:pt x="3251" y="4567"/>
                    <a:pt x="3239" y="4568"/>
                  </a:cubicBezTo>
                  <a:close/>
                  <a:moveTo>
                    <a:pt x="2137" y="4583"/>
                  </a:moveTo>
                  <a:cubicBezTo>
                    <a:pt x="2120" y="4618"/>
                    <a:pt x="2021" y="4681"/>
                    <a:pt x="2066" y="4698"/>
                  </a:cubicBezTo>
                  <a:cubicBezTo>
                    <a:pt x="2081" y="4662"/>
                    <a:pt x="2180" y="4600"/>
                    <a:pt x="2137" y="4583"/>
                  </a:cubicBezTo>
                  <a:close/>
                  <a:moveTo>
                    <a:pt x="18970" y="4583"/>
                  </a:moveTo>
                  <a:cubicBezTo>
                    <a:pt x="18959" y="4585"/>
                    <a:pt x="18956" y="4604"/>
                    <a:pt x="18961" y="4624"/>
                  </a:cubicBezTo>
                  <a:cubicBezTo>
                    <a:pt x="18963" y="4629"/>
                    <a:pt x="18965" y="4635"/>
                    <a:pt x="18967" y="4639"/>
                  </a:cubicBezTo>
                  <a:cubicBezTo>
                    <a:pt x="18974" y="4651"/>
                    <a:pt x="18983" y="4659"/>
                    <a:pt x="18991" y="4656"/>
                  </a:cubicBezTo>
                  <a:cubicBezTo>
                    <a:pt x="19005" y="4653"/>
                    <a:pt x="19015" y="4659"/>
                    <a:pt x="19024" y="4668"/>
                  </a:cubicBezTo>
                  <a:cubicBezTo>
                    <a:pt x="19035" y="4681"/>
                    <a:pt x="19048" y="4678"/>
                    <a:pt x="19053" y="4662"/>
                  </a:cubicBezTo>
                  <a:cubicBezTo>
                    <a:pt x="19057" y="4647"/>
                    <a:pt x="19050" y="4621"/>
                    <a:pt x="19038" y="4609"/>
                  </a:cubicBezTo>
                  <a:cubicBezTo>
                    <a:pt x="19016" y="4585"/>
                    <a:pt x="18994" y="4576"/>
                    <a:pt x="18970" y="4583"/>
                  </a:cubicBezTo>
                  <a:close/>
                  <a:moveTo>
                    <a:pt x="4509" y="4591"/>
                  </a:moveTo>
                  <a:cubicBezTo>
                    <a:pt x="4479" y="4626"/>
                    <a:pt x="4447" y="4658"/>
                    <a:pt x="4418" y="4686"/>
                  </a:cubicBezTo>
                  <a:cubicBezTo>
                    <a:pt x="4417" y="4684"/>
                    <a:pt x="4416" y="4685"/>
                    <a:pt x="4415" y="4683"/>
                  </a:cubicBezTo>
                  <a:cubicBezTo>
                    <a:pt x="4445" y="4648"/>
                    <a:pt x="4479" y="4607"/>
                    <a:pt x="4509" y="4591"/>
                  </a:cubicBezTo>
                  <a:close/>
                  <a:moveTo>
                    <a:pt x="19195" y="4591"/>
                  </a:moveTo>
                  <a:cubicBezTo>
                    <a:pt x="19225" y="4626"/>
                    <a:pt x="19201" y="4649"/>
                    <a:pt x="19224" y="4683"/>
                  </a:cubicBezTo>
                  <a:lnTo>
                    <a:pt x="19289" y="4645"/>
                  </a:lnTo>
                  <a:cubicBezTo>
                    <a:pt x="19257" y="4620"/>
                    <a:pt x="19224" y="4580"/>
                    <a:pt x="19195" y="4591"/>
                  </a:cubicBezTo>
                  <a:close/>
                  <a:moveTo>
                    <a:pt x="4557" y="4665"/>
                  </a:moveTo>
                  <a:cubicBezTo>
                    <a:pt x="4553" y="4676"/>
                    <a:pt x="4547" y="4686"/>
                    <a:pt x="4539" y="4698"/>
                  </a:cubicBezTo>
                  <a:cubicBezTo>
                    <a:pt x="4539" y="4688"/>
                    <a:pt x="4546" y="4674"/>
                    <a:pt x="4557" y="4665"/>
                  </a:cubicBezTo>
                  <a:close/>
                  <a:moveTo>
                    <a:pt x="1945" y="4674"/>
                  </a:moveTo>
                  <a:cubicBezTo>
                    <a:pt x="1898" y="4708"/>
                    <a:pt x="1807" y="4744"/>
                    <a:pt x="1806" y="4831"/>
                  </a:cubicBezTo>
                  <a:cubicBezTo>
                    <a:pt x="1865" y="4884"/>
                    <a:pt x="1968" y="4737"/>
                    <a:pt x="1945" y="4674"/>
                  </a:cubicBezTo>
                  <a:close/>
                  <a:moveTo>
                    <a:pt x="4802" y="4730"/>
                  </a:moveTo>
                  <a:cubicBezTo>
                    <a:pt x="4831" y="4720"/>
                    <a:pt x="4861" y="4726"/>
                    <a:pt x="4888" y="4751"/>
                  </a:cubicBezTo>
                  <a:cubicBezTo>
                    <a:pt x="4859" y="4832"/>
                    <a:pt x="4777" y="4882"/>
                    <a:pt x="4716" y="4813"/>
                  </a:cubicBezTo>
                  <a:cubicBezTo>
                    <a:pt x="4746" y="4770"/>
                    <a:pt x="4773" y="4741"/>
                    <a:pt x="4802" y="4730"/>
                  </a:cubicBezTo>
                  <a:close/>
                  <a:moveTo>
                    <a:pt x="18805" y="4736"/>
                  </a:moveTo>
                  <a:cubicBezTo>
                    <a:pt x="18798" y="4741"/>
                    <a:pt x="18800" y="4749"/>
                    <a:pt x="18808" y="4754"/>
                  </a:cubicBezTo>
                  <a:cubicBezTo>
                    <a:pt x="18829" y="4769"/>
                    <a:pt x="18844" y="4790"/>
                    <a:pt x="18858" y="4816"/>
                  </a:cubicBezTo>
                  <a:cubicBezTo>
                    <a:pt x="18859" y="4818"/>
                    <a:pt x="18861" y="4820"/>
                    <a:pt x="18864" y="4822"/>
                  </a:cubicBezTo>
                  <a:cubicBezTo>
                    <a:pt x="18870" y="4826"/>
                    <a:pt x="18875" y="4831"/>
                    <a:pt x="18882" y="4831"/>
                  </a:cubicBezTo>
                  <a:cubicBezTo>
                    <a:pt x="18892" y="4830"/>
                    <a:pt x="18898" y="4823"/>
                    <a:pt x="18894" y="4816"/>
                  </a:cubicBezTo>
                  <a:cubicBezTo>
                    <a:pt x="18881" y="4792"/>
                    <a:pt x="18868" y="4761"/>
                    <a:pt x="18834" y="4739"/>
                  </a:cubicBezTo>
                  <a:cubicBezTo>
                    <a:pt x="18826" y="4734"/>
                    <a:pt x="18812" y="4732"/>
                    <a:pt x="18805" y="4736"/>
                  </a:cubicBezTo>
                  <a:close/>
                  <a:moveTo>
                    <a:pt x="17428" y="4775"/>
                  </a:moveTo>
                  <a:cubicBezTo>
                    <a:pt x="17446" y="4794"/>
                    <a:pt x="17462" y="4813"/>
                    <a:pt x="17478" y="4834"/>
                  </a:cubicBezTo>
                  <a:cubicBezTo>
                    <a:pt x="17494" y="4853"/>
                    <a:pt x="17508" y="4871"/>
                    <a:pt x="17522" y="4890"/>
                  </a:cubicBezTo>
                  <a:cubicBezTo>
                    <a:pt x="17524" y="4909"/>
                    <a:pt x="17529" y="4930"/>
                    <a:pt x="17537" y="4952"/>
                  </a:cubicBezTo>
                  <a:cubicBezTo>
                    <a:pt x="17558" y="4952"/>
                    <a:pt x="17572" y="4963"/>
                    <a:pt x="17585" y="4979"/>
                  </a:cubicBezTo>
                  <a:cubicBezTo>
                    <a:pt x="17588" y="4983"/>
                    <a:pt x="17591" y="4987"/>
                    <a:pt x="17593" y="4990"/>
                  </a:cubicBezTo>
                  <a:cubicBezTo>
                    <a:pt x="17603" y="5004"/>
                    <a:pt x="17612" y="5019"/>
                    <a:pt x="17620" y="5035"/>
                  </a:cubicBezTo>
                  <a:cubicBezTo>
                    <a:pt x="17609" y="5042"/>
                    <a:pt x="17598" y="5054"/>
                    <a:pt x="17590" y="5067"/>
                  </a:cubicBezTo>
                  <a:lnTo>
                    <a:pt x="17587" y="5061"/>
                  </a:lnTo>
                  <a:cubicBezTo>
                    <a:pt x="17555" y="5018"/>
                    <a:pt x="17505" y="4962"/>
                    <a:pt x="17455" y="4905"/>
                  </a:cubicBezTo>
                  <a:cubicBezTo>
                    <a:pt x="17441" y="4864"/>
                    <a:pt x="17431" y="4823"/>
                    <a:pt x="17428" y="4775"/>
                  </a:cubicBezTo>
                  <a:close/>
                  <a:moveTo>
                    <a:pt x="19369" y="4804"/>
                  </a:moveTo>
                  <a:cubicBezTo>
                    <a:pt x="19357" y="4804"/>
                    <a:pt x="19351" y="4817"/>
                    <a:pt x="19354" y="4831"/>
                  </a:cubicBezTo>
                  <a:cubicBezTo>
                    <a:pt x="19374" y="4900"/>
                    <a:pt x="19418" y="4949"/>
                    <a:pt x="19461" y="4999"/>
                  </a:cubicBezTo>
                  <a:cubicBezTo>
                    <a:pt x="19499" y="5043"/>
                    <a:pt x="19534" y="5086"/>
                    <a:pt x="19549" y="5138"/>
                  </a:cubicBezTo>
                  <a:cubicBezTo>
                    <a:pt x="19551" y="5142"/>
                    <a:pt x="19553" y="5144"/>
                    <a:pt x="19555" y="5147"/>
                  </a:cubicBezTo>
                  <a:cubicBezTo>
                    <a:pt x="19562" y="5155"/>
                    <a:pt x="19570" y="5162"/>
                    <a:pt x="19579" y="5162"/>
                  </a:cubicBezTo>
                  <a:cubicBezTo>
                    <a:pt x="19591" y="5161"/>
                    <a:pt x="19598" y="5149"/>
                    <a:pt x="19594" y="5135"/>
                  </a:cubicBezTo>
                  <a:cubicBezTo>
                    <a:pt x="19574" y="5068"/>
                    <a:pt x="19529" y="5018"/>
                    <a:pt x="19487" y="4970"/>
                  </a:cubicBezTo>
                  <a:cubicBezTo>
                    <a:pt x="19448" y="4925"/>
                    <a:pt x="19414" y="4883"/>
                    <a:pt x="19399" y="4831"/>
                  </a:cubicBezTo>
                  <a:cubicBezTo>
                    <a:pt x="19395" y="4817"/>
                    <a:pt x="19382" y="4805"/>
                    <a:pt x="19369" y="4804"/>
                  </a:cubicBezTo>
                  <a:close/>
                  <a:moveTo>
                    <a:pt x="2642" y="4810"/>
                  </a:moveTo>
                  <a:cubicBezTo>
                    <a:pt x="2615" y="4874"/>
                    <a:pt x="2586" y="4847"/>
                    <a:pt x="2559" y="4899"/>
                  </a:cubicBezTo>
                  <a:cubicBezTo>
                    <a:pt x="2604" y="4918"/>
                    <a:pt x="2683" y="4898"/>
                    <a:pt x="2683" y="4840"/>
                  </a:cubicBezTo>
                  <a:lnTo>
                    <a:pt x="2642" y="4810"/>
                  </a:lnTo>
                  <a:close/>
                  <a:moveTo>
                    <a:pt x="4314" y="4819"/>
                  </a:moveTo>
                  <a:cubicBezTo>
                    <a:pt x="4267" y="4896"/>
                    <a:pt x="4266" y="4964"/>
                    <a:pt x="4214" y="5044"/>
                  </a:cubicBezTo>
                  <a:cubicBezTo>
                    <a:pt x="4182" y="5065"/>
                    <a:pt x="4151" y="5088"/>
                    <a:pt x="4122" y="5114"/>
                  </a:cubicBezTo>
                  <a:cubicBezTo>
                    <a:pt x="4114" y="5117"/>
                    <a:pt x="4105" y="5118"/>
                    <a:pt x="4096" y="5120"/>
                  </a:cubicBezTo>
                  <a:cubicBezTo>
                    <a:pt x="4095" y="5127"/>
                    <a:pt x="4092" y="5135"/>
                    <a:pt x="4090" y="5144"/>
                  </a:cubicBezTo>
                  <a:cubicBezTo>
                    <a:pt x="4035" y="5199"/>
                    <a:pt x="3986" y="5261"/>
                    <a:pt x="3939" y="5324"/>
                  </a:cubicBezTo>
                  <a:cubicBezTo>
                    <a:pt x="3926" y="5342"/>
                    <a:pt x="3913" y="5360"/>
                    <a:pt x="3901" y="5377"/>
                  </a:cubicBezTo>
                  <a:cubicBezTo>
                    <a:pt x="3885" y="5378"/>
                    <a:pt x="3871" y="5372"/>
                    <a:pt x="3856" y="5360"/>
                  </a:cubicBezTo>
                  <a:cubicBezTo>
                    <a:pt x="3872" y="5330"/>
                    <a:pt x="3893" y="5301"/>
                    <a:pt x="3910" y="5271"/>
                  </a:cubicBezTo>
                  <a:cubicBezTo>
                    <a:pt x="3952" y="5235"/>
                    <a:pt x="4010" y="5200"/>
                    <a:pt x="4057" y="5144"/>
                  </a:cubicBezTo>
                  <a:cubicBezTo>
                    <a:pt x="4079" y="5118"/>
                    <a:pt x="4065" y="5082"/>
                    <a:pt x="4081" y="5058"/>
                  </a:cubicBezTo>
                  <a:cubicBezTo>
                    <a:pt x="4126" y="4989"/>
                    <a:pt x="4179" y="4926"/>
                    <a:pt x="4229" y="4881"/>
                  </a:cubicBezTo>
                  <a:cubicBezTo>
                    <a:pt x="4230" y="4883"/>
                    <a:pt x="4230" y="4885"/>
                    <a:pt x="4232" y="4887"/>
                  </a:cubicBezTo>
                  <a:cubicBezTo>
                    <a:pt x="4240" y="4877"/>
                    <a:pt x="4250" y="4868"/>
                    <a:pt x="4258" y="4857"/>
                  </a:cubicBezTo>
                  <a:cubicBezTo>
                    <a:pt x="4278" y="4843"/>
                    <a:pt x="4296" y="4828"/>
                    <a:pt x="4314" y="4819"/>
                  </a:cubicBezTo>
                  <a:close/>
                  <a:moveTo>
                    <a:pt x="18908" y="4890"/>
                  </a:moveTo>
                  <a:cubicBezTo>
                    <a:pt x="18927" y="5086"/>
                    <a:pt x="19112" y="4922"/>
                    <a:pt x="18908" y="4890"/>
                  </a:cubicBezTo>
                  <a:close/>
                  <a:moveTo>
                    <a:pt x="18554" y="4946"/>
                  </a:moveTo>
                  <a:cubicBezTo>
                    <a:pt x="18614" y="4995"/>
                    <a:pt x="18591" y="5058"/>
                    <a:pt x="18648" y="5035"/>
                  </a:cubicBezTo>
                  <a:cubicBezTo>
                    <a:pt x="18635" y="5004"/>
                    <a:pt x="18633" y="4976"/>
                    <a:pt x="18619" y="4946"/>
                  </a:cubicBezTo>
                  <a:cubicBezTo>
                    <a:pt x="18598" y="4972"/>
                    <a:pt x="18576" y="4946"/>
                    <a:pt x="18554" y="4946"/>
                  </a:cubicBezTo>
                  <a:close/>
                  <a:moveTo>
                    <a:pt x="2290" y="4952"/>
                  </a:moveTo>
                  <a:cubicBezTo>
                    <a:pt x="2069" y="5073"/>
                    <a:pt x="2324" y="5083"/>
                    <a:pt x="2290" y="4952"/>
                  </a:cubicBezTo>
                  <a:close/>
                  <a:moveTo>
                    <a:pt x="3986" y="4955"/>
                  </a:moveTo>
                  <a:cubicBezTo>
                    <a:pt x="3989" y="5001"/>
                    <a:pt x="3949" y="5085"/>
                    <a:pt x="3895" y="5046"/>
                  </a:cubicBezTo>
                  <a:cubicBezTo>
                    <a:pt x="3892" y="4988"/>
                    <a:pt x="3950" y="4968"/>
                    <a:pt x="3986" y="4955"/>
                  </a:cubicBezTo>
                  <a:close/>
                  <a:moveTo>
                    <a:pt x="19733" y="4979"/>
                  </a:moveTo>
                  <a:cubicBezTo>
                    <a:pt x="19741" y="5024"/>
                    <a:pt x="19777" y="5153"/>
                    <a:pt x="19842" y="5135"/>
                  </a:cubicBezTo>
                  <a:cubicBezTo>
                    <a:pt x="19805" y="5079"/>
                    <a:pt x="19811" y="4963"/>
                    <a:pt x="19733" y="4979"/>
                  </a:cubicBezTo>
                  <a:close/>
                  <a:moveTo>
                    <a:pt x="1732" y="4984"/>
                  </a:moveTo>
                  <a:cubicBezTo>
                    <a:pt x="1714" y="4983"/>
                    <a:pt x="1692" y="4996"/>
                    <a:pt x="1685" y="5014"/>
                  </a:cubicBezTo>
                  <a:cubicBezTo>
                    <a:pt x="1675" y="5035"/>
                    <a:pt x="1665" y="5053"/>
                    <a:pt x="1658" y="5082"/>
                  </a:cubicBezTo>
                  <a:cubicBezTo>
                    <a:pt x="1653" y="5099"/>
                    <a:pt x="1666" y="5113"/>
                    <a:pt x="1685" y="5111"/>
                  </a:cubicBezTo>
                  <a:cubicBezTo>
                    <a:pt x="1698" y="5110"/>
                    <a:pt x="1711" y="5101"/>
                    <a:pt x="1720" y="5091"/>
                  </a:cubicBezTo>
                  <a:cubicBezTo>
                    <a:pt x="1724" y="5087"/>
                    <a:pt x="1728" y="5081"/>
                    <a:pt x="1729" y="5076"/>
                  </a:cubicBezTo>
                  <a:cubicBezTo>
                    <a:pt x="1735" y="5052"/>
                    <a:pt x="1741" y="5036"/>
                    <a:pt x="1750" y="5017"/>
                  </a:cubicBezTo>
                  <a:cubicBezTo>
                    <a:pt x="1757" y="4999"/>
                    <a:pt x="1750" y="4986"/>
                    <a:pt x="1732" y="4984"/>
                  </a:cubicBezTo>
                  <a:close/>
                  <a:moveTo>
                    <a:pt x="2066" y="4987"/>
                  </a:moveTo>
                  <a:cubicBezTo>
                    <a:pt x="2054" y="4979"/>
                    <a:pt x="2033" y="4987"/>
                    <a:pt x="2021" y="5005"/>
                  </a:cubicBezTo>
                  <a:cubicBezTo>
                    <a:pt x="1950" y="5113"/>
                    <a:pt x="1888" y="5204"/>
                    <a:pt x="1829" y="5289"/>
                  </a:cubicBezTo>
                  <a:cubicBezTo>
                    <a:pt x="1792" y="5267"/>
                    <a:pt x="1823" y="5237"/>
                    <a:pt x="1773" y="5256"/>
                  </a:cubicBezTo>
                  <a:cubicBezTo>
                    <a:pt x="1720" y="5343"/>
                    <a:pt x="1769" y="5437"/>
                    <a:pt x="1817" y="5425"/>
                  </a:cubicBezTo>
                  <a:lnTo>
                    <a:pt x="1865" y="5339"/>
                  </a:lnTo>
                  <a:lnTo>
                    <a:pt x="1862" y="5339"/>
                  </a:lnTo>
                  <a:cubicBezTo>
                    <a:pt x="1924" y="5249"/>
                    <a:pt x="1990" y="5152"/>
                    <a:pt x="2066" y="5038"/>
                  </a:cubicBezTo>
                  <a:lnTo>
                    <a:pt x="2066" y="5035"/>
                  </a:lnTo>
                  <a:cubicBezTo>
                    <a:pt x="2077" y="5017"/>
                    <a:pt x="2077" y="4996"/>
                    <a:pt x="2066" y="4987"/>
                  </a:cubicBezTo>
                  <a:close/>
                  <a:moveTo>
                    <a:pt x="19032" y="4987"/>
                  </a:moveTo>
                  <a:cubicBezTo>
                    <a:pt x="18950" y="5011"/>
                    <a:pt x="18951" y="5045"/>
                    <a:pt x="18991" y="5082"/>
                  </a:cubicBezTo>
                  <a:cubicBezTo>
                    <a:pt x="19074" y="5058"/>
                    <a:pt x="19072" y="5025"/>
                    <a:pt x="19032" y="4987"/>
                  </a:cubicBezTo>
                  <a:close/>
                  <a:moveTo>
                    <a:pt x="18574" y="5014"/>
                  </a:moveTo>
                  <a:cubicBezTo>
                    <a:pt x="18489" y="5037"/>
                    <a:pt x="18567" y="5131"/>
                    <a:pt x="18631" y="5103"/>
                  </a:cubicBezTo>
                  <a:cubicBezTo>
                    <a:pt x="18627" y="5043"/>
                    <a:pt x="18578" y="5073"/>
                    <a:pt x="18574" y="5014"/>
                  </a:cubicBezTo>
                  <a:close/>
                  <a:moveTo>
                    <a:pt x="3632" y="5026"/>
                  </a:moveTo>
                  <a:cubicBezTo>
                    <a:pt x="3639" y="5032"/>
                    <a:pt x="3648" y="5036"/>
                    <a:pt x="3655" y="5038"/>
                  </a:cubicBezTo>
                  <a:cubicBezTo>
                    <a:pt x="3653" y="5047"/>
                    <a:pt x="3646" y="5057"/>
                    <a:pt x="3638" y="5067"/>
                  </a:cubicBezTo>
                  <a:cubicBezTo>
                    <a:pt x="3631" y="5055"/>
                    <a:pt x="3627" y="5042"/>
                    <a:pt x="3632" y="5026"/>
                  </a:cubicBezTo>
                  <a:close/>
                  <a:moveTo>
                    <a:pt x="17641" y="5073"/>
                  </a:moveTo>
                  <a:cubicBezTo>
                    <a:pt x="17645" y="5080"/>
                    <a:pt x="17650" y="5086"/>
                    <a:pt x="17655" y="5091"/>
                  </a:cubicBezTo>
                  <a:cubicBezTo>
                    <a:pt x="17660" y="5087"/>
                    <a:pt x="17663" y="5080"/>
                    <a:pt x="17667" y="5073"/>
                  </a:cubicBezTo>
                  <a:cubicBezTo>
                    <a:pt x="17715" y="5089"/>
                    <a:pt x="17726" y="5109"/>
                    <a:pt x="17782" y="5123"/>
                  </a:cubicBezTo>
                  <a:cubicBezTo>
                    <a:pt x="17786" y="5135"/>
                    <a:pt x="17792" y="5147"/>
                    <a:pt x="17797" y="5159"/>
                  </a:cubicBezTo>
                  <a:cubicBezTo>
                    <a:pt x="17801" y="5187"/>
                    <a:pt x="17805" y="5214"/>
                    <a:pt x="17821" y="5244"/>
                  </a:cubicBezTo>
                  <a:lnTo>
                    <a:pt x="17824" y="5239"/>
                  </a:lnTo>
                  <a:cubicBezTo>
                    <a:pt x="17827" y="5253"/>
                    <a:pt x="17828" y="5268"/>
                    <a:pt x="17830" y="5283"/>
                  </a:cubicBezTo>
                  <a:cubicBezTo>
                    <a:pt x="17834" y="5312"/>
                    <a:pt x="17840" y="5339"/>
                    <a:pt x="17848" y="5369"/>
                  </a:cubicBezTo>
                  <a:cubicBezTo>
                    <a:pt x="17824" y="5343"/>
                    <a:pt x="17802" y="5345"/>
                    <a:pt x="17780" y="5369"/>
                  </a:cubicBezTo>
                  <a:cubicBezTo>
                    <a:pt x="17770" y="5308"/>
                    <a:pt x="17733" y="5254"/>
                    <a:pt x="17697" y="5203"/>
                  </a:cubicBezTo>
                  <a:cubicBezTo>
                    <a:pt x="17708" y="5175"/>
                    <a:pt x="17697" y="5142"/>
                    <a:pt x="17694" y="5111"/>
                  </a:cubicBezTo>
                  <a:cubicBezTo>
                    <a:pt x="17676" y="5127"/>
                    <a:pt x="17671" y="5143"/>
                    <a:pt x="17670" y="5162"/>
                  </a:cubicBezTo>
                  <a:cubicBezTo>
                    <a:pt x="17652" y="5135"/>
                    <a:pt x="17637" y="5111"/>
                    <a:pt x="17629" y="5085"/>
                  </a:cubicBezTo>
                  <a:cubicBezTo>
                    <a:pt x="17632" y="5081"/>
                    <a:pt x="17636" y="5076"/>
                    <a:pt x="17641" y="5073"/>
                  </a:cubicBezTo>
                  <a:close/>
                  <a:moveTo>
                    <a:pt x="18232" y="5079"/>
                  </a:moveTo>
                  <a:lnTo>
                    <a:pt x="18300" y="5159"/>
                  </a:lnTo>
                  <a:cubicBezTo>
                    <a:pt x="18301" y="5161"/>
                    <a:pt x="18301" y="5165"/>
                    <a:pt x="18303" y="5168"/>
                  </a:cubicBezTo>
                  <a:cubicBezTo>
                    <a:pt x="18273" y="5172"/>
                    <a:pt x="18253" y="5183"/>
                    <a:pt x="18238" y="5203"/>
                  </a:cubicBezTo>
                  <a:cubicBezTo>
                    <a:pt x="18234" y="5198"/>
                    <a:pt x="18231" y="5195"/>
                    <a:pt x="18229" y="5188"/>
                  </a:cubicBezTo>
                  <a:lnTo>
                    <a:pt x="18235" y="5185"/>
                  </a:lnTo>
                  <a:cubicBezTo>
                    <a:pt x="18259" y="5155"/>
                    <a:pt x="18179" y="5104"/>
                    <a:pt x="18232" y="5079"/>
                  </a:cubicBezTo>
                  <a:close/>
                  <a:moveTo>
                    <a:pt x="2553" y="5111"/>
                  </a:moveTo>
                  <a:cubicBezTo>
                    <a:pt x="2544" y="5102"/>
                    <a:pt x="2527" y="5107"/>
                    <a:pt x="2515" y="5123"/>
                  </a:cubicBezTo>
                  <a:cubicBezTo>
                    <a:pt x="2488" y="5158"/>
                    <a:pt x="2470" y="5194"/>
                    <a:pt x="2453" y="5230"/>
                  </a:cubicBezTo>
                  <a:cubicBezTo>
                    <a:pt x="2438" y="5259"/>
                    <a:pt x="2426" y="5288"/>
                    <a:pt x="2408" y="5312"/>
                  </a:cubicBezTo>
                  <a:cubicBezTo>
                    <a:pt x="2397" y="5328"/>
                    <a:pt x="2395" y="5348"/>
                    <a:pt x="2406" y="5357"/>
                  </a:cubicBezTo>
                  <a:cubicBezTo>
                    <a:pt x="2415" y="5366"/>
                    <a:pt x="2432" y="5358"/>
                    <a:pt x="2444" y="5342"/>
                  </a:cubicBezTo>
                  <a:cubicBezTo>
                    <a:pt x="2450" y="5334"/>
                    <a:pt x="2454" y="5326"/>
                    <a:pt x="2459" y="5318"/>
                  </a:cubicBezTo>
                  <a:cubicBezTo>
                    <a:pt x="2473" y="5294"/>
                    <a:pt x="2485" y="5269"/>
                    <a:pt x="2497" y="5244"/>
                  </a:cubicBezTo>
                  <a:cubicBezTo>
                    <a:pt x="2512" y="5213"/>
                    <a:pt x="2527" y="5184"/>
                    <a:pt x="2547" y="5159"/>
                  </a:cubicBezTo>
                  <a:cubicBezTo>
                    <a:pt x="2560" y="5143"/>
                    <a:pt x="2563" y="5121"/>
                    <a:pt x="2553" y="5111"/>
                  </a:cubicBezTo>
                  <a:close/>
                  <a:moveTo>
                    <a:pt x="18415" y="5117"/>
                  </a:moveTo>
                  <a:lnTo>
                    <a:pt x="18418" y="5120"/>
                  </a:lnTo>
                  <a:cubicBezTo>
                    <a:pt x="18419" y="5122"/>
                    <a:pt x="18420" y="5122"/>
                    <a:pt x="18421" y="5123"/>
                  </a:cubicBezTo>
                  <a:cubicBezTo>
                    <a:pt x="18423" y="5127"/>
                    <a:pt x="18427" y="5131"/>
                    <a:pt x="18430" y="5135"/>
                  </a:cubicBezTo>
                  <a:cubicBezTo>
                    <a:pt x="18421" y="5193"/>
                    <a:pt x="18442" y="5256"/>
                    <a:pt x="18430" y="5312"/>
                  </a:cubicBezTo>
                  <a:cubicBezTo>
                    <a:pt x="18404" y="5273"/>
                    <a:pt x="18369" y="5237"/>
                    <a:pt x="18326" y="5191"/>
                  </a:cubicBezTo>
                  <a:cubicBezTo>
                    <a:pt x="18329" y="5192"/>
                    <a:pt x="18333" y="5192"/>
                    <a:pt x="18335" y="5191"/>
                  </a:cubicBezTo>
                  <a:cubicBezTo>
                    <a:pt x="18341" y="5188"/>
                    <a:pt x="18343" y="5178"/>
                    <a:pt x="18338" y="5171"/>
                  </a:cubicBezTo>
                  <a:cubicBezTo>
                    <a:pt x="18330" y="5158"/>
                    <a:pt x="18321" y="5146"/>
                    <a:pt x="18317" y="5138"/>
                  </a:cubicBezTo>
                  <a:lnTo>
                    <a:pt x="18323" y="5138"/>
                  </a:lnTo>
                  <a:cubicBezTo>
                    <a:pt x="18352" y="5093"/>
                    <a:pt x="18386" y="5162"/>
                    <a:pt x="18415" y="5117"/>
                  </a:cubicBezTo>
                  <a:close/>
                  <a:moveTo>
                    <a:pt x="3788" y="5188"/>
                  </a:moveTo>
                  <a:cubicBezTo>
                    <a:pt x="3775" y="5212"/>
                    <a:pt x="3762" y="5233"/>
                    <a:pt x="3750" y="5253"/>
                  </a:cubicBezTo>
                  <a:cubicBezTo>
                    <a:pt x="3743" y="5251"/>
                    <a:pt x="3735" y="5248"/>
                    <a:pt x="3726" y="5241"/>
                  </a:cubicBezTo>
                  <a:cubicBezTo>
                    <a:pt x="3743" y="5223"/>
                    <a:pt x="3746" y="5209"/>
                    <a:pt x="3738" y="5197"/>
                  </a:cubicBezTo>
                  <a:cubicBezTo>
                    <a:pt x="3763" y="5180"/>
                    <a:pt x="3779" y="5180"/>
                    <a:pt x="3788" y="5188"/>
                  </a:cubicBezTo>
                  <a:close/>
                  <a:moveTo>
                    <a:pt x="18131" y="5191"/>
                  </a:moveTo>
                  <a:cubicBezTo>
                    <a:pt x="18107" y="5163"/>
                    <a:pt x="18191" y="5181"/>
                    <a:pt x="18211" y="5209"/>
                  </a:cubicBezTo>
                  <a:cubicBezTo>
                    <a:pt x="18214" y="5215"/>
                    <a:pt x="18219" y="5220"/>
                    <a:pt x="18223" y="5227"/>
                  </a:cubicBezTo>
                  <a:cubicBezTo>
                    <a:pt x="18213" y="5246"/>
                    <a:pt x="18206" y="5270"/>
                    <a:pt x="18199" y="5292"/>
                  </a:cubicBezTo>
                  <a:cubicBezTo>
                    <a:pt x="18172" y="5248"/>
                    <a:pt x="18147" y="5194"/>
                    <a:pt x="18131" y="5191"/>
                  </a:cubicBezTo>
                  <a:close/>
                  <a:moveTo>
                    <a:pt x="3454" y="5206"/>
                  </a:moveTo>
                  <a:cubicBezTo>
                    <a:pt x="3466" y="5215"/>
                    <a:pt x="3471" y="5226"/>
                    <a:pt x="3472" y="5239"/>
                  </a:cubicBezTo>
                  <a:cubicBezTo>
                    <a:pt x="3471" y="5242"/>
                    <a:pt x="3470" y="5244"/>
                    <a:pt x="3469" y="5247"/>
                  </a:cubicBezTo>
                  <a:cubicBezTo>
                    <a:pt x="3465" y="5258"/>
                    <a:pt x="3465" y="5267"/>
                    <a:pt x="3469" y="5274"/>
                  </a:cubicBezTo>
                  <a:cubicBezTo>
                    <a:pt x="3456" y="5320"/>
                    <a:pt x="3421" y="5369"/>
                    <a:pt x="3463" y="5371"/>
                  </a:cubicBezTo>
                  <a:cubicBezTo>
                    <a:pt x="3419" y="5464"/>
                    <a:pt x="3427" y="5329"/>
                    <a:pt x="3398" y="5380"/>
                  </a:cubicBezTo>
                  <a:lnTo>
                    <a:pt x="3395" y="5386"/>
                  </a:lnTo>
                  <a:cubicBezTo>
                    <a:pt x="3391" y="5385"/>
                    <a:pt x="3388" y="5384"/>
                    <a:pt x="3384" y="5383"/>
                  </a:cubicBezTo>
                  <a:cubicBezTo>
                    <a:pt x="3380" y="5383"/>
                    <a:pt x="3375" y="5381"/>
                    <a:pt x="3372" y="5380"/>
                  </a:cubicBezTo>
                  <a:cubicBezTo>
                    <a:pt x="3381" y="5348"/>
                    <a:pt x="3420" y="5273"/>
                    <a:pt x="3454" y="5206"/>
                  </a:cubicBezTo>
                  <a:close/>
                  <a:moveTo>
                    <a:pt x="4376" y="5265"/>
                  </a:moveTo>
                  <a:cubicBezTo>
                    <a:pt x="4317" y="5391"/>
                    <a:pt x="4230" y="5421"/>
                    <a:pt x="4146" y="5569"/>
                  </a:cubicBezTo>
                  <a:cubicBezTo>
                    <a:pt x="4184" y="5433"/>
                    <a:pt x="4238" y="5296"/>
                    <a:pt x="4376" y="5265"/>
                  </a:cubicBezTo>
                  <a:close/>
                  <a:moveTo>
                    <a:pt x="2772" y="5304"/>
                  </a:moveTo>
                  <a:cubicBezTo>
                    <a:pt x="2734" y="5293"/>
                    <a:pt x="2606" y="5442"/>
                    <a:pt x="2766" y="5380"/>
                  </a:cubicBezTo>
                  <a:cubicBezTo>
                    <a:pt x="2788" y="5327"/>
                    <a:pt x="2785" y="5307"/>
                    <a:pt x="2772" y="5304"/>
                  </a:cubicBezTo>
                  <a:close/>
                  <a:moveTo>
                    <a:pt x="18303" y="5324"/>
                  </a:moveTo>
                  <a:cubicBezTo>
                    <a:pt x="18305" y="5329"/>
                    <a:pt x="18306" y="5334"/>
                    <a:pt x="18308" y="5339"/>
                  </a:cubicBezTo>
                  <a:cubicBezTo>
                    <a:pt x="18298" y="5348"/>
                    <a:pt x="18289" y="5353"/>
                    <a:pt x="18279" y="5354"/>
                  </a:cubicBezTo>
                  <a:cubicBezTo>
                    <a:pt x="18284" y="5344"/>
                    <a:pt x="18291" y="5335"/>
                    <a:pt x="18303" y="5324"/>
                  </a:cubicBezTo>
                  <a:close/>
                  <a:moveTo>
                    <a:pt x="17957" y="5369"/>
                  </a:moveTo>
                  <a:cubicBezTo>
                    <a:pt x="17993" y="5396"/>
                    <a:pt x="18028" y="5407"/>
                    <a:pt x="18063" y="5425"/>
                  </a:cubicBezTo>
                  <a:cubicBezTo>
                    <a:pt x="18058" y="5450"/>
                    <a:pt x="18036" y="5449"/>
                    <a:pt x="18031" y="5490"/>
                  </a:cubicBezTo>
                  <a:cubicBezTo>
                    <a:pt x="18029" y="5491"/>
                    <a:pt x="18026" y="5491"/>
                    <a:pt x="18025" y="5493"/>
                  </a:cubicBezTo>
                  <a:cubicBezTo>
                    <a:pt x="18003" y="5448"/>
                    <a:pt x="17983" y="5403"/>
                    <a:pt x="17957" y="5369"/>
                  </a:cubicBezTo>
                  <a:close/>
                  <a:moveTo>
                    <a:pt x="19582" y="5371"/>
                  </a:moveTo>
                  <a:cubicBezTo>
                    <a:pt x="19512" y="5403"/>
                    <a:pt x="19540" y="5469"/>
                    <a:pt x="19576" y="5540"/>
                  </a:cubicBezTo>
                  <a:cubicBezTo>
                    <a:pt x="19530" y="5564"/>
                    <a:pt x="19525" y="5604"/>
                    <a:pt x="19552" y="5655"/>
                  </a:cubicBezTo>
                  <a:cubicBezTo>
                    <a:pt x="19549" y="5655"/>
                    <a:pt x="19546" y="5654"/>
                    <a:pt x="19544" y="5655"/>
                  </a:cubicBezTo>
                  <a:lnTo>
                    <a:pt x="19529" y="5667"/>
                  </a:lnTo>
                  <a:cubicBezTo>
                    <a:pt x="19523" y="5662"/>
                    <a:pt x="19515" y="5654"/>
                    <a:pt x="19508" y="5646"/>
                  </a:cubicBezTo>
                  <a:cubicBezTo>
                    <a:pt x="19490" y="5626"/>
                    <a:pt x="19461" y="5595"/>
                    <a:pt x="19425" y="5599"/>
                  </a:cubicBezTo>
                  <a:cubicBezTo>
                    <a:pt x="19350" y="5530"/>
                    <a:pt x="19296" y="5464"/>
                    <a:pt x="19260" y="5392"/>
                  </a:cubicBezTo>
                  <a:cubicBezTo>
                    <a:pt x="19253" y="5378"/>
                    <a:pt x="19239" y="5370"/>
                    <a:pt x="19227" y="5374"/>
                  </a:cubicBezTo>
                  <a:cubicBezTo>
                    <a:pt x="19216" y="5379"/>
                    <a:pt x="19211" y="5395"/>
                    <a:pt x="19219" y="5410"/>
                  </a:cubicBezTo>
                  <a:cubicBezTo>
                    <a:pt x="19232" y="5437"/>
                    <a:pt x="19248" y="5461"/>
                    <a:pt x="19266" y="5487"/>
                  </a:cubicBezTo>
                  <a:cubicBezTo>
                    <a:pt x="19302" y="5538"/>
                    <a:pt x="19348" y="5589"/>
                    <a:pt x="19405" y="5640"/>
                  </a:cubicBezTo>
                  <a:cubicBezTo>
                    <a:pt x="19405" y="5672"/>
                    <a:pt x="19415" y="5703"/>
                    <a:pt x="19425" y="5726"/>
                  </a:cubicBezTo>
                  <a:cubicBezTo>
                    <a:pt x="19426" y="5728"/>
                    <a:pt x="19428" y="5730"/>
                    <a:pt x="19428" y="5732"/>
                  </a:cubicBezTo>
                  <a:cubicBezTo>
                    <a:pt x="19436" y="5743"/>
                    <a:pt x="19448" y="5750"/>
                    <a:pt x="19458" y="5747"/>
                  </a:cubicBezTo>
                  <a:cubicBezTo>
                    <a:pt x="19469" y="5743"/>
                    <a:pt x="19473" y="5728"/>
                    <a:pt x="19467" y="5714"/>
                  </a:cubicBezTo>
                  <a:cubicBezTo>
                    <a:pt x="19461" y="5703"/>
                    <a:pt x="19454" y="5681"/>
                    <a:pt x="19452" y="5661"/>
                  </a:cubicBezTo>
                  <a:cubicBezTo>
                    <a:pt x="19457" y="5663"/>
                    <a:pt x="19462" y="5670"/>
                    <a:pt x="19476" y="5685"/>
                  </a:cubicBezTo>
                  <a:cubicBezTo>
                    <a:pt x="19492" y="5703"/>
                    <a:pt x="19512" y="5725"/>
                    <a:pt x="19538" y="5732"/>
                  </a:cubicBezTo>
                  <a:lnTo>
                    <a:pt x="19549" y="5735"/>
                  </a:lnTo>
                  <a:lnTo>
                    <a:pt x="19558" y="5729"/>
                  </a:lnTo>
                  <a:cubicBezTo>
                    <a:pt x="19565" y="5724"/>
                    <a:pt x="19574" y="5719"/>
                    <a:pt x="19582" y="5714"/>
                  </a:cubicBezTo>
                  <a:cubicBezTo>
                    <a:pt x="19584" y="5713"/>
                    <a:pt x="19583" y="5711"/>
                    <a:pt x="19585" y="5708"/>
                  </a:cubicBezTo>
                  <a:cubicBezTo>
                    <a:pt x="19657" y="5711"/>
                    <a:pt x="19698" y="5794"/>
                    <a:pt x="19742" y="5894"/>
                  </a:cubicBezTo>
                  <a:cubicBezTo>
                    <a:pt x="19800" y="5880"/>
                    <a:pt x="19789" y="5836"/>
                    <a:pt x="19804" y="5803"/>
                  </a:cubicBezTo>
                  <a:cubicBezTo>
                    <a:pt x="19745" y="5743"/>
                    <a:pt x="19738" y="5671"/>
                    <a:pt x="19721" y="5596"/>
                  </a:cubicBezTo>
                  <a:cubicBezTo>
                    <a:pt x="19704" y="5521"/>
                    <a:pt x="19678" y="5444"/>
                    <a:pt x="19582" y="5371"/>
                  </a:cubicBezTo>
                  <a:close/>
                  <a:moveTo>
                    <a:pt x="3345" y="5398"/>
                  </a:moveTo>
                  <a:cubicBezTo>
                    <a:pt x="3346" y="5402"/>
                    <a:pt x="3347" y="5405"/>
                    <a:pt x="3351" y="5407"/>
                  </a:cubicBezTo>
                  <a:cubicBezTo>
                    <a:pt x="3358" y="5409"/>
                    <a:pt x="3366" y="5412"/>
                    <a:pt x="3372" y="5413"/>
                  </a:cubicBezTo>
                  <a:cubicBezTo>
                    <a:pt x="3373" y="5413"/>
                    <a:pt x="3373" y="5412"/>
                    <a:pt x="3375" y="5413"/>
                  </a:cubicBezTo>
                  <a:lnTo>
                    <a:pt x="3375" y="5416"/>
                  </a:lnTo>
                  <a:cubicBezTo>
                    <a:pt x="3295" y="5551"/>
                    <a:pt x="3277" y="5573"/>
                    <a:pt x="3206" y="5646"/>
                  </a:cubicBezTo>
                  <a:cubicBezTo>
                    <a:pt x="3213" y="5516"/>
                    <a:pt x="3307" y="5512"/>
                    <a:pt x="3345" y="5398"/>
                  </a:cubicBezTo>
                  <a:close/>
                  <a:moveTo>
                    <a:pt x="1537" y="5416"/>
                  </a:moveTo>
                  <a:cubicBezTo>
                    <a:pt x="1524" y="5409"/>
                    <a:pt x="1505" y="5417"/>
                    <a:pt x="1495" y="5436"/>
                  </a:cubicBezTo>
                  <a:cubicBezTo>
                    <a:pt x="1404" y="5608"/>
                    <a:pt x="1322" y="5760"/>
                    <a:pt x="1244" y="5897"/>
                  </a:cubicBezTo>
                  <a:cubicBezTo>
                    <a:pt x="1234" y="5916"/>
                    <a:pt x="1235" y="5939"/>
                    <a:pt x="1247" y="5948"/>
                  </a:cubicBezTo>
                  <a:cubicBezTo>
                    <a:pt x="1259" y="5956"/>
                    <a:pt x="1278" y="5946"/>
                    <a:pt x="1289" y="5927"/>
                  </a:cubicBezTo>
                  <a:cubicBezTo>
                    <a:pt x="1367" y="5787"/>
                    <a:pt x="1450" y="5636"/>
                    <a:pt x="1543" y="5463"/>
                  </a:cubicBezTo>
                  <a:cubicBezTo>
                    <a:pt x="1553" y="5444"/>
                    <a:pt x="1550" y="5423"/>
                    <a:pt x="1537" y="5416"/>
                  </a:cubicBezTo>
                  <a:close/>
                  <a:moveTo>
                    <a:pt x="2645" y="5463"/>
                  </a:moveTo>
                  <a:cubicBezTo>
                    <a:pt x="2630" y="5477"/>
                    <a:pt x="2615" y="5494"/>
                    <a:pt x="2603" y="5525"/>
                  </a:cubicBezTo>
                  <a:lnTo>
                    <a:pt x="2601" y="5519"/>
                  </a:lnTo>
                  <a:cubicBezTo>
                    <a:pt x="2528" y="5568"/>
                    <a:pt x="2475" y="5715"/>
                    <a:pt x="2441" y="5797"/>
                  </a:cubicBezTo>
                  <a:lnTo>
                    <a:pt x="2512" y="5838"/>
                  </a:lnTo>
                  <a:cubicBezTo>
                    <a:pt x="2543" y="5712"/>
                    <a:pt x="2660" y="5589"/>
                    <a:pt x="2642" y="5519"/>
                  </a:cubicBezTo>
                  <a:cubicBezTo>
                    <a:pt x="2648" y="5509"/>
                    <a:pt x="2653" y="5502"/>
                    <a:pt x="2660" y="5496"/>
                  </a:cubicBezTo>
                  <a:cubicBezTo>
                    <a:pt x="2669" y="5487"/>
                    <a:pt x="2676" y="5472"/>
                    <a:pt x="2671" y="5463"/>
                  </a:cubicBezTo>
                  <a:cubicBezTo>
                    <a:pt x="2667" y="5454"/>
                    <a:pt x="2655" y="5454"/>
                    <a:pt x="2645" y="5463"/>
                  </a:cubicBezTo>
                  <a:close/>
                  <a:moveTo>
                    <a:pt x="18066" y="5510"/>
                  </a:moveTo>
                  <a:lnTo>
                    <a:pt x="18069" y="5519"/>
                  </a:lnTo>
                  <a:cubicBezTo>
                    <a:pt x="18118" y="5589"/>
                    <a:pt x="18180" y="5642"/>
                    <a:pt x="18238" y="5696"/>
                  </a:cubicBezTo>
                  <a:cubicBezTo>
                    <a:pt x="18236" y="5705"/>
                    <a:pt x="18229" y="5712"/>
                    <a:pt x="18220" y="5720"/>
                  </a:cubicBezTo>
                  <a:cubicBezTo>
                    <a:pt x="18147" y="5705"/>
                    <a:pt x="18103" y="5648"/>
                    <a:pt x="18066" y="5578"/>
                  </a:cubicBezTo>
                  <a:cubicBezTo>
                    <a:pt x="18058" y="5563"/>
                    <a:pt x="18050" y="5547"/>
                    <a:pt x="18043" y="5531"/>
                  </a:cubicBezTo>
                  <a:cubicBezTo>
                    <a:pt x="18051" y="5526"/>
                    <a:pt x="18060" y="5518"/>
                    <a:pt x="18066" y="5510"/>
                  </a:cubicBezTo>
                  <a:close/>
                  <a:moveTo>
                    <a:pt x="19818" y="5561"/>
                  </a:moveTo>
                  <a:cubicBezTo>
                    <a:pt x="19805" y="5560"/>
                    <a:pt x="19797" y="5570"/>
                    <a:pt x="19801" y="5581"/>
                  </a:cubicBezTo>
                  <a:cubicBezTo>
                    <a:pt x="19811" y="5615"/>
                    <a:pt x="19828" y="5642"/>
                    <a:pt x="19854" y="5676"/>
                  </a:cubicBezTo>
                  <a:cubicBezTo>
                    <a:pt x="19863" y="5687"/>
                    <a:pt x="19876" y="5692"/>
                    <a:pt x="19886" y="5688"/>
                  </a:cubicBezTo>
                  <a:cubicBezTo>
                    <a:pt x="19897" y="5683"/>
                    <a:pt x="19898" y="5672"/>
                    <a:pt x="19889" y="5661"/>
                  </a:cubicBezTo>
                  <a:cubicBezTo>
                    <a:pt x="19868" y="5633"/>
                    <a:pt x="19856" y="5609"/>
                    <a:pt x="19848" y="5581"/>
                  </a:cubicBezTo>
                  <a:cubicBezTo>
                    <a:pt x="19844" y="5569"/>
                    <a:pt x="19831" y="5561"/>
                    <a:pt x="19818" y="5561"/>
                  </a:cubicBezTo>
                  <a:close/>
                  <a:moveTo>
                    <a:pt x="2447" y="5590"/>
                  </a:moveTo>
                  <a:cubicBezTo>
                    <a:pt x="2428" y="5591"/>
                    <a:pt x="2401" y="5596"/>
                    <a:pt x="2376" y="5637"/>
                  </a:cubicBezTo>
                  <a:cubicBezTo>
                    <a:pt x="2367" y="5651"/>
                    <a:pt x="2366" y="5669"/>
                    <a:pt x="2373" y="5679"/>
                  </a:cubicBezTo>
                  <a:cubicBezTo>
                    <a:pt x="2380" y="5688"/>
                    <a:pt x="2392" y="5687"/>
                    <a:pt x="2400" y="5673"/>
                  </a:cubicBezTo>
                  <a:cubicBezTo>
                    <a:pt x="2408" y="5658"/>
                    <a:pt x="2421" y="5654"/>
                    <a:pt x="2441" y="5652"/>
                  </a:cubicBezTo>
                  <a:cubicBezTo>
                    <a:pt x="2448" y="5651"/>
                    <a:pt x="2455" y="5644"/>
                    <a:pt x="2459" y="5634"/>
                  </a:cubicBezTo>
                  <a:cubicBezTo>
                    <a:pt x="2460" y="5630"/>
                    <a:pt x="2461" y="5625"/>
                    <a:pt x="2462" y="5620"/>
                  </a:cubicBezTo>
                  <a:cubicBezTo>
                    <a:pt x="2464" y="5602"/>
                    <a:pt x="2457" y="5589"/>
                    <a:pt x="2447" y="5590"/>
                  </a:cubicBezTo>
                  <a:close/>
                  <a:moveTo>
                    <a:pt x="19910" y="5753"/>
                  </a:moveTo>
                  <a:cubicBezTo>
                    <a:pt x="19954" y="5790"/>
                    <a:pt x="19927" y="5808"/>
                    <a:pt x="19966" y="5844"/>
                  </a:cubicBezTo>
                  <a:cubicBezTo>
                    <a:pt x="20064" y="5853"/>
                    <a:pt x="19946" y="5730"/>
                    <a:pt x="19910" y="5753"/>
                  </a:cubicBezTo>
                  <a:close/>
                  <a:moveTo>
                    <a:pt x="19263" y="5770"/>
                  </a:moveTo>
                  <a:cubicBezTo>
                    <a:pt x="19251" y="5777"/>
                    <a:pt x="19249" y="5793"/>
                    <a:pt x="19260" y="5806"/>
                  </a:cubicBezTo>
                  <a:lnTo>
                    <a:pt x="19295" y="5847"/>
                  </a:lnTo>
                  <a:cubicBezTo>
                    <a:pt x="19306" y="5860"/>
                    <a:pt x="19324" y="5865"/>
                    <a:pt x="19337" y="5859"/>
                  </a:cubicBezTo>
                  <a:cubicBezTo>
                    <a:pt x="19349" y="5853"/>
                    <a:pt x="19353" y="5836"/>
                    <a:pt x="19343" y="5824"/>
                  </a:cubicBezTo>
                  <a:lnTo>
                    <a:pt x="19304" y="5782"/>
                  </a:lnTo>
                  <a:cubicBezTo>
                    <a:pt x="19294" y="5769"/>
                    <a:pt x="19275" y="5764"/>
                    <a:pt x="19263" y="5770"/>
                  </a:cubicBezTo>
                  <a:close/>
                  <a:moveTo>
                    <a:pt x="17957" y="5800"/>
                  </a:moveTo>
                  <a:cubicBezTo>
                    <a:pt x="17957" y="5807"/>
                    <a:pt x="17955" y="5813"/>
                    <a:pt x="17954" y="5821"/>
                  </a:cubicBezTo>
                  <a:cubicBezTo>
                    <a:pt x="17945" y="5823"/>
                    <a:pt x="17933" y="5824"/>
                    <a:pt x="17924" y="5829"/>
                  </a:cubicBezTo>
                  <a:cubicBezTo>
                    <a:pt x="17914" y="5799"/>
                    <a:pt x="17939" y="5804"/>
                    <a:pt x="17957" y="5800"/>
                  </a:cubicBezTo>
                  <a:close/>
                  <a:moveTo>
                    <a:pt x="18267" y="5812"/>
                  </a:moveTo>
                  <a:cubicBezTo>
                    <a:pt x="18268" y="5819"/>
                    <a:pt x="18273" y="5829"/>
                    <a:pt x="18279" y="5838"/>
                  </a:cubicBezTo>
                  <a:cubicBezTo>
                    <a:pt x="18271" y="5837"/>
                    <a:pt x="18260" y="5839"/>
                    <a:pt x="18252" y="5841"/>
                  </a:cubicBezTo>
                  <a:cubicBezTo>
                    <a:pt x="18252" y="5830"/>
                    <a:pt x="18255" y="5820"/>
                    <a:pt x="18267" y="5812"/>
                  </a:cubicBezTo>
                  <a:close/>
                  <a:moveTo>
                    <a:pt x="20253" y="5812"/>
                  </a:moveTo>
                  <a:cubicBezTo>
                    <a:pt x="20286" y="5849"/>
                    <a:pt x="20290" y="5876"/>
                    <a:pt x="20294" y="5903"/>
                  </a:cubicBezTo>
                  <a:cubicBezTo>
                    <a:pt x="20393" y="5884"/>
                    <a:pt x="20338" y="5790"/>
                    <a:pt x="20253" y="5812"/>
                  </a:cubicBezTo>
                  <a:close/>
                  <a:moveTo>
                    <a:pt x="18781" y="5815"/>
                  </a:moveTo>
                  <a:cubicBezTo>
                    <a:pt x="18784" y="5833"/>
                    <a:pt x="18788" y="5853"/>
                    <a:pt x="18805" y="5877"/>
                  </a:cubicBezTo>
                  <a:cubicBezTo>
                    <a:pt x="18758" y="5867"/>
                    <a:pt x="18787" y="5891"/>
                    <a:pt x="18749" y="5915"/>
                  </a:cubicBezTo>
                  <a:cubicBezTo>
                    <a:pt x="18706" y="5866"/>
                    <a:pt x="18740" y="5839"/>
                    <a:pt x="18781" y="5815"/>
                  </a:cubicBezTo>
                  <a:close/>
                  <a:moveTo>
                    <a:pt x="18288" y="5853"/>
                  </a:moveTo>
                  <a:cubicBezTo>
                    <a:pt x="18313" y="5890"/>
                    <a:pt x="18354" y="5928"/>
                    <a:pt x="18362" y="5939"/>
                  </a:cubicBezTo>
                  <a:cubicBezTo>
                    <a:pt x="18377" y="5994"/>
                    <a:pt x="18296" y="5922"/>
                    <a:pt x="18273" y="5930"/>
                  </a:cubicBezTo>
                  <a:cubicBezTo>
                    <a:pt x="18278" y="5919"/>
                    <a:pt x="18275" y="5908"/>
                    <a:pt x="18270" y="5894"/>
                  </a:cubicBezTo>
                  <a:cubicBezTo>
                    <a:pt x="18280" y="5882"/>
                    <a:pt x="18287" y="5868"/>
                    <a:pt x="18288" y="5853"/>
                  </a:cubicBezTo>
                  <a:close/>
                  <a:moveTo>
                    <a:pt x="19171" y="5889"/>
                  </a:moveTo>
                  <a:cubicBezTo>
                    <a:pt x="19097" y="5907"/>
                    <a:pt x="19117" y="5941"/>
                    <a:pt x="19180" y="5986"/>
                  </a:cubicBezTo>
                  <a:cubicBezTo>
                    <a:pt x="19254" y="5968"/>
                    <a:pt x="19202" y="5927"/>
                    <a:pt x="19171" y="5889"/>
                  </a:cubicBezTo>
                  <a:close/>
                  <a:moveTo>
                    <a:pt x="3824" y="5906"/>
                  </a:moveTo>
                  <a:cubicBezTo>
                    <a:pt x="3826" y="5909"/>
                    <a:pt x="3825" y="5911"/>
                    <a:pt x="3827" y="5915"/>
                  </a:cubicBezTo>
                  <a:lnTo>
                    <a:pt x="3806" y="5951"/>
                  </a:lnTo>
                  <a:cubicBezTo>
                    <a:pt x="3805" y="5949"/>
                    <a:pt x="3804" y="5948"/>
                    <a:pt x="3803" y="5948"/>
                  </a:cubicBezTo>
                  <a:cubicBezTo>
                    <a:pt x="3810" y="5934"/>
                    <a:pt x="3818" y="5920"/>
                    <a:pt x="3824" y="5906"/>
                  </a:cubicBezTo>
                  <a:close/>
                  <a:moveTo>
                    <a:pt x="1844" y="5909"/>
                  </a:moveTo>
                  <a:cubicBezTo>
                    <a:pt x="1829" y="5952"/>
                    <a:pt x="1726" y="6032"/>
                    <a:pt x="1773" y="6051"/>
                  </a:cubicBezTo>
                  <a:cubicBezTo>
                    <a:pt x="1787" y="6008"/>
                    <a:pt x="1891" y="5929"/>
                    <a:pt x="1844" y="5909"/>
                  </a:cubicBezTo>
                  <a:close/>
                  <a:moveTo>
                    <a:pt x="1448" y="5962"/>
                  </a:moveTo>
                  <a:cubicBezTo>
                    <a:pt x="1393" y="5987"/>
                    <a:pt x="1336" y="6084"/>
                    <a:pt x="1342" y="6143"/>
                  </a:cubicBezTo>
                  <a:lnTo>
                    <a:pt x="1345" y="6143"/>
                  </a:lnTo>
                  <a:cubicBezTo>
                    <a:pt x="1310" y="6185"/>
                    <a:pt x="1306" y="6232"/>
                    <a:pt x="1303" y="6270"/>
                  </a:cubicBezTo>
                  <a:cubicBezTo>
                    <a:pt x="1302" y="6289"/>
                    <a:pt x="1302" y="6308"/>
                    <a:pt x="1297" y="6326"/>
                  </a:cubicBezTo>
                  <a:lnTo>
                    <a:pt x="1292" y="6329"/>
                  </a:lnTo>
                  <a:cubicBezTo>
                    <a:pt x="1284" y="6335"/>
                    <a:pt x="1275" y="6342"/>
                    <a:pt x="1268" y="6355"/>
                  </a:cubicBezTo>
                  <a:cubicBezTo>
                    <a:pt x="1261" y="6367"/>
                    <a:pt x="1261" y="6380"/>
                    <a:pt x="1268" y="6385"/>
                  </a:cubicBezTo>
                  <a:cubicBezTo>
                    <a:pt x="1275" y="6390"/>
                    <a:pt x="1288" y="6388"/>
                    <a:pt x="1294" y="6376"/>
                  </a:cubicBezTo>
                  <a:cubicBezTo>
                    <a:pt x="1296" y="6374"/>
                    <a:pt x="1300" y="6370"/>
                    <a:pt x="1303" y="6367"/>
                  </a:cubicBezTo>
                  <a:cubicBezTo>
                    <a:pt x="1309" y="6363"/>
                    <a:pt x="1315" y="6356"/>
                    <a:pt x="1321" y="6349"/>
                  </a:cubicBezTo>
                  <a:lnTo>
                    <a:pt x="1324" y="6346"/>
                  </a:lnTo>
                  <a:lnTo>
                    <a:pt x="1327" y="6341"/>
                  </a:lnTo>
                  <a:cubicBezTo>
                    <a:pt x="1336" y="6313"/>
                    <a:pt x="1337" y="6286"/>
                    <a:pt x="1339" y="6261"/>
                  </a:cubicBezTo>
                  <a:cubicBezTo>
                    <a:pt x="1341" y="6229"/>
                    <a:pt x="1345" y="6205"/>
                    <a:pt x="1359" y="6181"/>
                  </a:cubicBezTo>
                  <a:lnTo>
                    <a:pt x="1362" y="6178"/>
                  </a:lnTo>
                  <a:cubicBezTo>
                    <a:pt x="1363" y="6177"/>
                    <a:pt x="1362" y="6176"/>
                    <a:pt x="1362" y="6175"/>
                  </a:cubicBezTo>
                  <a:cubicBezTo>
                    <a:pt x="1416" y="6161"/>
                    <a:pt x="1455" y="6049"/>
                    <a:pt x="1498" y="5965"/>
                  </a:cubicBezTo>
                  <a:cubicBezTo>
                    <a:pt x="1483" y="5953"/>
                    <a:pt x="1466" y="5954"/>
                    <a:pt x="1448" y="5962"/>
                  </a:cubicBezTo>
                  <a:close/>
                  <a:moveTo>
                    <a:pt x="2349" y="6010"/>
                  </a:moveTo>
                  <a:cubicBezTo>
                    <a:pt x="2303" y="6051"/>
                    <a:pt x="2235" y="6097"/>
                    <a:pt x="2338" y="6104"/>
                  </a:cubicBezTo>
                  <a:cubicBezTo>
                    <a:pt x="2394" y="6061"/>
                    <a:pt x="2386" y="6032"/>
                    <a:pt x="2349" y="6010"/>
                  </a:cubicBezTo>
                  <a:close/>
                  <a:moveTo>
                    <a:pt x="19691" y="6013"/>
                  </a:moveTo>
                  <a:lnTo>
                    <a:pt x="19638" y="6042"/>
                  </a:lnTo>
                  <a:lnTo>
                    <a:pt x="19680" y="6107"/>
                  </a:lnTo>
                  <a:lnTo>
                    <a:pt x="19733" y="6078"/>
                  </a:lnTo>
                  <a:lnTo>
                    <a:pt x="19691" y="6013"/>
                  </a:lnTo>
                  <a:close/>
                  <a:moveTo>
                    <a:pt x="3756" y="6016"/>
                  </a:moveTo>
                  <a:cubicBezTo>
                    <a:pt x="3759" y="6022"/>
                    <a:pt x="3758" y="6033"/>
                    <a:pt x="3753" y="6042"/>
                  </a:cubicBezTo>
                  <a:cubicBezTo>
                    <a:pt x="3751" y="6037"/>
                    <a:pt x="3749" y="6033"/>
                    <a:pt x="3747" y="6027"/>
                  </a:cubicBezTo>
                  <a:cubicBezTo>
                    <a:pt x="3750" y="6025"/>
                    <a:pt x="3753" y="6019"/>
                    <a:pt x="3756" y="6016"/>
                  </a:cubicBezTo>
                  <a:close/>
                  <a:moveTo>
                    <a:pt x="3723" y="6030"/>
                  </a:moveTo>
                  <a:cubicBezTo>
                    <a:pt x="3726" y="6042"/>
                    <a:pt x="3730" y="6053"/>
                    <a:pt x="3735" y="6063"/>
                  </a:cubicBezTo>
                  <a:cubicBezTo>
                    <a:pt x="3723" y="6071"/>
                    <a:pt x="3710" y="6073"/>
                    <a:pt x="3703" y="6054"/>
                  </a:cubicBezTo>
                  <a:cubicBezTo>
                    <a:pt x="3704" y="6051"/>
                    <a:pt x="3704" y="6047"/>
                    <a:pt x="3706" y="6045"/>
                  </a:cubicBezTo>
                  <a:cubicBezTo>
                    <a:pt x="3711" y="6045"/>
                    <a:pt x="3716" y="6042"/>
                    <a:pt x="3720" y="6036"/>
                  </a:cubicBezTo>
                  <a:lnTo>
                    <a:pt x="3723" y="6030"/>
                  </a:lnTo>
                  <a:close/>
                  <a:moveTo>
                    <a:pt x="1744" y="6051"/>
                  </a:moveTo>
                  <a:lnTo>
                    <a:pt x="1693" y="6128"/>
                  </a:lnTo>
                  <a:lnTo>
                    <a:pt x="1741" y="6146"/>
                  </a:lnTo>
                  <a:lnTo>
                    <a:pt x="1788" y="6066"/>
                  </a:lnTo>
                  <a:lnTo>
                    <a:pt x="1744" y="6051"/>
                  </a:lnTo>
                  <a:close/>
                  <a:moveTo>
                    <a:pt x="3351" y="6089"/>
                  </a:moveTo>
                  <a:cubicBezTo>
                    <a:pt x="3365" y="6093"/>
                    <a:pt x="3375" y="6106"/>
                    <a:pt x="3378" y="6125"/>
                  </a:cubicBezTo>
                  <a:cubicBezTo>
                    <a:pt x="3361" y="6138"/>
                    <a:pt x="3344" y="6141"/>
                    <a:pt x="3324" y="6137"/>
                  </a:cubicBezTo>
                  <a:cubicBezTo>
                    <a:pt x="3333" y="6121"/>
                    <a:pt x="3342" y="6105"/>
                    <a:pt x="3351" y="6089"/>
                  </a:cubicBezTo>
                  <a:close/>
                  <a:moveTo>
                    <a:pt x="2757" y="6101"/>
                  </a:moveTo>
                  <a:cubicBezTo>
                    <a:pt x="2767" y="6099"/>
                    <a:pt x="2777" y="6103"/>
                    <a:pt x="2790" y="6119"/>
                  </a:cubicBezTo>
                  <a:cubicBezTo>
                    <a:pt x="2772" y="6178"/>
                    <a:pt x="2739" y="6142"/>
                    <a:pt x="2719" y="6181"/>
                  </a:cubicBezTo>
                  <a:cubicBezTo>
                    <a:pt x="2723" y="6221"/>
                    <a:pt x="2766" y="6212"/>
                    <a:pt x="2825" y="6237"/>
                  </a:cubicBezTo>
                  <a:cubicBezTo>
                    <a:pt x="2799" y="6276"/>
                    <a:pt x="2790" y="6307"/>
                    <a:pt x="2790" y="6335"/>
                  </a:cubicBezTo>
                  <a:cubicBezTo>
                    <a:pt x="2769" y="6357"/>
                    <a:pt x="2757" y="6384"/>
                    <a:pt x="2745" y="6408"/>
                  </a:cubicBezTo>
                  <a:cubicBezTo>
                    <a:pt x="2738" y="6425"/>
                    <a:pt x="2731" y="6440"/>
                    <a:pt x="2722" y="6453"/>
                  </a:cubicBezTo>
                  <a:cubicBezTo>
                    <a:pt x="2701" y="6450"/>
                    <a:pt x="2681" y="6451"/>
                    <a:pt x="2660" y="6450"/>
                  </a:cubicBezTo>
                  <a:cubicBezTo>
                    <a:pt x="2675" y="6393"/>
                    <a:pt x="2735" y="6275"/>
                    <a:pt x="2683" y="6213"/>
                  </a:cubicBezTo>
                  <a:cubicBezTo>
                    <a:pt x="2707" y="6175"/>
                    <a:pt x="2727" y="6107"/>
                    <a:pt x="2757" y="6101"/>
                  </a:cubicBezTo>
                  <a:close/>
                  <a:moveTo>
                    <a:pt x="2258" y="6208"/>
                  </a:moveTo>
                  <a:cubicBezTo>
                    <a:pt x="2240" y="6207"/>
                    <a:pt x="2218" y="6213"/>
                    <a:pt x="2210" y="6222"/>
                  </a:cubicBezTo>
                  <a:cubicBezTo>
                    <a:pt x="2196" y="6241"/>
                    <a:pt x="2193" y="6257"/>
                    <a:pt x="2190" y="6273"/>
                  </a:cubicBezTo>
                  <a:lnTo>
                    <a:pt x="2187" y="6287"/>
                  </a:lnTo>
                  <a:cubicBezTo>
                    <a:pt x="2184" y="6296"/>
                    <a:pt x="2197" y="6301"/>
                    <a:pt x="2216" y="6299"/>
                  </a:cubicBezTo>
                  <a:cubicBezTo>
                    <a:pt x="2230" y="6298"/>
                    <a:pt x="2243" y="6296"/>
                    <a:pt x="2252" y="6290"/>
                  </a:cubicBezTo>
                  <a:cubicBezTo>
                    <a:pt x="2255" y="6288"/>
                    <a:pt x="2258" y="6285"/>
                    <a:pt x="2258" y="6281"/>
                  </a:cubicBezTo>
                  <a:lnTo>
                    <a:pt x="2261" y="6267"/>
                  </a:lnTo>
                  <a:cubicBezTo>
                    <a:pt x="2263" y="6253"/>
                    <a:pt x="2268" y="6240"/>
                    <a:pt x="2278" y="6225"/>
                  </a:cubicBezTo>
                  <a:cubicBezTo>
                    <a:pt x="2285" y="6216"/>
                    <a:pt x="2277" y="6208"/>
                    <a:pt x="2258" y="6208"/>
                  </a:cubicBezTo>
                  <a:close/>
                  <a:moveTo>
                    <a:pt x="1903" y="6225"/>
                  </a:moveTo>
                  <a:cubicBezTo>
                    <a:pt x="1856" y="6281"/>
                    <a:pt x="1844" y="6323"/>
                    <a:pt x="1865" y="6352"/>
                  </a:cubicBezTo>
                  <a:cubicBezTo>
                    <a:pt x="1928" y="6329"/>
                    <a:pt x="1998" y="6234"/>
                    <a:pt x="1903" y="6225"/>
                  </a:cubicBezTo>
                  <a:close/>
                  <a:moveTo>
                    <a:pt x="19414" y="6290"/>
                  </a:moveTo>
                  <a:cubicBezTo>
                    <a:pt x="19394" y="6285"/>
                    <a:pt x="19374" y="6288"/>
                    <a:pt x="19352" y="6308"/>
                  </a:cubicBezTo>
                  <a:cubicBezTo>
                    <a:pt x="19401" y="6357"/>
                    <a:pt x="19375" y="6347"/>
                    <a:pt x="19414" y="6417"/>
                  </a:cubicBezTo>
                  <a:cubicBezTo>
                    <a:pt x="19437" y="6385"/>
                    <a:pt x="19488" y="6364"/>
                    <a:pt x="19470" y="6314"/>
                  </a:cubicBezTo>
                  <a:cubicBezTo>
                    <a:pt x="19451" y="6308"/>
                    <a:pt x="19433" y="6295"/>
                    <a:pt x="19414" y="6290"/>
                  </a:cubicBezTo>
                  <a:close/>
                  <a:moveTo>
                    <a:pt x="1049" y="6367"/>
                  </a:moveTo>
                  <a:cubicBezTo>
                    <a:pt x="1042" y="6362"/>
                    <a:pt x="1032" y="6365"/>
                    <a:pt x="1026" y="6376"/>
                  </a:cubicBezTo>
                  <a:cubicBezTo>
                    <a:pt x="1015" y="6396"/>
                    <a:pt x="1004" y="6412"/>
                    <a:pt x="993" y="6429"/>
                  </a:cubicBezTo>
                  <a:cubicBezTo>
                    <a:pt x="992" y="6432"/>
                    <a:pt x="989" y="6435"/>
                    <a:pt x="987" y="6438"/>
                  </a:cubicBezTo>
                  <a:cubicBezTo>
                    <a:pt x="944" y="6440"/>
                    <a:pt x="915" y="6499"/>
                    <a:pt x="872" y="6500"/>
                  </a:cubicBezTo>
                  <a:cubicBezTo>
                    <a:pt x="846" y="6568"/>
                    <a:pt x="868" y="6600"/>
                    <a:pt x="884" y="6639"/>
                  </a:cubicBezTo>
                  <a:cubicBezTo>
                    <a:pt x="868" y="6688"/>
                    <a:pt x="844" y="6736"/>
                    <a:pt x="819" y="6787"/>
                  </a:cubicBezTo>
                  <a:cubicBezTo>
                    <a:pt x="806" y="6811"/>
                    <a:pt x="795" y="6838"/>
                    <a:pt x="783" y="6863"/>
                  </a:cubicBezTo>
                  <a:cubicBezTo>
                    <a:pt x="689" y="6916"/>
                    <a:pt x="630" y="7064"/>
                    <a:pt x="689" y="7153"/>
                  </a:cubicBezTo>
                  <a:cubicBezTo>
                    <a:pt x="763" y="7106"/>
                    <a:pt x="813" y="7177"/>
                    <a:pt x="845" y="7070"/>
                  </a:cubicBezTo>
                  <a:cubicBezTo>
                    <a:pt x="794" y="7079"/>
                    <a:pt x="816" y="6971"/>
                    <a:pt x="813" y="6896"/>
                  </a:cubicBezTo>
                  <a:lnTo>
                    <a:pt x="804" y="6896"/>
                  </a:lnTo>
                  <a:cubicBezTo>
                    <a:pt x="816" y="6866"/>
                    <a:pt x="830" y="6838"/>
                    <a:pt x="845" y="6807"/>
                  </a:cubicBezTo>
                  <a:cubicBezTo>
                    <a:pt x="867" y="6765"/>
                    <a:pt x="890" y="6722"/>
                    <a:pt x="907" y="6677"/>
                  </a:cubicBezTo>
                  <a:cubicBezTo>
                    <a:pt x="914" y="6661"/>
                    <a:pt x="918" y="6644"/>
                    <a:pt x="922" y="6627"/>
                  </a:cubicBezTo>
                  <a:lnTo>
                    <a:pt x="928" y="6636"/>
                  </a:lnTo>
                  <a:cubicBezTo>
                    <a:pt x="955" y="6582"/>
                    <a:pt x="989" y="6555"/>
                    <a:pt x="1011" y="6473"/>
                  </a:cubicBezTo>
                  <a:lnTo>
                    <a:pt x="1002" y="6473"/>
                  </a:lnTo>
                  <a:cubicBezTo>
                    <a:pt x="1007" y="6465"/>
                    <a:pt x="1012" y="6460"/>
                    <a:pt x="1017" y="6453"/>
                  </a:cubicBezTo>
                  <a:cubicBezTo>
                    <a:pt x="1028" y="6435"/>
                    <a:pt x="1037" y="6419"/>
                    <a:pt x="1049" y="6397"/>
                  </a:cubicBezTo>
                  <a:cubicBezTo>
                    <a:pt x="1050" y="6396"/>
                    <a:pt x="1052" y="6395"/>
                    <a:pt x="1052" y="6394"/>
                  </a:cubicBezTo>
                  <a:cubicBezTo>
                    <a:pt x="1056" y="6383"/>
                    <a:pt x="1055" y="6372"/>
                    <a:pt x="1049" y="6367"/>
                  </a:cubicBezTo>
                  <a:close/>
                  <a:moveTo>
                    <a:pt x="2816" y="6388"/>
                  </a:moveTo>
                  <a:cubicBezTo>
                    <a:pt x="2820" y="6398"/>
                    <a:pt x="2818" y="6410"/>
                    <a:pt x="2807" y="6426"/>
                  </a:cubicBezTo>
                  <a:cubicBezTo>
                    <a:pt x="2841" y="6433"/>
                    <a:pt x="2859" y="6358"/>
                    <a:pt x="2899" y="6400"/>
                  </a:cubicBezTo>
                  <a:cubicBezTo>
                    <a:pt x="2830" y="6465"/>
                    <a:pt x="2802" y="6574"/>
                    <a:pt x="2766" y="6668"/>
                  </a:cubicBezTo>
                  <a:cubicBezTo>
                    <a:pt x="2763" y="6677"/>
                    <a:pt x="2761" y="6684"/>
                    <a:pt x="2757" y="6692"/>
                  </a:cubicBezTo>
                  <a:cubicBezTo>
                    <a:pt x="2752" y="6696"/>
                    <a:pt x="2745" y="6702"/>
                    <a:pt x="2739" y="6704"/>
                  </a:cubicBezTo>
                  <a:cubicBezTo>
                    <a:pt x="2730" y="6728"/>
                    <a:pt x="2723" y="6747"/>
                    <a:pt x="2719" y="6763"/>
                  </a:cubicBezTo>
                  <a:cubicBezTo>
                    <a:pt x="2686" y="6810"/>
                    <a:pt x="2642" y="6844"/>
                    <a:pt x="2571" y="6849"/>
                  </a:cubicBezTo>
                  <a:lnTo>
                    <a:pt x="2568" y="6849"/>
                  </a:lnTo>
                  <a:cubicBezTo>
                    <a:pt x="2585" y="6778"/>
                    <a:pt x="2622" y="6717"/>
                    <a:pt x="2663" y="6654"/>
                  </a:cubicBezTo>
                  <a:cubicBezTo>
                    <a:pt x="2689" y="6613"/>
                    <a:pt x="2715" y="6571"/>
                    <a:pt x="2736" y="6527"/>
                  </a:cubicBezTo>
                  <a:cubicBezTo>
                    <a:pt x="2739" y="6521"/>
                    <a:pt x="2743" y="6515"/>
                    <a:pt x="2745" y="6509"/>
                  </a:cubicBezTo>
                  <a:cubicBezTo>
                    <a:pt x="2768" y="6485"/>
                    <a:pt x="2781" y="6457"/>
                    <a:pt x="2793" y="6432"/>
                  </a:cubicBezTo>
                  <a:cubicBezTo>
                    <a:pt x="2800" y="6416"/>
                    <a:pt x="2807" y="6400"/>
                    <a:pt x="2816" y="6388"/>
                  </a:cubicBezTo>
                  <a:close/>
                  <a:moveTo>
                    <a:pt x="19898" y="6403"/>
                  </a:moveTo>
                  <a:cubicBezTo>
                    <a:pt x="19839" y="6429"/>
                    <a:pt x="19845" y="6485"/>
                    <a:pt x="19812" y="6524"/>
                  </a:cubicBezTo>
                  <a:cubicBezTo>
                    <a:pt x="19872" y="6568"/>
                    <a:pt x="19927" y="6634"/>
                    <a:pt x="19984" y="6692"/>
                  </a:cubicBezTo>
                  <a:cubicBezTo>
                    <a:pt x="19990" y="6705"/>
                    <a:pt x="19994" y="6719"/>
                    <a:pt x="19999" y="6733"/>
                  </a:cubicBezTo>
                  <a:cubicBezTo>
                    <a:pt x="20003" y="6746"/>
                    <a:pt x="20008" y="6760"/>
                    <a:pt x="20013" y="6772"/>
                  </a:cubicBezTo>
                  <a:cubicBezTo>
                    <a:pt x="20018" y="6781"/>
                    <a:pt x="20027" y="6786"/>
                    <a:pt x="20034" y="6784"/>
                  </a:cubicBezTo>
                  <a:cubicBezTo>
                    <a:pt x="20041" y="6781"/>
                    <a:pt x="20044" y="6770"/>
                    <a:pt x="20040" y="6760"/>
                  </a:cubicBezTo>
                  <a:cubicBezTo>
                    <a:pt x="20035" y="6749"/>
                    <a:pt x="20032" y="6738"/>
                    <a:pt x="20028" y="6728"/>
                  </a:cubicBezTo>
                  <a:cubicBezTo>
                    <a:pt x="20022" y="6709"/>
                    <a:pt x="20015" y="6691"/>
                    <a:pt x="20005" y="6671"/>
                  </a:cubicBezTo>
                  <a:lnTo>
                    <a:pt x="20016" y="6671"/>
                  </a:lnTo>
                  <a:cubicBezTo>
                    <a:pt x="20004" y="6599"/>
                    <a:pt x="19966" y="6453"/>
                    <a:pt x="19898" y="6403"/>
                  </a:cubicBezTo>
                  <a:close/>
                  <a:moveTo>
                    <a:pt x="1557" y="6450"/>
                  </a:moveTo>
                  <a:cubicBezTo>
                    <a:pt x="1548" y="6486"/>
                    <a:pt x="1432" y="6560"/>
                    <a:pt x="1498" y="6571"/>
                  </a:cubicBezTo>
                  <a:cubicBezTo>
                    <a:pt x="1570" y="6548"/>
                    <a:pt x="1591" y="6482"/>
                    <a:pt x="1557" y="6450"/>
                  </a:cubicBezTo>
                  <a:close/>
                  <a:moveTo>
                    <a:pt x="2645" y="6506"/>
                  </a:moveTo>
                  <a:cubicBezTo>
                    <a:pt x="2662" y="6507"/>
                    <a:pt x="2677" y="6507"/>
                    <a:pt x="2692" y="6509"/>
                  </a:cubicBezTo>
                  <a:cubicBezTo>
                    <a:pt x="2673" y="6547"/>
                    <a:pt x="2649" y="6585"/>
                    <a:pt x="2624" y="6624"/>
                  </a:cubicBezTo>
                  <a:cubicBezTo>
                    <a:pt x="2585" y="6686"/>
                    <a:pt x="2544" y="6752"/>
                    <a:pt x="2524" y="6828"/>
                  </a:cubicBezTo>
                  <a:cubicBezTo>
                    <a:pt x="2507" y="6855"/>
                    <a:pt x="2485" y="6848"/>
                    <a:pt x="2468" y="6872"/>
                  </a:cubicBezTo>
                  <a:cubicBezTo>
                    <a:pt x="2418" y="6809"/>
                    <a:pt x="2549" y="6695"/>
                    <a:pt x="2598" y="6666"/>
                  </a:cubicBezTo>
                  <a:cubicBezTo>
                    <a:pt x="2564" y="6621"/>
                    <a:pt x="2570" y="6563"/>
                    <a:pt x="2645" y="6506"/>
                  </a:cubicBezTo>
                  <a:close/>
                  <a:moveTo>
                    <a:pt x="20947" y="6512"/>
                  </a:moveTo>
                  <a:cubicBezTo>
                    <a:pt x="20888" y="6543"/>
                    <a:pt x="20942" y="6610"/>
                    <a:pt x="20983" y="6660"/>
                  </a:cubicBezTo>
                  <a:cubicBezTo>
                    <a:pt x="21056" y="6653"/>
                    <a:pt x="20991" y="6535"/>
                    <a:pt x="20947" y="6512"/>
                  </a:cubicBezTo>
                  <a:close/>
                  <a:moveTo>
                    <a:pt x="2343" y="6598"/>
                  </a:moveTo>
                  <a:cubicBezTo>
                    <a:pt x="2322" y="6628"/>
                    <a:pt x="2328" y="6720"/>
                    <a:pt x="2320" y="6796"/>
                  </a:cubicBezTo>
                  <a:cubicBezTo>
                    <a:pt x="2312" y="6871"/>
                    <a:pt x="2291" y="6933"/>
                    <a:pt x="2208" y="6911"/>
                  </a:cubicBezTo>
                  <a:cubicBezTo>
                    <a:pt x="2226" y="6840"/>
                    <a:pt x="2265" y="6860"/>
                    <a:pt x="2252" y="6807"/>
                  </a:cubicBezTo>
                  <a:cubicBezTo>
                    <a:pt x="2199" y="6817"/>
                    <a:pt x="2182" y="6830"/>
                    <a:pt x="2175" y="6899"/>
                  </a:cubicBezTo>
                  <a:cubicBezTo>
                    <a:pt x="2168" y="6886"/>
                    <a:pt x="2167" y="6876"/>
                    <a:pt x="2166" y="6863"/>
                  </a:cubicBezTo>
                  <a:cubicBezTo>
                    <a:pt x="2169" y="6865"/>
                    <a:pt x="2171" y="6863"/>
                    <a:pt x="2175" y="6863"/>
                  </a:cubicBezTo>
                  <a:cubicBezTo>
                    <a:pt x="2188" y="6834"/>
                    <a:pt x="2191" y="6814"/>
                    <a:pt x="2184" y="6798"/>
                  </a:cubicBezTo>
                  <a:cubicBezTo>
                    <a:pt x="2205" y="6758"/>
                    <a:pt x="2236" y="6712"/>
                    <a:pt x="2243" y="6654"/>
                  </a:cubicBezTo>
                  <a:cubicBezTo>
                    <a:pt x="2281" y="6656"/>
                    <a:pt x="2315" y="6636"/>
                    <a:pt x="2343" y="6598"/>
                  </a:cubicBezTo>
                  <a:close/>
                  <a:moveTo>
                    <a:pt x="20539" y="6601"/>
                  </a:moveTo>
                  <a:cubicBezTo>
                    <a:pt x="20526" y="6605"/>
                    <a:pt x="20522" y="6621"/>
                    <a:pt x="20531" y="6636"/>
                  </a:cubicBezTo>
                  <a:cubicBezTo>
                    <a:pt x="20533" y="6641"/>
                    <a:pt x="20536" y="6650"/>
                    <a:pt x="20539" y="6660"/>
                  </a:cubicBezTo>
                  <a:cubicBezTo>
                    <a:pt x="20547" y="6679"/>
                    <a:pt x="20556" y="6701"/>
                    <a:pt x="20569" y="6725"/>
                  </a:cubicBezTo>
                  <a:cubicBezTo>
                    <a:pt x="20575" y="6739"/>
                    <a:pt x="20594" y="6750"/>
                    <a:pt x="20607" y="6745"/>
                  </a:cubicBezTo>
                  <a:cubicBezTo>
                    <a:pt x="20620" y="6740"/>
                    <a:pt x="20625" y="6725"/>
                    <a:pt x="20616" y="6710"/>
                  </a:cubicBezTo>
                  <a:cubicBezTo>
                    <a:pt x="20606" y="6691"/>
                    <a:pt x="20596" y="6668"/>
                    <a:pt x="20590" y="6651"/>
                  </a:cubicBezTo>
                  <a:cubicBezTo>
                    <a:pt x="20584" y="6637"/>
                    <a:pt x="20582" y="6626"/>
                    <a:pt x="20578" y="6618"/>
                  </a:cubicBezTo>
                  <a:cubicBezTo>
                    <a:pt x="20569" y="6604"/>
                    <a:pt x="20553" y="6596"/>
                    <a:pt x="20539" y="6601"/>
                  </a:cubicBezTo>
                  <a:close/>
                  <a:moveTo>
                    <a:pt x="3032" y="6633"/>
                  </a:moveTo>
                  <a:cubicBezTo>
                    <a:pt x="3049" y="6687"/>
                    <a:pt x="3010" y="6767"/>
                    <a:pt x="2964" y="6813"/>
                  </a:cubicBezTo>
                  <a:cubicBezTo>
                    <a:pt x="2911" y="6765"/>
                    <a:pt x="3005" y="6689"/>
                    <a:pt x="3032" y="6633"/>
                  </a:cubicBezTo>
                  <a:close/>
                  <a:moveTo>
                    <a:pt x="19532" y="6663"/>
                  </a:moveTo>
                  <a:cubicBezTo>
                    <a:pt x="19523" y="6694"/>
                    <a:pt x="19490" y="6721"/>
                    <a:pt x="19570" y="6775"/>
                  </a:cubicBezTo>
                  <a:cubicBezTo>
                    <a:pt x="19650" y="6770"/>
                    <a:pt x="19606" y="6659"/>
                    <a:pt x="19532" y="6663"/>
                  </a:cubicBezTo>
                  <a:close/>
                  <a:moveTo>
                    <a:pt x="19984" y="6816"/>
                  </a:moveTo>
                  <a:cubicBezTo>
                    <a:pt x="19916" y="6824"/>
                    <a:pt x="19886" y="6914"/>
                    <a:pt x="19972" y="6917"/>
                  </a:cubicBezTo>
                  <a:cubicBezTo>
                    <a:pt x="19950" y="6875"/>
                    <a:pt x="20065" y="6874"/>
                    <a:pt x="19984" y="6816"/>
                  </a:cubicBezTo>
                  <a:close/>
                  <a:moveTo>
                    <a:pt x="3218" y="6858"/>
                  </a:moveTo>
                  <a:cubicBezTo>
                    <a:pt x="3253" y="6860"/>
                    <a:pt x="3250" y="6880"/>
                    <a:pt x="3259" y="6896"/>
                  </a:cubicBezTo>
                  <a:cubicBezTo>
                    <a:pt x="3239" y="6960"/>
                    <a:pt x="3201" y="7046"/>
                    <a:pt x="3159" y="7138"/>
                  </a:cubicBezTo>
                  <a:cubicBezTo>
                    <a:pt x="3149" y="7159"/>
                    <a:pt x="3139" y="7180"/>
                    <a:pt x="3129" y="7200"/>
                  </a:cubicBezTo>
                  <a:cubicBezTo>
                    <a:pt x="3117" y="7185"/>
                    <a:pt x="3107" y="7165"/>
                    <a:pt x="3106" y="7141"/>
                  </a:cubicBezTo>
                  <a:cubicBezTo>
                    <a:pt x="3106" y="7145"/>
                    <a:pt x="3132" y="7016"/>
                    <a:pt x="3138" y="6988"/>
                  </a:cubicBezTo>
                  <a:cubicBezTo>
                    <a:pt x="3232" y="7038"/>
                    <a:pt x="3168" y="6917"/>
                    <a:pt x="3218" y="6858"/>
                  </a:cubicBezTo>
                  <a:close/>
                  <a:moveTo>
                    <a:pt x="20253" y="6858"/>
                  </a:moveTo>
                  <a:lnTo>
                    <a:pt x="20241" y="6872"/>
                  </a:lnTo>
                  <a:lnTo>
                    <a:pt x="20241" y="6878"/>
                  </a:lnTo>
                  <a:cubicBezTo>
                    <a:pt x="20247" y="6895"/>
                    <a:pt x="20251" y="6914"/>
                    <a:pt x="20256" y="6931"/>
                  </a:cubicBezTo>
                  <a:cubicBezTo>
                    <a:pt x="20265" y="6968"/>
                    <a:pt x="20276" y="7004"/>
                    <a:pt x="20294" y="7041"/>
                  </a:cubicBezTo>
                  <a:cubicBezTo>
                    <a:pt x="20299" y="7051"/>
                    <a:pt x="20305" y="7062"/>
                    <a:pt x="20312" y="7073"/>
                  </a:cubicBezTo>
                  <a:cubicBezTo>
                    <a:pt x="20316" y="7080"/>
                    <a:pt x="20324" y="7083"/>
                    <a:pt x="20330" y="7079"/>
                  </a:cubicBezTo>
                  <a:cubicBezTo>
                    <a:pt x="20335" y="7076"/>
                    <a:pt x="20337" y="7068"/>
                    <a:pt x="20333" y="7061"/>
                  </a:cubicBezTo>
                  <a:cubicBezTo>
                    <a:pt x="20306" y="7019"/>
                    <a:pt x="20294" y="6974"/>
                    <a:pt x="20282" y="6928"/>
                  </a:cubicBezTo>
                  <a:cubicBezTo>
                    <a:pt x="20278" y="6913"/>
                    <a:pt x="20272" y="6900"/>
                    <a:pt x="20268" y="6884"/>
                  </a:cubicBezTo>
                  <a:lnTo>
                    <a:pt x="20273" y="6878"/>
                  </a:lnTo>
                  <a:cubicBezTo>
                    <a:pt x="20277" y="6873"/>
                    <a:pt x="20277" y="6863"/>
                    <a:pt x="20270" y="6858"/>
                  </a:cubicBezTo>
                  <a:cubicBezTo>
                    <a:pt x="20265" y="6852"/>
                    <a:pt x="20257" y="6853"/>
                    <a:pt x="20253" y="6858"/>
                  </a:cubicBezTo>
                  <a:close/>
                  <a:moveTo>
                    <a:pt x="1699" y="6875"/>
                  </a:moveTo>
                  <a:cubicBezTo>
                    <a:pt x="1705" y="6863"/>
                    <a:pt x="1696" y="6870"/>
                    <a:pt x="1655" y="6917"/>
                  </a:cubicBezTo>
                  <a:cubicBezTo>
                    <a:pt x="1574" y="7050"/>
                    <a:pt x="1615" y="7003"/>
                    <a:pt x="1655" y="6946"/>
                  </a:cubicBezTo>
                  <a:cubicBezTo>
                    <a:pt x="1676" y="6918"/>
                    <a:pt x="1694" y="6887"/>
                    <a:pt x="1699" y="6875"/>
                  </a:cubicBezTo>
                  <a:close/>
                  <a:moveTo>
                    <a:pt x="19254" y="6887"/>
                  </a:moveTo>
                  <a:cubicBezTo>
                    <a:pt x="19268" y="6885"/>
                    <a:pt x="19278" y="6894"/>
                    <a:pt x="19287" y="6917"/>
                  </a:cubicBezTo>
                  <a:lnTo>
                    <a:pt x="19289" y="6914"/>
                  </a:lnTo>
                  <a:cubicBezTo>
                    <a:pt x="19293" y="6924"/>
                    <a:pt x="19296" y="6935"/>
                    <a:pt x="19298" y="6946"/>
                  </a:cubicBezTo>
                  <a:cubicBezTo>
                    <a:pt x="19304" y="6969"/>
                    <a:pt x="19310" y="6993"/>
                    <a:pt x="19322" y="7017"/>
                  </a:cubicBezTo>
                  <a:cubicBezTo>
                    <a:pt x="19325" y="7023"/>
                    <a:pt x="19330" y="7029"/>
                    <a:pt x="19334" y="7035"/>
                  </a:cubicBezTo>
                  <a:lnTo>
                    <a:pt x="19328" y="7035"/>
                  </a:lnTo>
                  <a:cubicBezTo>
                    <a:pt x="19333" y="7061"/>
                    <a:pt x="19327" y="7082"/>
                    <a:pt x="19301" y="7094"/>
                  </a:cubicBezTo>
                  <a:cubicBezTo>
                    <a:pt x="19295" y="7047"/>
                    <a:pt x="19221" y="6949"/>
                    <a:pt x="19254" y="6887"/>
                  </a:cubicBezTo>
                  <a:close/>
                  <a:moveTo>
                    <a:pt x="2408" y="6923"/>
                  </a:moveTo>
                  <a:cubicBezTo>
                    <a:pt x="2450" y="6930"/>
                    <a:pt x="2427" y="6974"/>
                    <a:pt x="2479" y="6976"/>
                  </a:cubicBezTo>
                  <a:cubicBezTo>
                    <a:pt x="2470" y="7015"/>
                    <a:pt x="2461" y="7055"/>
                    <a:pt x="2459" y="7091"/>
                  </a:cubicBezTo>
                  <a:cubicBezTo>
                    <a:pt x="2458" y="7091"/>
                    <a:pt x="2457" y="7091"/>
                    <a:pt x="2456" y="7091"/>
                  </a:cubicBezTo>
                  <a:cubicBezTo>
                    <a:pt x="2445" y="7091"/>
                    <a:pt x="2437" y="7101"/>
                    <a:pt x="2435" y="7115"/>
                  </a:cubicBezTo>
                  <a:cubicBezTo>
                    <a:pt x="2433" y="7128"/>
                    <a:pt x="2440" y="7139"/>
                    <a:pt x="2450" y="7138"/>
                  </a:cubicBezTo>
                  <a:cubicBezTo>
                    <a:pt x="2452" y="7138"/>
                    <a:pt x="2453" y="7138"/>
                    <a:pt x="2456" y="7138"/>
                  </a:cubicBezTo>
                  <a:cubicBezTo>
                    <a:pt x="2457" y="7138"/>
                    <a:pt x="2458" y="7138"/>
                    <a:pt x="2459" y="7138"/>
                  </a:cubicBezTo>
                  <a:cubicBezTo>
                    <a:pt x="2462" y="7185"/>
                    <a:pt x="2479" y="7224"/>
                    <a:pt x="2518" y="7251"/>
                  </a:cubicBezTo>
                  <a:cubicBezTo>
                    <a:pt x="2502" y="7265"/>
                    <a:pt x="2434" y="7322"/>
                    <a:pt x="2485" y="7286"/>
                  </a:cubicBezTo>
                  <a:cubicBezTo>
                    <a:pt x="2476" y="7361"/>
                    <a:pt x="2398" y="7411"/>
                    <a:pt x="2335" y="7481"/>
                  </a:cubicBezTo>
                  <a:cubicBezTo>
                    <a:pt x="2335" y="7464"/>
                    <a:pt x="2331" y="7448"/>
                    <a:pt x="2323" y="7437"/>
                  </a:cubicBezTo>
                  <a:cubicBezTo>
                    <a:pt x="2301" y="7481"/>
                    <a:pt x="2266" y="7510"/>
                    <a:pt x="2290" y="7540"/>
                  </a:cubicBezTo>
                  <a:cubicBezTo>
                    <a:pt x="2283" y="7552"/>
                    <a:pt x="2275" y="7565"/>
                    <a:pt x="2270" y="7578"/>
                  </a:cubicBezTo>
                  <a:cubicBezTo>
                    <a:pt x="2242" y="7461"/>
                    <a:pt x="2178" y="7366"/>
                    <a:pt x="2196" y="7221"/>
                  </a:cubicBezTo>
                  <a:cubicBezTo>
                    <a:pt x="2292" y="7175"/>
                    <a:pt x="2354" y="6989"/>
                    <a:pt x="2408" y="6923"/>
                  </a:cubicBezTo>
                  <a:close/>
                  <a:moveTo>
                    <a:pt x="19869" y="6926"/>
                  </a:moveTo>
                  <a:cubicBezTo>
                    <a:pt x="19860" y="6931"/>
                    <a:pt x="19859" y="6943"/>
                    <a:pt x="19866" y="6955"/>
                  </a:cubicBezTo>
                  <a:cubicBezTo>
                    <a:pt x="19875" y="6972"/>
                    <a:pt x="19882" y="6993"/>
                    <a:pt x="19889" y="7014"/>
                  </a:cubicBezTo>
                  <a:cubicBezTo>
                    <a:pt x="19895" y="7032"/>
                    <a:pt x="19899" y="7049"/>
                    <a:pt x="19907" y="7067"/>
                  </a:cubicBezTo>
                  <a:cubicBezTo>
                    <a:pt x="19913" y="7080"/>
                    <a:pt x="19922" y="7094"/>
                    <a:pt x="19931" y="7106"/>
                  </a:cubicBezTo>
                  <a:lnTo>
                    <a:pt x="19928" y="7106"/>
                  </a:lnTo>
                  <a:cubicBezTo>
                    <a:pt x="19883" y="7161"/>
                    <a:pt x="19883" y="7018"/>
                    <a:pt x="19839" y="7073"/>
                  </a:cubicBezTo>
                  <a:cubicBezTo>
                    <a:pt x="19869" y="7139"/>
                    <a:pt x="19899" y="7205"/>
                    <a:pt x="19928" y="7271"/>
                  </a:cubicBezTo>
                  <a:cubicBezTo>
                    <a:pt x="19959" y="7203"/>
                    <a:pt x="19963" y="7231"/>
                    <a:pt x="20028" y="7253"/>
                  </a:cubicBezTo>
                  <a:cubicBezTo>
                    <a:pt x="20015" y="7194"/>
                    <a:pt x="20071" y="7172"/>
                    <a:pt x="20037" y="7103"/>
                  </a:cubicBezTo>
                  <a:cubicBezTo>
                    <a:pt x="20005" y="7110"/>
                    <a:pt x="19983" y="7066"/>
                    <a:pt x="19951" y="7070"/>
                  </a:cubicBezTo>
                  <a:cubicBezTo>
                    <a:pt x="19940" y="7052"/>
                    <a:pt x="19933" y="7030"/>
                    <a:pt x="19925" y="7005"/>
                  </a:cubicBezTo>
                  <a:cubicBezTo>
                    <a:pt x="19917" y="6982"/>
                    <a:pt x="19911" y="6957"/>
                    <a:pt x="19898" y="6934"/>
                  </a:cubicBezTo>
                  <a:cubicBezTo>
                    <a:pt x="19892" y="6923"/>
                    <a:pt x="19878" y="6920"/>
                    <a:pt x="19869" y="6926"/>
                  </a:cubicBezTo>
                  <a:close/>
                  <a:moveTo>
                    <a:pt x="18684" y="6943"/>
                  </a:moveTo>
                  <a:lnTo>
                    <a:pt x="18710" y="6993"/>
                  </a:lnTo>
                  <a:lnTo>
                    <a:pt x="18681" y="7008"/>
                  </a:lnTo>
                  <a:lnTo>
                    <a:pt x="18654" y="6958"/>
                  </a:lnTo>
                  <a:lnTo>
                    <a:pt x="18684" y="6943"/>
                  </a:lnTo>
                  <a:close/>
                  <a:moveTo>
                    <a:pt x="2881" y="6958"/>
                  </a:moveTo>
                  <a:cubicBezTo>
                    <a:pt x="2907" y="6975"/>
                    <a:pt x="2902" y="7007"/>
                    <a:pt x="2878" y="7050"/>
                  </a:cubicBezTo>
                  <a:cubicBezTo>
                    <a:pt x="2863" y="7046"/>
                    <a:pt x="2853" y="7041"/>
                    <a:pt x="2849" y="7032"/>
                  </a:cubicBezTo>
                  <a:cubicBezTo>
                    <a:pt x="2848" y="7023"/>
                    <a:pt x="2847" y="7014"/>
                    <a:pt x="2846" y="7005"/>
                  </a:cubicBezTo>
                  <a:cubicBezTo>
                    <a:pt x="2849" y="6987"/>
                    <a:pt x="2863" y="6966"/>
                    <a:pt x="2881" y="6958"/>
                  </a:cubicBezTo>
                  <a:close/>
                  <a:moveTo>
                    <a:pt x="644" y="6999"/>
                  </a:moveTo>
                  <a:cubicBezTo>
                    <a:pt x="628" y="7013"/>
                    <a:pt x="525" y="7080"/>
                    <a:pt x="588" y="7097"/>
                  </a:cubicBezTo>
                  <a:cubicBezTo>
                    <a:pt x="604" y="7083"/>
                    <a:pt x="707" y="7017"/>
                    <a:pt x="644" y="6999"/>
                  </a:cubicBezTo>
                  <a:close/>
                  <a:moveTo>
                    <a:pt x="1856" y="7008"/>
                  </a:moveTo>
                  <a:cubicBezTo>
                    <a:pt x="1857" y="7020"/>
                    <a:pt x="1862" y="7031"/>
                    <a:pt x="1868" y="7041"/>
                  </a:cubicBezTo>
                  <a:cubicBezTo>
                    <a:pt x="1844" y="7093"/>
                    <a:pt x="1823" y="7146"/>
                    <a:pt x="1803" y="7200"/>
                  </a:cubicBezTo>
                  <a:cubicBezTo>
                    <a:pt x="1802" y="7198"/>
                    <a:pt x="1799" y="7196"/>
                    <a:pt x="1797" y="7194"/>
                  </a:cubicBezTo>
                  <a:cubicBezTo>
                    <a:pt x="1794" y="7192"/>
                    <a:pt x="1791" y="7189"/>
                    <a:pt x="1788" y="7186"/>
                  </a:cubicBezTo>
                  <a:cubicBezTo>
                    <a:pt x="1802" y="7127"/>
                    <a:pt x="1829" y="7066"/>
                    <a:pt x="1856" y="7008"/>
                  </a:cubicBezTo>
                  <a:close/>
                  <a:moveTo>
                    <a:pt x="1005" y="7017"/>
                  </a:moveTo>
                  <a:cubicBezTo>
                    <a:pt x="995" y="7015"/>
                    <a:pt x="985" y="7027"/>
                    <a:pt x="981" y="7041"/>
                  </a:cubicBezTo>
                  <a:cubicBezTo>
                    <a:pt x="969" y="7087"/>
                    <a:pt x="951" y="7124"/>
                    <a:pt x="925" y="7156"/>
                  </a:cubicBezTo>
                  <a:lnTo>
                    <a:pt x="925" y="7150"/>
                  </a:lnTo>
                  <a:cubicBezTo>
                    <a:pt x="887" y="7172"/>
                    <a:pt x="846" y="7180"/>
                    <a:pt x="822" y="7251"/>
                  </a:cubicBezTo>
                  <a:cubicBezTo>
                    <a:pt x="834" y="7277"/>
                    <a:pt x="855" y="7296"/>
                    <a:pt x="896" y="7301"/>
                  </a:cubicBezTo>
                  <a:cubicBezTo>
                    <a:pt x="918" y="7277"/>
                    <a:pt x="939" y="7243"/>
                    <a:pt x="952" y="7186"/>
                  </a:cubicBezTo>
                  <a:cubicBezTo>
                    <a:pt x="975" y="7154"/>
                    <a:pt x="994" y="7120"/>
                    <a:pt x="1008" y="7079"/>
                  </a:cubicBezTo>
                  <a:cubicBezTo>
                    <a:pt x="1011" y="7069"/>
                    <a:pt x="1014" y="7058"/>
                    <a:pt x="1017" y="7047"/>
                  </a:cubicBezTo>
                  <a:cubicBezTo>
                    <a:pt x="1021" y="7033"/>
                    <a:pt x="1015" y="7019"/>
                    <a:pt x="1005" y="7017"/>
                  </a:cubicBezTo>
                  <a:close/>
                  <a:moveTo>
                    <a:pt x="2843" y="7109"/>
                  </a:moveTo>
                  <a:cubicBezTo>
                    <a:pt x="2864" y="7128"/>
                    <a:pt x="2861" y="7207"/>
                    <a:pt x="2828" y="7212"/>
                  </a:cubicBezTo>
                  <a:cubicBezTo>
                    <a:pt x="2803" y="7193"/>
                    <a:pt x="2806" y="7172"/>
                    <a:pt x="2810" y="7153"/>
                  </a:cubicBezTo>
                  <a:cubicBezTo>
                    <a:pt x="2812" y="7154"/>
                    <a:pt x="2814" y="7156"/>
                    <a:pt x="2816" y="7156"/>
                  </a:cubicBezTo>
                  <a:cubicBezTo>
                    <a:pt x="2824" y="7158"/>
                    <a:pt x="2830" y="7151"/>
                    <a:pt x="2834" y="7141"/>
                  </a:cubicBezTo>
                  <a:cubicBezTo>
                    <a:pt x="2834" y="7140"/>
                    <a:pt x="2834" y="7139"/>
                    <a:pt x="2834" y="7138"/>
                  </a:cubicBezTo>
                  <a:cubicBezTo>
                    <a:pt x="2837" y="7128"/>
                    <a:pt x="2841" y="7119"/>
                    <a:pt x="2843" y="7109"/>
                  </a:cubicBezTo>
                  <a:close/>
                  <a:moveTo>
                    <a:pt x="20791" y="7118"/>
                  </a:moveTo>
                  <a:cubicBezTo>
                    <a:pt x="20759" y="7125"/>
                    <a:pt x="20735" y="7160"/>
                    <a:pt x="20720" y="7239"/>
                  </a:cubicBezTo>
                  <a:lnTo>
                    <a:pt x="20728" y="7242"/>
                  </a:lnTo>
                  <a:cubicBezTo>
                    <a:pt x="20720" y="7261"/>
                    <a:pt x="20707" y="7297"/>
                    <a:pt x="20717" y="7333"/>
                  </a:cubicBezTo>
                  <a:cubicBezTo>
                    <a:pt x="20717" y="7335"/>
                    <a:pt x="20716" y="7338"/>
                    <a:pt x="20717" y="7339"/>
                  </a:cubicBezTo>
                  <a:cubicBezTo>
                    <a:pt x="20722" y="7354"/>
                    <a:pt x="20735" y="7364"/>
                    <a:pt x="20746" y="7363"/>
                  </a:cubicBezTo>
                  <a:cubicBezTo>
                    <a:pt x="20759" y="7361"/>
                    <a:pt x="20765" y="7344"/>
                    <a:pt x="20761" y="7327"/>
                  </a:cubicBezTo>
                  <a:cubicBezTo>
                    <a:pt x="20760" y="7322"/>
                    <a:pt x="20759" y="7309"/>
                    <a:pt x="20764" y="7295"/>
                  </a:cubicBezTo>
                  <a:lnTo>
                    <a:pt x="20776" y="7292"/>
                  </a:lnTo>
                  <a:cubicBezTo>
                    <a:pt x="20804" y="7311"/>
                    <a:pt x="20823" y="7361"/>
                    <a:pt x="20841" y="7416"/>
                  </a:cubicBezTo>
                  <a:lnTo>
                    <a:pt x="20888" y="7401"/>
                  </a:lnTo>
                  <a:lnTo>
                    <a:pt x="20891" y="7398"/>
                  </a:lnTo>
                  <a:cubicBezTo>
                    <a:pt x="20892" y="7415"/>
                    <a:pt x="20898" y="7432"/>
                    <a:pt x="20900" y="7448"/>
                  </a:cubicBezTo>
                  <a:cubicBezTo>
                    <a:pt x="20903" y="7466"/>
                    <a:pt x="20905" y="7485"/>
                    <a:pt x="20906" y="7502"/>
                  </a:cubicBezTo>
                  <a:cubicBezTo>
                    <a:pt x="20906" y="7504"/>
                    <a:pt x="20905" y="7506"/>
                    <a:pt x="20906" y="7508"/>
                  </a:cubicBezTo>
                  <a:cubicBezTo>
                    <a:pt x="20908" y="7513"/>
                    <a:pt x="20913" y="7518"/>
                    <a:pt x="20918" y="7519"/>
                  </a:cubicBezTo>
                  <a:cubicBezTo>
                    <a:pt x="20924" y="7521"/>
                    <a:pt x="20930" y="7513"/>
                    <a:pt x="20929" y="7505"/>
                  </a:cubicBezTo>
                  <a:cubicBezTo>
                    <a:pt x="20929" y="7486"/>
                    <a:pt x="20923" y="7467"/>
                    <a:pt x="20921" y="7448"/>
                  </a:cubicBezTo>
                  <a:cubicBezTo>
                    <a:pt x="20918" y="7430"/>
                    <a:pt x="20916" y="7416"/>
                    <a:pt x="20915" y="7398"/>
                  </a:cubicBezTo>
                  <a:cubicBezTo>
                    <a:pt x="20914" y="7391"/>
                    <a:pt x="20911" y="7383"/>
                    <a:pt x="20906" y="7381"/>
                  </a:cubicBezTo>
                  <a:cubicBezTo>
                    <a:pt x="20899" y="7304"/>
                    <a:pt x="20941" y="7260"/>
                    <a:pt x="20906" y="7165"/>
                  </a:cubicBezTo>
                  <a:cubicBezTo>
                    <a:pt x="20863" y="7131"/>
                    <a:pt x="20822" y="7110"/>
                    <a:pt x="20791" y="7118"/>
                  </a:cubicBezTo>
                  <a:close/>
                  <a:moveTo>
                    <a:pt x="1767" y="7203"/>
                  </a:moveTo>
                  <a:cubicBezTo>
                    <a:pt x="1771" y="7209"/>
                    <a:pt x="1775" y="7214"/>
                    <a:pt x="1779" y="7218"/>
                  </a:cubicBezTo>
                  <a:cubicBezTo>
                    <a:pt x="1818" y="7293"/>
                    <a:pt x="1706" y="7419"/>
                    <a:pt x="1673" y="7525"/>
                  </a:cubicBezTo>
                  <a:cubicBezTo>
                    <a:pt x="1698" y="7633"/>
                    <a:pt x="1667" y="7733"/>
                    <a:pt x="1625" y="7833"/>
                  </a:cubicBezTo>
                  <a:cubicBezTo>
                    <a:pt x="1584" y="7932"/>
                    <a:pt x="1532" y="8032"/>
                    <a:pt x="1516" y="8137"/>
                  </a:cubicBezTo>
                  <a:cubicBezTo>
                    <a:pt x="1455" y="8165"/>
                    <a:pt x="1434" y="8240"/>
                    <a:pt x="1424" y="8326"/>
                  </a:cubicBezTo>
                  <a:cubicBezTo>
                    <a:pt x="1415" y="8412"/>
                    <a:pt x="1416" y="8510"/>
                    <a:pt x="1395" y="8589"/>
                  </a:cubicBezTo>
                  <a:cubicBezTo>
                    <a:pt x="1390" y="8607"/>
                    <a:pt x="1356" y="8635"/>
                    <a:pt x="1345" y="8675"/>
                  </a:cubicBezTo>
                  <a:cubicBezTo>
                    <a:pt x="1309" y="8803"/>
                    <a:pt x="1275" y="8849"/>
                    <a:pt x="1244" y="8943"/>
                  </a:cubicBezTo>
                  <a:cubicBezTo>
                    <a:pt x="1248" y="9031"/>
                    <a:pt x="1275" y="9095"/>
                    <a:pt x="1277" y="9186"/>
                  </a:cubicBezTo>
                  <a:cubicBezTo>
                    <a:pt x="1271" y="9201"/>
                    <a:pt x="1265" y="9218"/>
                    <a:pt x="1259" y="9233"/>
                  </a:cubicBezTo>
                  <a:cubicBezTo>
                    <a:pt x="1258" y="9233"/>
                    <a:pt x="1257" y="9233"/>
                    <a:pt x="1256" y="9233"/>
                  </a:cubicBezTo>
                  <a:cubicBezTo>
                    <a:pt x="1246" y="9240"/>
                    <a:pt x="1242" y="9254"/>
                    <a:pt x="1244" y="9268"/>
                  </a:cubicBezTo>
                  <a:cubicBezTo>
                    <a:pt x="1216" y="9342"/>
                    <a:pt x="1186" y="9420"/>
                    <a:pt x="1167" y="9499"/>
                  </a:cubicBezTo>
                  <a:cubicBezTo>
                    <a:pt x="1168" y="9426"/>
                    <a:pt x="1144" y="9355"/>
                    <a:pt x="1150" y="9280"/>
                  </a:cubicBezTo>
                  <a:cubicBezTo>
                    <a:pt x="1157" y="9173"/>
                    <a:pt x="1224" y="9054"/>
                    <a:pt x="1197" y="8943"/>
                  </a:cubicBezTo>
                  <a:cubicBezTo>
                    <a:pt x="1198" y="8938"/>
                    <a:pt x="1199" y="8934"/>
                    <a:pt x="1200" y="8929"/>
                  </a:cubicBezTo>
                  <a:cubicBezTo>
                    <a:pt x="1233" y="8917"/>
                    <a:pt x="1231" y="8825"/>
                    <a:pt x="1265" y="8816"/>
                  </a:cubicBezTo>
                  <a:cubicBezTo>
                    <a:pt x="1255" y="8759"/>
                    <a:pt x="1266" y="8680"/>
                    <a:pt x="1268" y="8613"/>
                  </a:cubicBezTo>
                  <a:cubicBezTo>
                    <a:pt x="1324" y="8393"/>
                    <a:pt x="1395" y="8179"/>
                    <a:pt x="1469" y="7971"/>
                  </a:cubicBezTo>
                  <a:cubicBezTo>
                    <a:pt x="1559" y="7717"/>
                    <a:pt x="1662" y="7460"/>
                    <a:pt x="1767" y="7203"/>
                  </a:cubicBezTo>
                  <a:close/>
                  <a:moveTo>
                    <a:pt x="19387" y="7236"/>
                  </a:moveTo>
                  <a:cubicBezTo>
                    <a:pt x="19450" y="7354"/>
                    <a:pt x="19447" y="7450"/>
                    <a:pt x="19425" y="7487"/>
                  </a:cubicBezTo>
                  <a:cubicBezTo>
                    <a:pt x="19387" y="7389"/>
                    <a:pt x="19311" y="7275"/>
                    <a:pt x="19387" y="7236"/>
                  </a:cubicBezTo>
                  <a:close/>
                  <a:moveTo>
                    <a:pt x="1575" y="7277"/>
                  </a:moveTo>
                  <a:lnTo>
                    <a:pt x="1543" y="7354"/>
                  </a:lnTo>
                  <a:lnTo>
                    <a:pt x="1605" y="7372"/>
                  </a:lnTo>
                  <a:lnTo>
                    <a:pt x="1637" y="7295"/>
                  </a:lnTo>
                  <a:lnTo>
                    <a:pt x="1575" y="7277"/>
                  </a:lnTo>
                  <a:close/>
                  <a:moveTo>
                    <a:pt x="18817" y="7307"/>
                  </a:moveTo>
                  <a:cubicBezTo>
                    <a:pt x="18857" y="7316"/>
                    <a:pt x="18864" y="7364"/>
                    <a:pt x="18873" y="7407"/>
                  </a:cubicBezTo>
                  <a:cubicBezTo>
                    <a:pt x="18872" y="7407"/>
                    <a:pt x="18868" y="7408"/>
                    <a:pt x="18867" y="7407"/>
                  </a:cubicBezTo>
                  <a:cubicBezTo>
                    <a:pt x="18853" y="7416"/>
                    <a:pt x="18850" y="7429"/>
                    <a:pt x="18849" y="7446"/>
                  </a:cubicBezTo>
                  <a:cubicBezTo>
                    <a:pt x="18812" y="7418"/>
                    <a:pt x="18807" y="7362"/>
                    <a:pt x="18817" y="7307"/>
                  </a:cubicBezTo>
                  <a:close/>
                  <a:moveTo>
                    <a:pt x="20383" y="7307"/>
                  </a:moveTo>
                  <a:cubicBezTo>
                    <a:pt x="20369" y="7308"/>
                    <a:pt x="20360" y="7319"/>
                    <a:pt x="20365" y="7330"/>
                  </a:cubicBezTo>
                  <a:cubicBezTo>
                    <a:pt x="20374" y="7349"/>
                    <a:pt x="20378" y="7366"/>
                    <a:pt x="20383" y="7386"/>
                  </a:cubicBezTo>
                  <a:cubicBezTo>
                    <a:pt x="20388" y="7412"/>
                    <a:pt x="20396" y="7439"/>
                    <a:pt x="20409" y="7466"/>
                  </a:cubicBezTo>
                  <a:lnTo>
                    <a:pt x="20409" y="7469"/>
                  </a:lnTo>
                  <a:cubicBezTo>
                    <a:pt x="20416" y="7479"/>
                    <a:pt x="20429" y="7486"/>
                    <a:pt x="20442" y="7484"/>
                  </a:cubicBezTo>
                  <a:cubicBezTo>
                    <a:pt x="20455" y="7482"/>
                    <a:pt x="20462" y="7472"/>
                    <a:pt x="20457" y="7460"/>
                  </a:cubicBezTo>
                  <a:cubicBezTo>
                    <a:pt x="20445" y="7438"/>
                    <a:pt x="20442" y="7414"/>
                    <a:pt x="20436" y="7389"/>
                  </a:cubicBezTo>
                  <a:cubicBezTo>
                    <a:pt x="20431" y="7368"/>
                    <a:pt x="20425" y="7346"/>
                    <a:pt x="20415" y="7324"/>
                  </a:cubicBezTo>
                  <a:cubicBezTo>
                    <a:pt x="20410" y="7313"/>
                    <a:pt x="20396" y="7305"/>
                    <a:pt x="20383" y="7307"/>
                  </a:cubicBezTo>
                  <a:close/>
                  <a:moveTo>
                    <a:pt x="1043" y="7318"/>
                  </a:moveTo>
                  <a:cubicBezTo>
                    <a:pt x="1027" y="7405"/>
                    <a:pt x="974" y="7403"/>
                    <a:pt x="955" y="7481"/>
                  </a:cubicBezTo>
                  <a:cubicBezTo>
                    <a:pt x="1013" y="7527"/>
                    <a:pt x="1071" y="7332"/>
                    <a:pt x="1043" y="7318"/>
                  </a:cubicBezTo>
                  <a:close/>
                  <a:moveTo>
                    <a:pt x="2270" y="7321"/>
                  </a:moveTo>
                  <a:cubicBezTo>
                    <a:pt x="2328" y="7339"/>
                    <a:pt x="2239" y="7393"/>
                    <a:pt x="2225" y="7404"/>
                  </a:cubicBezTo>
                  <a:cubicBezTo>
                    <a:pt x="2351" y="7456"/>
                    <a:pt x="2334" y="7271"/>
                    <a:pt x="2270" y="7321"/>
                  </a:cubicBezTo>
                  <a:close/>
                  <a:moveTo>
                    <a:pt x="863" y="7345"/>
                  </a:moveTo>
                  <a:cubicBezTo>
                    <a:pt x="824" y="7397"/>
                    <a:pt x="765" y="7443"/>
                    <a:pt x="715" y="7502"/>
                  </a:cubicBezTo>
                  <a:cubicBezTo>
                    <a:pt x="665" y="7560"/>
                    <a:pt x="624" y="7629"/>
                    <a:pt x="627" y="7726"/>
                  </a:cubicBezTo>
                  <a:cubicBezTo>
                    <a:pt x="676" y="7627"/>
                    <a:pt x="719" y="7744"/>
                    <a:pt x="783" y="7744"/>
                  </a:cubicBezTo>
                  <a:cubicBezTo>
                    <a:pt x="867" y="7647"/>
                    <a:pt x="891" y="7447"/>
                    <a:pt x="863" y="7345"/>
                  </a:cubicBezTo>
                  <a:close/>
                  <a:moveTo>
                    <a:pt x="20064" y="7386"/>
                  </a:moveTo>
                  <a:cubicBezTo>
                    <a:pt x="20044" y="7387"/>
                    <a:pt x="20035" y="7399"/>
                    <a:pt x="20040" y="7410"/>
                  </a:cubicBezTo>
                  <a:cubicBezTo>
                    <a:pt x="20045" y="7421"/>
                    <a:pt x="20049" y="7428"/>
                    <a:pt x="20052" y="7437"/>
                  </a:cubicBezTo>
                  <a:cubicBezTo>
                    <a:pt x="20055" y="7446"/>
                    <a:pt x="20058" y="7454"/>
                    <a:pt x="20064" y="7463"/>
                  </a:cubicBezTo>
                  <a:cubicBezTo>
                    <a:pt x="20064" y="7464"/>
                    <a:pt x="20066" y="7468"/>
                    <a:pt x="20067" y="7469"/>
                  </a:cubicBezTo>
                  <a:cubicBezTo>
                    <a:pt x="20074" y="7478"/>
                    <a:pt x="20091" y="7482"/>
                    <a:pt x="20108" y="7481"/>
                  </a:cubicBezTo>
                  <a:cubicBezTo>
                    <a:pt x="20127" y="7480"/>
                    <a:pt x="20137" y="7471"/>
                    <a:pt x="20132" y="7460"/>
                  </a:cubicBezTo>
                  <a:cubicBezTo>
                    <a:pt x="20127" y="7452"/>
                    <a:pt x="20126" y="7445"/>
                    <a:pt x="20123" y="7437"/>
                  </a:cubicBezTo>
                  <a:cubicBezTo>
                    <a:pt x="20120" y="7427"/>
                    <a:pt x="20113" y="7416"/>
                    <a:pt x="20108" y="7404"/>
                  </a:cubicBezTo>
                  <a:cubicBezTo>
                    <a:pt x="20103" y="7393"/>
                    <a:pt x="20083" y="7385"/>
                    <a:pt x="20064" y="7386"/>
                  </a:cubicBezTo>
                  <a:close/>
                  <a:moveTo>
                    <a:pt x="556" y="7413"/>
                  </a:moveTo>
                  <a:cubicBezTo>
                    <a:pt x="522" y="7498"/>
                    <a:pt x="480" y="7475"/>
                    <a:pt x="470" y="7522"/>
                  </a:cubicBezTo>
                  <a:cubicBezTo>
                    <a:pt x="460" y="7480"/>
                    <a:pt x="426" y="7458"/>
                    <a:pt x="384" y="7443"/>
                  </a:cubicBezTo>
                  <a:cubicBezTo>
                    <a:pt x="283" y="7599"/>
                    <a:pt x="357" y="7644"/>
                    <a:pt x="426" y="7673"/>
                  </a:cubicBezTo>
                  <a:cubicBezTo>
                    <a:pt x="412" y="7768"/>
                    <a:pt x="364" y="7760"/>
                    <a:pt x="346" y="7841"/>
                  </a:cubicBezTo>
                  <a:cubicBezTo>
                    <a:pt x="433" y="7894"/>
                    <a:pt x="519" y="7773"/>
                    <a:pt x="574" y="7658"/>
                  </a:cubicBezTo>
                  <a:cubicBezTo>
                    <a:pt x="540" y="7558"/>
                    <a:pt x="611" y="7489"/>
                    <a:pt x="556" y="7413"/>
                  </a:cubicBezTo>
                  <a:close/>
                  <a:moveTo>
                    <a:pt x="20259" y="7454"/>
                  </a:moveTo>
                  <a:cubicBezTo>
                    <a:pt x="20286" y="7495"/>
                    <a:pt x="20295" y="7581"/>
                    <a:pt x="20353" y="7537"/>
                  </a:cubicBezTo>
                  <a:cubicBezTo>
                    <a:pt x="20333" y="7481"/>
                    <a:pt x="20302" y="7448"/>
                    <a:pt x="20259" y="7454"/>
                  </a:cubicBezTo>
                  <a:close/>
                  <a:moveTo>
                    <a:pt x="975" y="7511"/>
                  </a:moveTo>
                  <a:cubicBezTo>
                    <a:pt x="940" y="7551"/>
                    <a:pt x="872" y="7615"/>
                    <a:pt x="890" y="7670"/>
                  </a:cubicBezTo>
                  <a:cubicBezTo>
                    <a:pt x="934" y="7690"/>
                    <a:pt x="1002" y="7549"/>
                    <a:pt x="975" y="7511"/>
                  </a:cubicBezTo>
                  <a:close/>
                  <a:moveTo>
                    <a:pt x="19165" y="7511"/>
                  </a:moveTo>
                  <a:cubicBezTo>
                    <a:pt x="19164" y="7513"/>
                    <a:pt x="19167" y="7521"/>
                    <a:pt x="19165" y="7522"/>
                  </a:cubicBezTo>
                  <a:cubicBezTo>
                    <a:pt x="19165" y="7519"/>
                    <a:pt x="19163" y="7517"/>
                    <a:pt x="19162" y="7513"/>
                  </a:cubicBezTo>
                  <a:cubicBezTo>
                    <a:pt x="19164" y="7513"/>
                    <a:pt x="19165" y="7511"/>
                    <a:pt x="19165" y="7511"/>
                  </a:cubicBezTo>
                  <a:close/>
                  <a:moveTo>
                    <a:pt x="20672" y="7552"/>
                  </a:moveTo>
                  <a:cubicBezTo>
                    <a:pt x="20693" y="7605"/>
                    <a:pt x="20611" y="7611"/>
                    <a:pt x="20661" y="7676"/>
                  </a:cubicBezTo>
                  <a:cubicBezTo>
                    <a:pt x="20744" y="7665"/>
                    <a:pt x="20778" y="7550"/>
                    <a:pt x="20672" y="7552"/>
                  </a:cubicBezTo>
                  <a:close/>
                  <a:moveTo>
                    <a:pt x="2039" y="7620"/>
                  </a:moveTo>
                  <a:cubicBezTo>
                    <a:pt x="2108" y="7635"/>
                    <a:pt x="2036" y="7709"/>
                    <a:pt x="2063" y="7720"/>
                  </a:cubicBezTo>
                  <a:lnTo>
                    <a:pt x="2066" y="7720"/>
                  </a:lnTo>
                  <a:cubicBezTo>
                    <a:pt x="2060" y="7733"/>
                    <a:pt x="2055" y="7747"/>
                    <a:pt x="2051" y="7759"/>
                  </a:cubicBezTo>
                  <a:lnTo>
                    <a:pt x="2045" y="7773"/>
                  </a:lnTo>
                  <a:cubicBezTo>
                    <a:pt x="2043" y="7778"/>
                    <a:pt x="2042" y="7781"/>
                    <a:pt x="2042" y="7785"/>
                  </a:cubicBezTo>
                  <a:cubicBezTo>
                    <a:pt x="2017" y="7785"/>
                    <a:pt x="2003" y="7808"/>
                    <a:pt x="1971" y="7788"/>
                  </a:cubicBezTo>
                  <a:lnTo>
                    <a:pt x="1971" y="7794"/>
                  </a:lnTo>
                  <a:cubicBezTo>
                    <a:pt x="1965" y="7789"/>
                    <a:pt x="1955" y="7784"/>
                    <a:pt x="1948" y="7779"/>
                  </a:cubicBezTo>
                  <a:cubicBezTo>
                    <a:pt x="1939" y="7772"/>
                    <a:pt x="1937" y="7756"/>
                    <a:pt x="1927" y="7750"/>
                  </a:cubicBezTo>
                  <a:cubicBezTo>
                    <a:pt x="1963" y="7730"/>
                    <a:pt x="1982" y="7668"/>
                    <a:pt x="2039" y="7620"/>
                  </a:cubicBezTo>
                  <a:close/>
                  <a:moveTo>
                    <a:pt x="20915" y="7655"/>
                  </a:moveTo>
                  <a:cubicBezTo>
                    <a:pt x="21010" y="7704"/>
                    <a:pt x="20879" y="7764"/>
                    <a:pt x="21006" y="7768"/>
                  </a:cubicBezTo>
                  <a:cubicBezTo>
                    <a:pt x="21018" y="7751"/>
                    <a:pt x="21009" y="7649"/>
                    <a:pt x="20915" y="7655"/>
                  </a:cubicBezTo>
                  <a:close/>
                  <a:moveTo>
                    <a:pt x="2169" y="7738"/>
                  </a:moveTo>
                  <a:cubicBezTo>
                    <a:pt x="2186" y="7742"/>
                    <a:pt x="2196" y="7761"/>
                    <a:pt x="2181" y="7806"/>
                  </a:cubicBezTo>
                  <a:cubicBezTo>
                    <a:pt x="2132" y="7797"/>
                    <a:pt x="2111" y="7815"/>
                    <a:pt x="2098" y="7782"/>
                  </a:cubicBezTo>
                  <a:lnTo>
                    <a:pt x="2098" y="7779"/>
                  </a:lnTo>
                  <a:cubicBezTo>
                    <a:pt x="2101" y="7771"/>
                    <a:pt x="2104" y="7763"/>
                    <a:pt x="2107" y="7756"/>
                  </a:cubicBezTo>
                  <a:cubicBezTo>
                    <a:pt x="2126" y="7743"/>
                    <a:pt x="2152" y="7734"/>
                    <a:pt x="2169" y="7738"/>
                  </a:cubicBezTo>
                  <a:close/>
                  <a:moveTo>
                    <a:pt x="1776" y="7776"/>
                  </a:moveTo>
                  <a:cubicBezTo>
                    <a:pt x="1809" y="7787"/>
                    <a:pt x="1780" y="7841"/>
                    <a:pt x="1829" y="7838"/>
                  </a:cubicBezTo>
                  <a:cubicBezTo>
                    <a:pt x="1824" y="7871"/>
                    <a:pt x="1818" y="7893"/>
                    <a:pt x="1815" y="7906"/>
                  </a:cubicBezTo>
                  <a:lnTo>
                    <a:pt x="1803" y="7927"/>
                  </a:lnTo>
                  <a:lnTo>
                    <a:pt x="1791" y="7948"/>
                  </a:lnTo>
                  <a:cubicBezTo>
                    <a:pt x="1791" y="7949"/>
                    <a:pt x="1791" y="7950"/>
                    <a:pt x="1791" y="7951"/>
                  </a:cubicBezTo>
                  <a:cubicBezTo>
                    <a:pt x="1773" y="7947"/>
                    <a:pt x="1740" y="7947"/>
                    <a:pt x="1685" y="7966"/>
                  </a:cubicBezTo>
                  <a:cubicBezTo>
                    <a:pt x="1672" y="7871"/>
                    <a:pt x="1740" y="7852"/>
                    <a:pt x="1776" y="7776"/>
                  </a:cubicBezTo>
                  <a:close/>
                  <a:moveTo>
                    <a:pt x="19242" y="7779"/>
                  </a:moveTo>
                  <a:cubicBezTo>
                    <a:pt x="19271" y="7773"/>
                    <a:pt x="19289" y="7798"/>
                    <a:pt x="19301" y="7841"/>
                  </a:cubicBezTo>
                  <a:cubicBezTo>
                    <a:pt x="19282" y="7845"/>
                    <a:pt x="19275" y="7855"/>
                    <a:pt x="19278" y="7871"/>
                  </a:cubicBezTo>
                  <a:cubicBezTo>
                    <a:pt x="19276" y="7871"/>
                    <a:pt x="19273" y="7871"/>
                    <a:pt x="19272" y="7871"/>
                  </a:cubicBezTo>
                  <a:cubicBezTo>
                    <a:pt x="19262" y="7841"/>
                    <a:pt x="19253" y="7811"/>
                    <a:pt x="19242" y="7779"/>
                  </a:cubicBezTo>
                  <a:close/>
                  <a:moveTo>
                    <a:pt x="1111" y="7821"/>
                  </a:moveTo>
                  <a:cubicBezTo>
                    <a:pt x="1101" y="7823"/>
                    <a:pt x="1094" y="7837"/>
                    <a:pt x="1094" y="7850"/>
                  </a:cubicBezTo>
                  <a:cubicBezTo>
                    <a:pt x="1094" y="7886"/>
                    <a:pt x="1077" y="7920"/>
                    <a:pt x="1061" y="7957"/>
                  </a:cubicBezTo>
                  <a:cubicBezTo>
                    <a:pt x="1044" y="7995"/>
                    <a:pt x="1026" y="8036"/>
                    <a:pt x="1023" y="8084"/>
                  </a:cubicBezTo>
                  <a:cubicBezTo>
                    <a:pt x="1022" y="8098"/>
                    <a:pt x="1030" y="8109"/>
                    <a:pt x="1040" y="8107"/>
                  </a:cubicBezTo>
                  <a:cubicBezTo>
                    <a:pt x="1050" y="8106"/>
                    <a:pt x="1060" y="8092"/>
                    <a:pt x="1061" y="8078"/>
                  </a:cubicBezTo>
                  <a:cubicBezTo>
                    <a:pt x="1063" y="8043"/>
                    <a:pt x="1075" y="8011"/>
                    <a:pt x="1091" y="7977"/>
                  </a:cubicBezTo>
                  <a:cubicBezTo>
                    <a:pt x="1102" y="7952"/>
                    <a:pt x="1116" y="7926"/>
                    <a:pt x="1123" y="7898"/>
                  </a:cubicBezTo>
                  <a:cubicBezTo>
                    <a:pt x="1128" y="7880"/>
                    <a:pt x="1129" y="7862"/>
                    <a:pt x="1129" y="7841"/>
                  </a:cubicBezTo>
                  <a:cubicBezTo>
                    <a:pt x="1129" y="7828"/>
                    <a:pt x="1122" y="7818"/>
                    <a:pt x="1111" y="7821"/>
                  </a:cubicBezTo>
                  <a:close/>
                  <a:moveTo>
                    <a:pt x="1924" y="7821"/>
                  </a:moveTo>
                  <a:cubicBezTo>
                    <a:pt x="1925" y="7822"/>
                    <a:pt x="1928" y="7823"/>
                    <a:pt x="1930" y="7824"/>
                  </a:cubicBezTo>
                  <a:cubicBezTo>
                    <a:pt x="1934" y="7826"/>
                    <a:pt x="1938" y="7827"/>
                    <a:pt x="1942" y="7830"/>
                  </a:cubicBezTo>
                  <a:cubicBezTo>
                    <a:pt x="1926" y="7942"/>
                    <a:pt x="1902" y="7961"/>
                    <a:pt x="1868" y="8087"/>
                  </a:cubicBezTo>
                  <a:lnTo>
                    <a:pt x="1871" y="8087"/>
                  </a:lnTo>
                  <a:cubicBezTo>
                    <a:pt x="1865" y="8095"/>
                    <a:pt x="1860" y="8099"/>
                    <a:pt x="1856" y="8104"/>
                  </a:cubicBezTo>
                  <a:cubicBezTo>
                    <a:pt x="1848" y="8113"/>
                    <a:pt x="1848" y="8128"/>
                    <a:pt x="1853" y="8137"/>
                  </a:cubicBezTo>
                  <a:cubicBezTo>
                    <a:pt x="1858" y="8145"/>
                    <a:pt x="1869" y="8145"/>
                    <a:pt x="1877" y="8137"/>
                  </a:cubicBezTo>
                  <a:cubicBezTo>
                    <a:pt x="1882" y="8132"/>
                    <a:pt x="1888" y="8125"/>
                    <a:pt x="1894" y="8116"/>
                  </a:cubicBezTo>
                  <a:cubicBezTo>
                    <a:pt x="1920" y="8148"/>
                    <a:pt x="1967" y="8164"/>
                    <a:pt x="2001" y="8190"/>
                  </a:cubicBezTo>
                  <a:cubicBezTo>
                    <a:pt x="2022" y="8152"/>
                    <a:pt x="2055" y="8141"/>
                    <a:pt x="2089" y="8134"/>
                  </a:cubicBezTo>
                  <a:cubicBezTo>
                    <a:pt x="2089" y="8135"/>
                    <a:pt x="2087" y="8138"/>
                    <a:pt x="2086" y="8140"/>
                  </a:cubicBezTo>
                  <a:lnTo>
                    <a:pt x="2086" y="8146"/>
                  </a:lnTo>
                  <a:cubicBezTo>
                    <a:pt x="2076" y="8201"/>
                    <a:pt x="2057" y="8294"/>
                    <a:pt x="2116" y="8323"/>
                  </a:cubicBezTo>
                  <a:cubicBezTo>
                    <a:pt x="2117" y="8324"/>
                    <a:pt x="2120" y="8323"/>
                    <a:pt x="2122" y="8323"/>
                  </a:cubicBezTo>
                  <a:cubicBezTo>
                    <a:pt x="2110" y="8374"/>
                    <a:pt x="2096" y="8422"/>
                    <a:pt x="2078" y="8462"/>
                  </a:cubicBezTo>
                  <a:cubicBezTo>
                    <a:pt x="2068" y="8453"/>
                    <a:pt x="2062" y="8437"/>
                    <a:pt x="2057" y="8403"/>
                  </a:cubicBezTo>
                  <a:cubicBezTo>
                    <a:pt x="2065" y="8375"/>
                    <a:pt x="2070" y="8347"/>
                    <a:pt x="2083" y="8326"/>
                  </a:cubicBezTo>
                  <a:cubicBezTo>
                    <a:pt x="2085" y="8323"/>
                    <a:pt x="2089" y="8321"/>
                    <a:pt x="2089" y="8317"/>
                  </a:cubicBezTo>
                  <a:cubicBezTo>
                    <a:pt x="2092" y="8307"/>
                    <a:pt x="2087" y="8294"/>
                    <a:pt x="2080" y="8288"/>
                  </a:cubicBezTo>
                  <a:cubicBezTo>
                    <a:pt x="2071" y="8279"/>
                    <a:pt x="2059" y="8284"/>
                    <a:pt x="2051" y="8296"/>
                  </a:cubicBezTo>
                  <a:cubicBezTo>
                    <a:pt x="2033" y="8326"/>
                    <a:pt x="2022" y="8359"/>
                    <a:pt x="2013" y="8391"/>
                  </a:cubicBezTo>
                  <a:cubicBezTo>
                    <a:pt x="2007" y="8410"/>
                    <a:pt x="2002" y="8430"/>
                    <a:pt x="1995" y="8447"/>
                  </a:cubicBezTo>
                  <a:lnTo>
                    <a:pt x="1992" y="8441"/>
                  </a:lnTo>
                  <a:cubicBezTo>
                    <a:pt x="1964" y="8457"/>
                    <a:pt x="1944" y="8490"/>
                    <a:pt x="1921" y="8515"/>
                  </a:cubicBezTo>
                  <a:cubicBezTo>
                    <a:pt x="1914" y="8507"/>
                    <a:pt x="1906" y="8502"/>
                    <a:pt x="1897" y="8497"/>
                  </a:cubicBezTo>
                  <a:cubicBezTo>
                    <a:pt x="1899" y="8480"/>
                    <a:pt x="1898" y="8467"/>
                    <a:pt x="1888" y="8459"/>
                  </a:cubicBezTo>
                  <a:cubicBezTo>
                    <a:pt x="1885" y="8470"/>
                    <a:pt x="1880" y="8481"/>
                    <a:pt x="1877" y="8491"/>
                  </a:cubicBezTo>
                  <a:cubicBezTo>
                    <a:pt x="1853" y="8488"/>
                    <a:pt x="1830" y="8493"/>
                    <a:pt x="1815" y="8497"/>
                  </a:cubicBezTo>
                  <a:cubicBezTo>
                    <a:pt x="1807" y="8499"/>
                    <a:pt x="1802" y="8508"/>
                    <a:pt x="1803" y="8518"/>
                  </a:cubicBezTo>
                  <a:cubicBezTo>
                    <a:pt x="1803" y="8527"/>
                    <a:pt x="1810" y="8535"/>
                    <a:pt x="1817" y="8533"/>
                  </a:cubicBezTo>
                  <a:cubicBezTo>
                    <a:pt x="1835" y="8528"/>
                    <a:pt x="1851" y="8524"/>
                    <a:pt x="1865" y="8524"/>
                  </a:cubicBezTo>
                  <a:cubicBezTo>
                    <a:pt x="1846" y="8570"/>
                    <a:pt x="1833" y="8613"/>
                    <a:pt x="1862" y="8648"/>
                  </a:cubicBezTo>
                  <a:cubicBezTo>
                    <a:pt x="1863" y="8617"/>
                    <a:pt x="1881" y="8571"/>
                    <a:pt x="1891" y="8533"/>
                  </a:cubicBezTo>
                  <a:cubicBezTo>
                    <a:pt x="1896" y="8536"/>
                    <a:pt x="1897" y="8537"/>
                    <a:pt x="1900" y="8542"/>
                  </a:cubicBezTo>
                  <a:cubicBezTo>
                    <a:pt x="1910" y="8618"/>
                    <a:pt x="1930" y="8643"/>
                    <a:pt x="1924" y="8763"/>
                  </a:cubicBezTo>
                  <a:cubicBezTo>
                    <a:pt x="1944" y="8762"/>
                    <a:pt x="1954" y="8746"/>
                    <a:pt x="1965" y="8728"/>
                  </a:cubicBezTo>
                  <a:cubicBezTo>
                    <a:pt x="1982" y="8811"/>
                    <a:pt x="1955" y="8828"/>
                    <a:pt x="1924" y="8849"/>
                  </a:cubicBezTo>
                  <a:cubicBezTo>
                    <a:pt x="1893" y="8870"/>
                    <a:pt x="1858" y="8895"/>
                    <a:pt x="1862" y="9000"/>
                  </a:cubicBezTo>
                  <a:lnTo>
                    <a:pt x="1868" y="8997"/>
                  </a:lnTo>
                  <a:cubicBezTo>
                    <a:pt x="1864" y="9031"/>
                    <a:pt x="1852" y="9066"/>
                    <a:pt x="1838" y="9100"/>
                  </a:cubicBezTo>
                  <a:cubicBezTo>
                    <a:pt x="1818" y="9149"/>
                    <a:pt x="1798" y="9200"/>
                    <a:pt x="1809" y="9260"/>
                  </a:cubicBezTo>
                  <a:lnTo>
                    <a:pt x="1806" y="9260"/>
                  </a:lnTo>
                  <a:cubicBezTo>
                    <a:pt x="1785" y="9270"/>
                    <a:pt x="1777" y="9338"/>
                    <a:pt x="1767" y="9390"/>
                  </a:cubicBezTo>
                  <a:cubicBezTo>
                    <a:pt x="1758" y="9440"/>
                    <a:pt x="1747" y="9478"/>
                    <a:pt x="1717" y="9431"/>
                  </a:cubicBezTo>
                  <a:cubicBezTo>
                    <a:pt x="1729" y="9411"/>
                    <a:pt x="1735" y="9389"/>
                    <a:pt x="1738" y="9366"/>
                  </a:cubicBezTo>
                  <a:cubicBezTo>
                    <a:pt x="1741" y="9341"/>
                    <a:pt x="1741" y="9316"/>
                    <a:pt x="1741" y="9292"/>
                  </a:cubicBezTo>
                  <a:cubicBezTo>
                    <a:pt x="1740" y="9252"/>
                    <a:pt x="1738" y="9215"/>
                    <a:pt x="1755" y="9186"/>
                  </a:cubicBezTo>
                  <a:cubicBezTo>
                    <a:pt x="1762" y="9175"/>
                    <a:pt x="1760" y="9161"/>
                    <a:pt x="1752" y="9153"/>
                  </a:cubicBezTo>
                  <a:cubicBezTo>
                    <a:pt x="1744" y="9146"/>
                    <a:pt x="1732" y="9148"/>
                    <a:pt x="1726" y="9159"/>
                  </a:cubicBezTo>
                  <a:cubicBezTo>
                    <a:pt x="1700" y="9202"/>
                    <a:pt x="1701" y="9251"/>
                    <a:pt x="1702" y="9295"/>
                  </a:cubicBezTo>
                  <a:cubicBezTo>
                    <a:pt x="1704" y="9342"/>
                    <a:pt x="1701" y="9375"/>
                    <a:pt x="1685" y="9401"/>
                  </a:cubicBezTo>
                  <a:cubicBezTo>
                    <a:pt x="1675" y="9383"/>
                    <a:pt x="1589" y="9330"/>
                    <a:pt x="1596" y="9413"/>
                  </a:cubicBezTo>
                  <a:cubicBezTo>
                    <a:pt x="1559" y="9396"/>
                    <a:pt x="1593" y="9331"/>
                    <a:pt x="1628" y="9266"/>
                  </a:cubicBezTo>
                  <a:cubicBezTo>
                    <a:pt x="1663" y="9200"/>
                    <a:pt x="1698" y="9133"/>
                    <a:pt x="1655" y="9103"/>
                  </a:cubicBezTo>
                  <a:cubicBezTo>
                    <a:pt x="1665" y="8990"/>
                    <a:pt x="1686" y="8819"/>
                    <a:pt x="1708" y="8633"/>
                  </a:cubicBezTo>
                  <a:cubicBezTo>
                    <a:pt x="1709" y="8634"/>
                    <a:pt x="1711" y="8635"/>
                    <a:pt x="1711" y="8636"/>
                  </a:cubicBezTo>
                  <a:cubicBezTo>
                    <a:pt x="1723" y="8610"/>
                    <a:pt x="1730" y="8589"/>
                    <a:pt x="1735" y="8568"/>
                  </a:cubicBezTo>
                  <a:cubicBezTo>
                    <a:pt x="1768" y="8571"/>
                    <a:pt x="1773" y="8525"/>
                    <a:pt x="1773" y="8462"/>
                  </a:cubicBezTo>
                  <a:cubicBezTo>
                    <a:pt x="1773" y="8390"/>
                    <a:pt x="1767" y="8294"/>
                    <a:pt x="1779" y="8226"/>
                  </a:cubicBezTo>
                  <a:cubicBezTo>
                    <a:pt x="1800" y="8103"/>
                    <a:pt x="1866" y="8039"/>
                    <a:pt x="1847" y="7963"/>
                  </a:cubicBezTo>
                  <a:cubicBezTo>
                    <a:pt x="1884" y="7945"/>
                    <a:pt x="1892" y="7853"/>
                    <a:pt x="1924" y="7821"/>
                  </a:cubicBezTo>
                  <a:close/>
                  <a:moveTo>
                    <a:pt x="851" y="7865"/>
                  </a:moveTo>
                  <a:cubicBezTo>
                    <a:pt x="841" y="7867"/>
                    <a:pt x="831" y="7881"/>
                    <a:pt x="831" y="7895"/>
                  </a:cubicBezTo>
                  <a:cubicBezTo>
                    <a:pt x="829" y="7927"/>
                    <a:pt x="818" y="7956"/>
                    <a:pt x="804" y="7986"/>
                  </a:cubicBezTo>
                  <a:cubicBezTo>
                    <a:pt x="791" y="8015"/>
                    <a:pt x="778" y="8045"/>
                    <a:pt x="774" y="8081"/>
                  </a:cubicBezTo>
                  <a:lnTo>
                    <a:pt x="769" y="8078"/>
                  </a:lnTo>
                  <a:cubicBezTo>
                    <a:pt x="745" y="8165"/>
                    <a:pt x="648" y="8252"/>
                    <a:pt x="736" y="8302"/>
                  </a:cubicBezTo>
                  <a:cubicBezTo>
                    <a:pt x="799" y="8308"/>
                    <a:pt x="847" y="8122"/>
                    <a:pt x="813" y="8066"/>
                  </a:cubicBezTo>
                  <a:cubicBezTo>
                    <a:pt x="817" y="8047"/>
                    <a:pt x="824" y="8028"/>
                    <a:pt x="834" y="8007"/>
                  </a:cubicBezTo>
                  <a:cubicBezTo>
                    <a:pt x="844" y="7985"/>
                    <a:pt x="856" y="7960"/>
                    <a:pt x="863" y="7933"/>
                  </a:cubicBezTo>
                  <a:cubicBezTo>
                    <a:pt x="867" y="7919"/>
                    <a:pt x="869" y="7905"/>
                    <a:pt x="869" y="7889"/>
                  </a:cubicBezTo>
                  <a:cubicBezTo>
                    <a:pt x="869" y="7875"/>
                    <a:pt x="861" y="7863"/>
                    <a:pt x="851" y="7865"/>
                  </a:cubicBezTo>
                  <a:close/>
                  <a:moveTo>
                    <a:pt x="19901" y="7960"/>
                  </a:moveTo>
                  <a:cubicBezTo>
                    <a:pt x="19938" y="7993"/>
                    <a:pt x="19877" y="8072"/>
                    <a:pt x="19990" y="8078"/>
                  </a:cubicBezTo>
                  <a:cubicBezTo>
                    <a:pt x="20007" y="8060"/>
                    <a:pt x="19985" y="7956"/>
                    <a:pt x="19901" y="7960"/>
                  </a:cubicBezTo>
                  <a:close/>
                  <a:moveTo>
                    <a:pt x="20214" y="7995"/>
                  </a:moveTo>
                  <a:cubicBezTo>
                    <a:pt x="20172" y="8037"/>
                    <a:pt x="20141" y="8105"/>
                    <a:pt x="20259" y="8125"/>
                  </a:cubicBezTo>
                  <a:cubicBezTo>
                    <a:pt x="20247" y="8092"/>
                    <a:pt x="20317" y="8008"/>
                    <a:pt x="20214" y="7995"/>
                  </a:cubicBezTo>
                  <a:close/>
                  <a:moveTo>
                    <a:pt x="20932" y="8004"/>
                  </a:moveTo>
                  <a:cubicBezTo>
                    <a:pt x="20887" y="8088"/>
                    <a:pt x="20832" y="8161"/>
                    <a:pt x="20867" y="8311"/>
                  </a:cubicBezTo>
                  <a:cubicBezTo>
                    <a:pt x="20921" y="8338"/>
                    <a:pt x="20922" y="8281"/>
                    <a:pt x="20974" y="8332"/>
                  </a:cubicBezTo>
                  <a:cubicBezTo>
                    <a:pt x="20950" y="8221"/>
                    <a:pt x="20993" y="8087"/>
                    <a:pt x="20932" y="8004"/>
                  </a:cubicBezTo>
                  <a:close/>
                  <a:moveTo>
                    <a:pt x="19083" y="8007"/>
                  </a:moveTo>
                  <a:cubicBezTo>
                    <a:pt x="19074" y="8103"/>
                    <a:pt x="19147" y="8198"/>
                    <a:pt x="19118" y="8258"/>
                  </a:cubicBezTo>
                  <a:cubicBezTo>
                    <a:pt x="19054" y="8215"/>
                    <a:pt x="19069" y="8141"/>
                    <a:pt x="19035" y="8125"/>
                  </a:cubicBezTo>
                  <a:cubicBezTo>
                    <a:pt x="19052" y="8101"/>
                    <a:pt x="19046" y="8081"/>
                    <a:pt x="19047" y="8060"/>
                  </a:cubicBezTo>
                  <a:cubicBezTo>
                    <a:pt x="19050" y="8052"/>
                    <a:pt x="19051" y="8045"/>
                    <a:pt x="19053" y="8036"/>
                  </a:cubicBezTo>
                  <a:cubicBezTo>
                    <a:pt x="19058" y="8027"/>
                    <a:pt x="19069" y="8017"/>
                    <a:pt x="19083" y="8007"/>
                  </a:cubicBezTo>
                  <a:close/>
                  <a:moveTo>
                    <a:pt x="19307" y="8093"/>
                  </a:moveTo>
                  <a:lnTo>
                    <a:pt x="19319" y="8128"/>
                  </a:lnTo>
                  <a:cubicBezTo>
                    <a:pt x="19316" y="8127"/>
                    <a:pt x="19311" y="8126"/>
                    <a:pt x="19307" y="8128"/>
                  </a:cubicBezTo>
                  <a:cubicBezTo>
                    <a:pt x="19304" y="8130"/>
                    <a:pt x="19301" y="8133"/>
                    <a:pt x="19298" y="8134"/>
                  </a:cubicBezTo>
                  <a:cubicBezTo>
                    <a:pt x="19302" y="8121"/>
                    <a:pt x="19306" y="8106"/>
                    <a:pt x="19307" y="8093"/>
                  </a:cubicBezTo>
                  <a:close/>
                  <a:moveTo>
                    <a:pt x="20631" y="8096"/>
                  </a:moveTo>
                  <a:cubicBezTo>
                    <a:pt x="20590" y="8089"/>
                    <a:pt x="20543" y="8117"/>
                    <a:pt x="20522" y="8169"/>
                  </a:cubicBezTo>
                  <a:cubicBezTo>
                    <a:pt x="20500" y="8222"/>
                    <a:pt x="20504" y="8297"/>
                    <a:pt x="20563" y="8394"/>
                  </a:cubicBezTo>
                  <a:cubicBezTo>
                    <a:pt x="20569" y="8409"/>
                    <a:pt x="20573" y="8425"/>
                    <a:pt x="20575" y="8444"/>
                  </a:cubicBezTo>
                  <a:cubicBezTo>
                    <a:pt x="20578" y="8472"/>
                    <a:pt x="20583" y="8506"/>
                    <a:pt x="20601" y="8533"/>
                  </a:cubicBezTo>
                  <a:cubicBezTo>
                    <a:pt x="20608" y="8542"/>
                    <a:pt x="20619" y="8542"/>
                    <a:pt x="20625" y="8536"/>
                  </a:cubicBezTo>
                  <a:cubicBezTo>
                    <a:pt x="20631" y="8529"/>
                    <a:pt x="20631" y="8515"/>
                    <a:pt x="20625" y="8506"/>
                  </a:cubicBezTo>
                  <a:cubicBezTo>
                    <a:pt x="20614" y="8490"/>
                    <a:pt x="20610" y="8469"/>
                    <a:pt x="20607" y="8444"/>
                  </a:cubicBezTo>
                  <a:cubicBezTo>
                    <a:pt x="20604" y="8418"/>
                    <a:pt x="20599" y="8390"/>
                    <a:pt x="20584" y="8364"/>
                  </a:cubicBezTo>
                  <a:lnTo>
                    <a:pt x="20590" y="8364"/>
                  </a:lnTo>
                  <a:lnTo>
                    <a:pt x="20566" y="8279"/>
                  </a:lnTo>
                  <a:cubicBezTo>
                    <a:pt x="20619" y="8280"/>
                    <a:pt x="20601" y="8284"/>
                    <a:pt x="20646" y="8255"/>
                  </a:cubicBezTo>
                  <a:cubicBezTo>
                    <a:pt x="20642" y="8164"/>
                    <a:pt x="20650" y="8183"/>
                    <a:pt x="20631" y="8096"/>
                  </a:cubicBezTo>
                  <a:close/>
                  <a:moveTo>
                    <a:pt x="1611" y="8113"/>
                  </a:moveTo>
                  <a:cubicBezTo>
                    <a:pt x="1625" y="8117"/>
                    <a:pt x="1626" y="8134"/>
                    <a:pt x="1634" y="8143"/>
                  </a:cubicBezTo>
                  <a:cubicBezTo>
                    <a:pt x="1624" y="8177"/>
                    <a:pt x="1619" y="8187"/>
                    <a:pt x="1617" y="8190"/>
                  </a:cubicBezTo>
                  <a:lnTo>
                    <a:pt x="1611" y="8184"/>
                  </a:lnTo>
                  <a:lnTo>
                    <a:pt x="1605" y="8208"/>
                  </a:lnTo>
                  <a:cubicBezTo>
                    <a:pt x="1567" y="8192"/>
                    <a:pt x="1582" y="8137"/>
                    <a:pt x="1611" y="8113"/>
                  </a:cubicBezTo>
                  <a:close/>
                  <a:moveTo>
                    <a:pt x="2160" y="8119"/>
                  </a:moveTo>
                  <a:cubicBezTo>
                    <a:pt x="2151" y="8164"/>
                    <a:pt x="2143" y="8210"/>
                    <a:pt x="2134" y="8255"/>
                  </a:cubicBezTo>
                  <a:cubicBezTo>
                    <a:pt x="2119" y="8241"/>
                    <a:pt x="2122" y="8207"/>
                    <a:pt x="2134" y="8149"/>
                  </a:cubicBezTo>
                  <a:lnTo>
                    <a:pt x="2134" y="8143"/>
                  </a:lnTo>
                  <a:cubicBezTo>
                    <a:pt x="2135" y="8137"/>
                    <a:pt x="2135" y="8131"/>
                    <a:pt x="2134" y="8125"/>
                  </a:cubicBezTo>
                  <a:cubicBezTo>
                    <a:pt x="2143" y="8124"/>
                    <a:pt x="2152" y="8121"/>
                    <a:pt x="2160" y="8119"/>
                  </a:cubicBezTo>
                  <a:close/>
                  <a:moveTo>
                    <a:pt x="1658" y="8149"/>
                  </a:moveTo>
                  <a:lnTo>
                    <a:pt x="1723" y="8166"/>
                  </a:lnTo>
                  <a:cubicBezTo>
                    <a:pt x="1667" y="8265"/>
                    <a:pt x="1629" y="8443"/>
                    <a:pt x="1581" y="8462"/>
                  </a:cubicBezTo>
                  <a:cubicBezTo>
                    <a:pt x="1585" y="8378"/>
                    <a:pt x="1611" y="8316"/>
                    <a:pt x="1643" y="8193"/>
                  </a:cubicBezTo>
                  <a:lnTo>
                    <a:pt x="1640" y="8193"/>
                  </a:lnTo>
                  <a:cubicBezTo>
                    <a:pt x="1644" y="8184"/>
                    <a:pt x="1651" y="8170"/>
                    <a:pt x="1658" y="8149"/>
                  </a:cubicBezTo>
                  <a:close/>
                  <a:moveTo>
                    <a:pt x="384" y="8152"/>
                  </a:moveTo>
                  <a:cubicBezTo>
                    <a:pt x="342" y="8179"/>
                    <a:pt x="321" y="8275"/>
                    <a:pt x="358" y="8276"/>
                  </a:cubicBezTo>
                  <a:cubicBezTo>
                    <a:pt x="440" y="8231"/>
                    <a:pt x="364" y="8192"/>
                    <a:pt x="435" y="8155"/>
                  </a:cubicBezTo>
                  <a:cubicBezTo>
                    <a:pt x="417" y="8142"/>
                    <a:pt x="399" y="8143"/>
                    <a:pt x="384" y="8152"/>
                  </a:cubicBezTo>
                  <a:close/>
                  <a:moveTo>
                    <a:pt x="19313" y="8172"/>
                  </a:moveTo>
                  <a:cubicBezTo>
                    <a:pt x="19314" y="8172"/>
                    <a:pt x="19315" y="8173"/>
                    <a:pt x="19316" y="8172"/>
                  </a:cubicBezTo>
                  <a:cubicBezTo>
                    <a:pt x="19349" y="8213"/>
                    <a:pt x="19390" y="8233"/>
                    <a:pt x="19419" y="8282"/>
                  </a:cubicBezTo>
                  <a:cubicBezTo>
                    <a:pt x="19420" y="8286"/>
                    <a:pt x="19422" y="8290"/>
                    <a:pt x="19425" y="8293"/>
                  </a:cubicBezTo>
                  <a:cubicBezTo>
                    <a:pt x="19426" y="8295"/>
                    <a:pt x="19428" y="8295"/>
                    <a:pt x="19428" y="8296"/>
                  </a:cubicBezTo>
                  <a:cubicBezTo>
                    <a:pt x="19434" y="8308"/>
                    <a:pt x="19439" y="8320"/>
                    <a:pt x="19443" y="8335"/>
                  </a:cubicBezTo>
                  <a:cubicBezTo>
                    <a:pt x="19444" y="8345"/>
                    <a:pt x="19444" y="8357"/>
                    <a:pt x="19443" y="8370"/>
                  </a:cubicBezTo>
                  <a:cubicBezTo>
                    <a:pt x="19443" y="8373"/>
                    <a:pt x="19443" y="8373"/>
                    <a:pt x="19443" y="8376"/>
                  </a:cubicBezTo>
                  <a:cubicBezTo>
                    <a:pt x="19402" y="8407"/>
                    <a:pt x="19383" y="8495"/>
                    <a:pt x="19437" y="8500"/>
                  </a:cubicBezTo>
                  <a:lnTo>
                    <a:pt x="19440" y="8503"/>
                  </a:lnTo>
                  <a:cubicBezTo>
                    <a:pt x="19435" y="8510"/>
                    <a:pt x="19431" y="8519"/>
                    <a:pt x="19425" y="8527"/>
                  </a:cubicBezTo>
                  <a:cubicBezTo>
                    <a:pt x="19423" y="8531"/>
                    <a:pt x="19420" y="8534"/>
                    <a:pt x="19417" y="8539"/>
                  </a:cubicBezTo>
                  <a:cubicBezTo>
                    <a:pt x="19413" y="8527"/>
                    <a:pt x="19406" y="8519"/>
                    <a:pt x="19396" y="8512"/>
                  </a:cubicBezTo>
                  <a:cubicBezTo>
                    <a:pt x="19381" y="8409"/>
                    <a:pt x="19365" y="8307"/>
                    <a:pt x="19360" y="8223"/>
                  </a:cubicBezTo>
                  <a:cubicBezTo>
                    <a:pt x="19343" y="8200"/>
                    <a:pt x="19315" y="8205"/>
                    <a:pt x="19298" y="8181"/>
                  </a:cubicBezTo>
                  <a:cubicBezTo>
                    <a:pt x="19303" y="8178"/>
                    <a:pt x="19308" y="8175"/>
                    <a:pt x="19313" y="8172"/>
                  </a:cubicBezTo>
                  <a:close/>
                  <a:moveTo>
                    <a:pt x="20808" y="8282"/>
                  </a:moveTo>
                  <a:cubicBezTo>
                    <a:pt x="20771" y="8293"/>
                    <a:pt x="20749" y="8255"/>
                    <a:pt x="20705" y="8285"/>
                  </a:cubicBezTo>
                  <a:cubicBezTo>
                    <a:pt x="20719" y="8335"/>
                    <a:pt x="20733" y="8387"/>
                    <a:pt x="20746" y="8438"/>
                  </a:cubicBezTo>
                  <a:cubicBezTo>
                    <a:pt x="20788" y="8407"/>
                    <a:pt x="20794" y="8394"/>
                    <a:pt x="20832" y="8438"/>
                  </a:cubicBezTo>
                  <a:cubicBezTo>
                    <a:pt x="20799" y="8365"/>
                    <a:pt x="20835" y="8349"/>
                    <a:pt x="20808" y="8282"/>
                  </a:cubicBezTo>
                  <a:close/>
                  <a:moveTo>
                    <a:pt x="19222" y="8285"/>
                  </a:moveTo>
                  <a:cubicBezTo>
                    <a:pt x="19222" y="8286"/>
                    <a:pt x="19224" y="8286"/>
                    <a:pt x="19224" y="8288"/>
                  </a:cubicBezTo>
                  <a:cubicBezTo>
                    <a:pt x="19252" y="8374"/>
                    <a:pt x="19257" y="8454"/>
                    <a:pt x="19189" y="8497"/>
                  </a:cubicBezTo>
                  <a:cubicBezTo>
                    <a:pt x="19187" y="8497"/>
                    <a:pt x="19185" y="8497"/>
                    <a:pt x="19183" y="8497"/>
                  </a:cubicBezTo>
                  <a:cubicBezTo>
                    <a:pt x="19182" y="8493"/>
                    <a:pt x="19181" y="8489"/>
                    <a:pt x="19180" y="8486"/>
                  </a:cubicBezTo>
                  <a:cubicBezTo>
                    <a:pt x="19194" y="8430"/>
                    <a:pt x="19189" y="8363"/>
                    <a:pt x="19183" y="8296"/>
                  </a:cubicBezTo>
                  <a:cubicBezTo>
                    <a:pt x="19197" y="8293"/>
                    <a:pt x="19210" y="8290"/>
                    <a:pt x="19222" y="8285"/>
                  </a:cubicBezTo>
                  <a:close/>
                  <a:moveTo>
                    <a:pt x="2208" y="8423"/>
                  </a:moveTo>
                  <a:cubicBezTo>
                    <a:pt x="2271" y="8464"/>
                    <a:pt x="2273" y="8529"/>
                    <a:pt x="2243" y="8589"/>
                  </a:cubicBezTo>
                  <a:cubicBezTo>
                    <a:pt x="2236" y="8547"/>
                    <a:pt x="2213" y="8524"/>
                    <a:pt x="2199" y="8583"/>
                  </a:cubicBezTo>
                  <a:lnTo>
                    <a:pt x="2231" y="8592"/>
                  </a:lnTo>
                  <a:cubicBezTo>
                    <a:pt x="2230" y="8600"/>
                    <a:pt x="2228" y="8609"/>
                    <a:pt x="2225" y="8618"/>
                  </a:cubicBezTo>
                  <a:cubicBezTo>
                    <a:pt x="2215" y="8634"/>
                    <a:pt x="2203" y="8649"/>
                    <a:pt x="2190" y="8663"/>
                  </a:cubicBezTo>
                  <a:cubicBezTo>
                    <a:pt x="2188" y="8644"/>
                    <a:pt x="2184" y="8619"/>
                    <a:pt x="2181" y="8592"/>
                  </a:cubicBezTo>
                  <a:cubicBezTo>
                    <a:pt x="2193" y="8554"/>
                    <a:pt x="2193" y="8527"/>
                    <a:pt x="2178" y="8512"/>
                  </a:cubicBezTo>
                  <a:cubicBezTo>
                    <a:pt x="2179" y="8504"/>
                    <a:pt x="2179" y="8494"/>
                    <a:pt x="2181" y="8486"/>
                  </a:cubicBezTo>
                  <a:cubicBezTo>
                    <a:pt x="2183" y="8486"/>
                    <a:pt x="2187" y="8486"/>
                    <a:pt x="2190" y="8486"/>
                  </a:cubicBezTo>
                  <a:cubicBezTo>
                    <a:pt x="2197" y="8466"/>
                    <a:pt x="2200" y="8450"/>
                    <a:pt x="2202" y="8435"/>
                  </a:cubicBezTo>
                  <a:cubicBezTo>
                    <a:pt x="2204" y="8432"/>
                    <a:pt x="2205" y="8427"/>
                    <a:pt x="2208" y="8423"/>
                  </a:cubicBezTo>
                  <a:close/>
                  <a:moveTo>
                    <a:pt x="21101" y="8441"/>
                  </a:moveTo>
                  <a:cubicBezTo>
                    <a:pt x="21093" y="8448"/>
                    <a:pt x="21092" y="8465"/>
                    <a:pt x="21098" y="8477"/>
                  </a:cubicBezTo>
                  <a:cubicBezTo>
                    <a:pt x="21123" y="8526"/>
                    <a:pt x="21123" y="8576"/>
                    <a:pt x="21121" y="8630"/>
                  </a:cubicBezTo>
                  <a:cubicBezTo>
                    <a:pt x="21120" y="8671"/>
                    <a:pt x="21117" y="8716"/>
                    <a:pt x="21127" y="8760"/>
                  </a:cubicBezTo>
                  <a:cubicBezTo>
                    <a:pt x="21132" y="8779"/>
                    <a:pt x="21137" y="8798"/>
                    <a:pt x="21145" y="8816"/>
                  </a:cubicBezTo>
                  <a:lnTo>
                    <a:pt x="21142" y="8816"/>
                  </a:lnTo>
                  <a:cubicBezTo>
                    <a:pt x="21122" y="8822"/>
                    <a:pt x="21125" y="8850"/>
                    <a:pt x="21098" y="8849"/>
                  </a:cubicBezTo>
                  <a:cubicBezTo>
                    <a:pt x="21101" y="8789"/>
                    <a:pt x="21012" y="8726"/>
                    <a:pt x="21086" y="8710"/>
                  </a:cubicBezTo>
                  <a:cubicBezTo>
                    <a:pt x="21071" y="8641"/>
                    <a:pt x="21032" y="8630"/>
                    <a:pt x="21006" y="8586"/>
                  </a:cubicBezTo>
                  <a:cubicBezTo>
                    <a:pt x="20955" y="8671"/>
                    <a:pt x="20917" y="8559"/>
                    <a:pt x="20915" y="8559"/>
                  </a:cubicBezTo>
                  <a:cubicBezTo>
                    <a:pt x="20877" y="8555"/>
                    <a:pt x="20860" y="8614"/>
                    <a:pt x="20802" y="8589"/>
                  </a:cubicBezTo>
                  <a:cubicBezTo>
                    <a:pt x="20825" y="8714"/>
                    <a:pt x="20749" y="8807"/>
                    <a:pt x="20826" y="8929"/>
                  </a:cubicBezTo>
                  <a:cubicBezTo>
                    <a:pt x="20910" y="8909"/>
                    <a:pt x="20945" y="8948"/>
                    <a:pt x="20971" y="9006"/>
                  </a:cubicBezTo>
                  <a:cubicBezTo>
                    <a:pt x="20996" y="9063"/>
                    <a:pt x="21013" y="9137"/>
                    <a:pt x="21062" y="9183"/>
                  </a:cubicBezTo>
                  <a:cubicBezTo>
                    <a:pt x="21073" y="9112"/>
                    <a:pt x="21078" y="9036"/>
                    <a:pt x="21089" y="8967"/>
                  </a:cubicBezTo>
                  <a:cubicBezTo>
                    <a:pt x="21099" y="8998"/>
                    <a:pt x="21124" y="9023"/>
                    <a:pt x="21184" y="9020"/>
                  </a:cubicBezTo>
                  <a:cubicBezTo>
                    <a:pt x="21172" y="8948"/>
                    <a:pt x="21217" y="8840"/>
                    <a:pt x="21172" y="8790"/>
                  </a:cubicBezTo>
                  <a:cubicBezTo>
                    <a:pt x="21151" y="8742"/>
                    <a:pt x="21155" y="8693"/>
                    <a:pt x="21157" y="8639"/>
                  </a:cubicBezTo>
                  <a:cubicBezTo>
                    <a:pt x="21159" y="8578"/>
                    <a:pt x="21158" y="8518"/>
                    <a:pt x="21124" y="8453"/>
                  </a:cubicBezTo>
                  <a:cubicBezTo>
                    <a:pt x="21118" y="8441"/>
                    <a:pt x="21109" y="8435"/>
                    <a:pt x="21101" y="8441"/>
                  </a:cubicBezTo>
                  <a:close/>
                  <a:moveTo>
                    <a:pt x="19458" y="8539"/>
                  </a:moveTo>
                  <a:cubicBezTo>
                    <a:pt x="19505" y="8554"/>
                    <a:pt x="19431" y="8584"/>
                    <a:pt x="19437" y="8616"/>
                  </a:cubicBezTo>
                  <a:cubicBezTo>
                    <a:pt x="19433" y="8618"/>
                    <a:pt x="19429" y="8619"/>
                    <a:pt x="19422" y="8618"/>
                  </a:cubicBezTo>
                  <a:lnTo>
                    <a:pt x="19414" y="8589"/>
                  </a:lnTo>
                  <a:lnTo>
                    <a:pt x="19414" y="8583"/>
                  </a:lnTo>
                  <a:cubicBezTo>
                    <a:pt x="19418" y="8584"/>
                    <a:pt x="19422" y="8584"/>
                    <a:pt x="19425" y="8580"/>
                  </a:cubicBezTo>
                  <a:cubicBezTo>
                    <a:pt x="19434" y="8572"/>
                    <a:pt x="19441" y="8560"/>
                    <a:pt x="19449" y="8548"/>
                  </a:cubicBezTo>
                  <a:cubicBezTo>
                    <a:pt x="19451" y="8544"/>
                    <a:pt x="19456" y="8542"/>
                    <a:pt x="19458" y="8539"/>
                  </a:cubicBezTo>
                  <a:close/>
                  <a:moveTo>
                    <a:pt x="2010" y="8595"/>
                  </a:moveTo>
                  <a:cubicBezTo>
                    <a:pt x="2007" y="8603"/>
                    <a:pt x="2004" y="8613"/>
                    <a:pt x="2004" y="8624"/>
                  </a:cubicBezTo>
                  <a:cubicBezTo>
                    <a:pt x="1994" y="8620"/>
                    <a:pt x="1991" y="8610"/>
                    <a:pt x="1992" y="8598"/>
                  </a:cubicBezTo>
                  <a:cubicBezTo>
                    <a:pt x="1998" y="8586"/>
                    <a:pt x="2004" y="8589"/>
                    <a:pt x="2010" y="8595"/>
                  </a:cubicBezTo>
                  <a:close/>
                  <a:moveTo>
                    <a:pt x="20312" y="8601"/>
                  </a:moveTo>
                  <a:cubicBezTo>
                    <a:pt x="20307" y="8606"/>
                    <a:pt x="20304" y="8612"/>
                    <a:pt x="20306" y="8618"/>
                  </a:cubicBezTo>
                  <a:cubicBezTo>
                    <a:pt x="20307" y="8622"/>
                    <a:pt x="20310" y="8625"/>
                    <a:pt x="20312" y="8627"/>
                  </a:cubicBezTo>
                  <a:lnTo>
                    <a:pt x="20327" y="8639"/>
                  </a:lnTo>
                  <a:cubicBezTo>
                    <a:pt x="20340" y="8651"/>
                    <a:pt x="20353" y="8663"/>
                    <a:pt x="20362" y="8678"/>
                  </a:cubicBezTo>
                  <a:cubicBezTo>
                    <a:pt x="20368" y="8687"/>
                    <a:pt x="20382" y="8692"/>
                    <a:pt x="20392" y="8686"/>
                  </a:cubicBezTo>
                  <a:cubicBezTo>
                    <a:pt x="20401" y="8681"/>
                    <a:pt x="20404" y="8670"/>
                    <a:pt x="20398" y="8660"/>
                  </a:cubicBezTo>
                  <a:cubicBezTo>
                    <a:pt x="20384" y="8640"/>
                    <a:pt x="20368" y="8626"/>
                    <a:pt x="20353" y="8613"/>
                  </a:cubicBezTo>
                  <a:lnTo>
                    <a:pt x="20341" y="8601"/>
                  </a:lnTo>
                  <a:cubicBezTo>
                    <a:pt x="20333" y="8593"/>
                    <a:pt x="20320" y="8594"/>
                    <a:pt x="20312" y="8601"/>
                  </a:cubicBezTo>
                  <a:close/>
                  <a:moveTo>
                    <a:pt x="19458" y="8630"/>
                  </a:moveTo>
                  <a:lnTo>
                    <a:pt x="19461" y="8636"/>
                  </a:lnTo>
                  <a:cubicBezTo>
                    <a:pt x="19518" y="8626"/>
                    <a:pt x="19474" y="8687"/>
                    <a:pt x="19508" y="8683"/>
                  </a:cubicBezTo>
                  <a:cubicBezTo>
                    <a:pt x="19503" y="8719"/>
                    <a:pt x="19469" y="8745"/>
                    <a:pt x="19437" y="8725"/>
                  </a:cubicBezTo>
                  <a:cubicBezTo>
                    <a:pt x="19434" y="8718"/>
                    <a:pt x="19429" y="8711"/>
                    <a:pt x="19425" y="8704"/>
                  </a:cubicBezTo>
                  <a:lnTo>
                    <a:pt x="19428" y="8704"/>
                  </a:lnTo>
                  <a:cubicBezTo>
                    <a:pt x="19428" y="8677"/>
                    <a:pt x="19438" y="8668"/>
                    <a:pt x="19417" y="8651"/>
                  </a:cubicBezTo>
                  <a:cubicBezTo>
                    <a:pt x="19416" y="8648"/>
                    <a:pt x="19414" y="8645"/>
                    <a:pt x="19414" y="8642"/>
                  </a:cubicBezTo>
                  <a:cubicBezTo>
                    <a:pt x="19430" y="8646"/>
                    <a:pt x="19444" y="8643"/>
                    <a:pt x="19458" y="8630"/>
                  </a:cubicBezTo>
                  <a:close/>
                  <a:moveTo>
                    <a:pt x="21449" y="8642"/>
                  </a:moveTo>
                  <a:cubicBezTo>
                    <a:pt x="21455" y="8659"/>
                    <a:pt x="21458" y="8676"/>
                    <a:pt x="21423" y="8675"/>
                  </a:cubicBezTo>
                  <a:lnTo>
                    <a:pt x="21447" y="8731"/>
                  </a:lnTo>
                  <a:cubicBezTo>
                    <a:pt x="21560" y="8763"/>
                    <a:pt x="21520" y="8623"/>
                    <a:pt x="21449" y="8642"/>
                  </a:cubicBezTo>
                  <a:close/>
                  <a:moveTo>
                    <a:pt x="19236" y="8698"/>
                  </a:moveTo>
                  <a:cubicBezTo>
                    <a:pt x="19252" y="8700"/>
                    <a:pt x="19263" y="8708"/>
                    <a:pt x="19269" y="8719"/>
                  </a:cubicBezTo>
                  <a:cubicBezTo>
                    <a:pt x="19280" y="8781"/>
                    <a:pt x="19287" y="8839"/>
                    <a:pt x="19295" y="8896"/>
                  </a:cubicBezTo>
                  <a:cubicBezTo>
                    <a:pt x="19294" y="8897"/>
                    <a:pt x="19291" y="8899"/>
                    <a:pt x="19289" y="8899"/>
                  </a:cubicBezTo>
                  <a:cubicBezTo>
                    <a:pt x="19262" y="8854"/>
                    <a:pt x="19218" y="8751"/>
                    <a:pt x="19236" y="8698"/>
                  </a:cubicBezTo>
                  <a:close/>
                  <a:moveTo>
                    <a:pt x="2400" y="8748"/>
                  </a:moveTo>
                  <a:cubicBezTo>
                    <a:pt x="2421" y="8765"/>
                    <a:pt x="2435" y="8791"/>
                    <a:pt x="2438" y="8822"/>
                  </a:cubicBezTo>
                  <a:lnTo>
                    <a:pt x="2438" y="8825"/>
                  </a:lnTo>
                  <a:cubicBezTo>
                    <a:pt x="2410" y="8850"/>
                    <a:pt x="2405" y="8888"/>
                    <a:pt x="2400" y="8917"/>
                  </a:cubicBezTo>
                  <a:cubicBezTo>
                    <a:pt x="2398" y="8927"/>
                    <a:pt x="2396" y="8933"/>
                    <a:pt x="2394" y="8941"/>
                  </a:cubicBezTo>
                  <a:cubicBezTo>
                    <a:pt x="2380" y="8941"/>
                    <a:pt x="2362" y="8937"/>
                    <a:pt x="2358" y="8955"/>
                  </a:cubicBezTo>
                  <a:cubicBezTo>
                    <a:pt x="2307" y="8940"/>
                    <a:pt x="2377" y="8799"/>
                    <a:pt x="2400" y="8748"/>
                  </a:cubicBezTo>
                  <a:close/>
                  <a:moveTo>
                    <a:pt x="845" y="8781"/>
                  </a:moveTo>
                  <a:lnTo>
                    <a:pt x="813" y="8878"/>
                  </a:lnTo>
                  <a:lnTo>
                    <a:pt x="878" y="8884"/>
                  </a:lnTo>
                  <a:lnTo>
                    <a:pt x="907" y="8787"/>
                  </a:lnTo>
                  <a:lnTo>
                    <a:pt x="845" y="8781"/>
                  </a:lnTo>
                  <a:close/>
                  <a:moveTo>
                    <a:pt x="1466" y="8864"/>
                  </a:moveTo>
                  <a:cubicBezTo>
                    <a:pt x="1485" y="8877"/>
                    <a:pt x="1497" y="8899"/>
                    <a:pt x="1490" y="8938"/>
                  </a:cubicBezTo>
                  <a:cubicBezTo>
                    <a:pt x="1452" y="8942"/>
                    <a:pt x="1461" y="8900"/>
                    <a:pt x="1466" y="8864"/>
                  </a:cubicBezTo>
                  <a:close/>
                  <a:moveTo>
                    <a:pt x="20445" y="8876"/>
                  </a:moveTo>
                  <a:cubicBezTo>
                    <a:pt x="20448" y="8900"/>
                    <a:pt x="20417" y="8905"/>
                    <a:pt x="20386" y="8908"/>
                  </a:cubicBezTo>
                  <a:lnTo>
                    <a:pt x="20412" y="8991"/>
                  </a:lnTo>
                  <a:cubicBezTo>
                    <a:pt x="20494" y="9006"/>
                    <a:pt x="20502" y="8890"/>
                    <a:pt x="20445" y="8876"/>
                  </a:cubicBezTo>
                  <a:close/>
                  <a:moveTo>
                    <a:pt x="839" y="8902"/>
                  </a:moveTo>
                  <a:cubicBezTo>
                    <a:pt x="787" y="8950"/>
                    <a:pt x="773" y="9083"/>
                    <a:pt x="896" y="9003"/>
                  </a:cubicBezTo>
                  <a:cubicBezTo>
                    <a:pt x="752" y="9013"/>
                    <a:pt x="982" y="8892"/>
                    <a:pt x="839" y="8902"/>
                  </a:cubicBezTo>
                  <a:close/>
                  <a:moveTo>
                    <a:pt x="1744" y="8902"/>
                  </a:moveTo>
                  <a:cubicBezTo>
                    <a:pt x="1736" y="8898"/>
                    <a:pt x="1727" y="8903"/>
                    <a:pt x="1723" y="8911"/>
                  </a:cubicBezTo>
                  <a:cubicBezTo>
                    <a:pt x="1717" y="8922"/>
                    <a:pt x="1717" y="8936"/>
                    <a:pt x="1723" y="8949"/>
                  </a:cubicBezTo>
                  <a:cubicBezTo>
                    <a:pt x="1734" y="8974"/>
                    <a:pt x="1762" y="8993"/>
                    <a:pt x="1794" y="8997"/>
                  </a:cubicBezTo>
                  <a:cubicBezTo>
                    <a:pt x="1802" y="8998"/>
                    <a:pt x="1810" y="8991"/>
                    <a:pt x="1812" y="8982"/>
                  </a:cubicBezTo>
                  <a:cubicBezTo>
                    <a:pt x="1813" y="8973"/>
                    <a:pt x="1808" y="8966"/>
                    <a:pt x="1800" y="8964"/>
                  </a:cubicBezTo>
                  <a:cubicBezTo>
                    <a:pt x="1774" y="8961"/>
                    <a:pt x="1759" y="8947"/>
                    <a:pt x="1752" y="8935"/>
                  </a:cubicBezTo>
                  <a:cubicBezTo>
                    <a:pt x="1750" y="8929"/>
                    <a:pt x="1750" y="8926"/>
                    <a:pt x="1750" y="8926"/>
                  </a:cubicBezTo>
                  <a:cubicBezTo>
                    <a:pt x="1753" y="8917"/>
                    <a:pt x="1751" y="8906"/>
                    <a:pt x="1744" y="8902"/>
                  </a:cubicBezTo>
                  <a:close/>
                  <a:moveTo>
                    <a:pt x="2104" y="8908"/>
                  </a:moveTo>
                  <a:cubicBezTo>
                    <a:pt x="2040" y="9040"/>
                    <a:pt x="2069" y="9123"/>
                    <a:pt x="2107" y="9215"/>
                  </a:cubicBezTo>
                  <a:cubicBezTo>
                    <a:pt x="2081" y="9303"/>
                    <a:pt x="2016" y="9326"/>
                    <a:pt x="2021" y="9463"/>
                  </a:cubicBezTo>
                  <a:cubicBezTo>
                    <a:pt x="1988" y="9480"/>
                    <a:pt x="1965" y="9477"/>
                    <a:pt x="1948" y="9460"/>
                  </a:cubicBezTo>
                  <a:cubicBezTo>
                    <a:pt x="1951" y="9460"/>
                    <a:pt x="1953" y="9460"/>
                    <a:pt x="1956" y="9458"/>
                  </a:cubicBezTo>
                  <a:cubicBezTo>
                    <a:pt x="1962" y="9453"/>
                    <a:pt x="1964" y="9444"/>
                    <a:pt x="1965" y="9437"/>
                  </a:cubicBezTo>
                  <a:cubicBezTo>
                    <a:pt x="1966" y="9432"/>
                    <a:pt x="1967" y="9427"/>
                    <a:pt x="1965" y="9422"/>
                  </a:cubicBezTo>
                  <a:cubicBezTo>
                    <a:pt x="1945" y="9365"/>
                    <a:pt x="1948" y="9308"/>
                    <a:pt x="1977" y="9251"/>
                  </a:cubicBezTo>
                  <a:cubicBezTo>
                    <a:pt x="1983" y="9239"/>
                    <a:pt x="1982" y="9225"/>
                    <a:pt x="1974" y="9218"/>
                  </a:cubicBezTo>
                  <a:cubicBezTo>
                    <a:pt x="1966" y="9211"/>
                    <a:pt x="1953" y="9215"/>
                    <a:pt x="1948" y="9227"/>
                  </a:cubicBezTo>
                  <a:cubicBezTo>
                    <a:pt x="1914" y="9294"/>
                    <a:pt x="1907" y="9364"/>
                    <a:pt x="1927" y="9431"/>
                  </a:cubicBezTo>
                  <a:cubicBezTo>
                    <a:pt x="1910" y="9390"/>
                    <a:pt x="1909" y="9323"/>
                    <a:pt x="1924" y="9254"/>
                  </a:cubicBezTo>
                  <a:cubicBezTo>
                    <a:pt x="1956" y="9214"/>
                    <a:pt x="1963" y="9168"/>
                    <a:pt x="1968" y="9127"/>
                  </a:cubicBezTo>
                  <a:cubicBezTo>
                    <a:pt x="1970" y="9111"/>
                    <a:pt x="1974" y="9096"/>
                    <a:pt x="1977" y="9082"/>
                  </a:cubicBezTo>
                  <a:cubicBezTo>
                    <a:pt x="2041" y="9063"/>
                    <a:pt x="2017" y="8884"/>
                    <a:pt x="2104" y="8908"/>
                  </a:cubicBezTo>
                  <a:close/>
                  <a:moveTo>
                    <a:pt x="2731" y="8917"/>
                  </a:moveTo>
                  <a:cubicBezTo>
                    <a:pt x="2752" y="8900"/>
                    <a:pt x="2786" y="8900"/>
                    <a:pt x="2822" y="8920"/>
                  </a:cubicBezTo>
                  <a:cubicBezTo>
                    <a:pt x="2819" y="8955"/>
                    <a:pt x="2799" y="8959"/>
                    <a:pt x="2793" y="8988"/>
                  </a:cubicBezTo>
                  <a:cubicBezTo>
                    <a:pt x="2791" y="8988"/>
                    <a:pt x="2790" y="8987"/>
                    <a:pt x="2790" y="8988"/>
                  </a:cubicBezTo>
                  <a:cubicBezTo>
                    <a:pt x="2784" y="8990"/>
                    <a:pt x="2777" y="8991"/>
                    <a:pt x="2772" y="8994"/>
                  </a:cubicBezTo>
                  <a:lnTo>
                    <a:pt x="2772" y="8991"/>
                  </a:lnTo>
                  <a:cubicBezTo>
                    <a:pt x="2763" y="8990"/>
                    <a:pt x="2756" y="8989"/>
                    <a:pt x="2754" y="9000"/>
                  </a:cubicBezTo>
                  <a:cubicBezTo>
                    <a:pt x="2743" y="9002"/>
                    <a:pt x="2728" y="9005"/>
                    <a:pt x="2713" y="9011"/>
                  </a:cubicBezTo>
                  <a:lnTo>
                    <a:pt x="2719" y="9000"/>
                  </a:lnTo>
                  <a:cubicBezTo>
                    <a:pt x="2701" y="8965"/>
                    <a:pt x="2709" y="8934"/>
                    <a:pt x="2731" y="8917"/>
                  </a:cubicBezTo>
                  <a:close/>
                  <a:moveTo>
                    <a:pt x="393" y="8932"/>
                  </a:moveTo>
                  <a:cubicBezTo>
                    <a:pt x="380" y="8932"/>
                    <a:pt x="371" y="8946"/>
                    <a:pt x="370" y="8961"/>
                  </a:cubicBezTo>
                  <a:cubicBezTo>
                    <a:pt x="364" y="9045"/>
                    <a:pt x="349" y="9125"/>
                    <a:pt x="337" y="9203"/>
                  </a:cubicBezTo>
                  <a:cubicBezTo>
                    <a:pt x="331" y="9244"/>
                    <a:pt x="327" y="9286"/>
                    <a:pt x="322" y="9328"/>
                  </a:cubicBezTo>
                  <a:cubicBezTo>
                    <a:pt x="321" y="9343"/>
                    <a:pt x="328" y="9356"/>
                    <a:pt x="340" y="9357"/>
                  </a:cubicBezTo>
                  <a:cubicBezTo>
                    <a:pt x="352" y="9357"/>
                    <a:pt x="365" y="9345"/>
                    <a:pt x="367" y="9331"/>
                  </a:cubicBezTo>
                  <a:cubicBezTo>
                    <a:pt x="371" y="9290"/>
                    <a:pt x="378" y="9249"/>
                    <a:pt x="384" y="9209"/>
                  </a:cubicBezTo>
                  <a:cubicBezTo>
                    <a:pt x="397" y="9129"/>
                    <a:pt x="411" y="9046"/>
                    <a:pt x="417" y="8958"/>
                  </a:cubicBezTo>
                  <a:cubicBezTo>
                    <a:pt x="418" y="8943"/>
                    <a:pt x="406" y="8931"/>
                    <a:pt x="393" y="8932"/>
                  </a:cubicBezTo>
                  <a:close/>
                  <a:moveTo>
                    <a:pt x="1930" y="8997"/>
                  </a:moveTo>
                  <a:cubicBezTo>
                    <a:pt x="1934" y="9004"/>
                    <a:pt x="1931" y="9025"/>
                    <a:pt x="1924" y="9056"/>
                  </a:cubicBezTo>
                  <a:cubicBezTo>
                    <a:pt x="1918" y="9078"/>
                    <a:pt x="1915" y="9100"/>
                    <a:pt x="1912" y="9121"/>
                  </a:cubicBezTo>
                  <a:cubicBezTo>
                    <a:pt x="1911" y="9126"/>
                    <a:pt x="1910" y="9131"/>
                    <a:pt x="1909" y="9136"/>
                  </a:cubicBezTo>
                  <a:lnTo>
                    <a:pt x="1880" y="9130"/>
                  </a:lnTo>
                  <a:lnTo>
                    <a:pt x="1868" y="9201"/>
                  </a:lnTo>
                  <a:lnTo>
                    <a:pt x="1882" y="9203"/>
                  </a:lnTo>
                  <a:lnTo>
                    <a:pt x="1888" y="9203"/>
                  </a:lnTo>
                  <a:cubicBezTo>
                    <a:pt x="1887" y="9205"/>
                    <a:pt x="1887" y="9205"/>
                    <a:pt x="1885" y="9206"/>
                  </a:cubicBezTo>
                  <a:lnTo>
                    <a:pt x="1882" y="9203"/>
                  </a:lnTo>
                  <a:cubicBezTo>
                    <a:pt x="1862" y="9204"/>
                    <a:pt x="1859" y="9237"/>
                    <a:pt x="1856" y="9268"/>
                  </a:cubicBezTo>
                  <a:cubicBezTo>
                    <a:pt x="1843" y="9267"/>
                    <a:pt x="1839" y="9256"/>
                    <a:pt x="1832" y="9248"/>
                  </a:cubicBezTo>
                  <a:cubicBezTo>
                    <a:pt x="1825" y="9201"/>
                    <a:pt x="1841" y="9157"/>
                    <a:pt x="1859" y="9112"/>
                  </a:cubicBezTo>
                  <a:cubicBezTo>
                    <a:pt x="1871" y="9081"/>
                    <a:pt x="1886" y="9049"/>
                    <a:pt x="1891" y="9014"/>
                  </a:cubicBezTo>
                  <a:cubicBezTo>
                    <a:pt x="1892" y="9010"/>
                    <a:pt x="1894" y="9006"/>
                    <a:pt x="1894" y="9003"/>
                  </a:cubicBezTo>
                  <a:lnTo>
                    <a:pt x="1897" y="9006"/>
                  </a:lnTo>
                  <a:cubicBezTo>
                    <a:pt x="1915" y="8992"/>
                    <a:pt x="1926" y="8989"/>
                    <a:pt x="1930" y="8997"/>
                  </a:cubicBezTo>
                  <a:close/>
                  <a:moveTo>
                    <a:pt x="1800" y="9000"/>
                  </a:moveTo>
                  <a:cubicBezTo>
                    <a:pt x="1760" y="9001"/>
                    <a:pt x="1712" y="9035"/>
                    <a:pt x="1773" y="9094"/>
                  </a:cubicBezTo>
                  <a:cubicBezTo>
                    <a:pt x="1871" y="9027"/>
                    <a:pt x="1840" y="8998"/>
                    <a:pt x="1800" y="9000"/>
                  </a:cubicBezTo>
                  <a:close/>
                  <a:moveTo>
                    <a:pt x="2807" y="9006"/>
                  </a:moveTo>
                  <a:lnTo>
                    <a:pt x="2801" y="9017"/>
                  </a:lnTo>
                  <a:cubicBezTo>
                    <a:pt x="2832" y="9072"/>
                    <a:pt x="2830" y="9226"/>
                    <a:pt x="2736" y="9206"/>
                  </a:cubicBezTo>
                  <a:cubicBezTo>
                    <a:pt x="2755" y="9157"/>
                    <a:pt x="2741" y="9134"/>
                    <a:pt x="2695" y="9138"/>
                  </a:cubicBezTo>
                  <a:cubicBezTo>
                    <a:pt x="2702" y="9093"/>
                    <a:pt x="2729" y="9088"/>
                    <a:pt x="2731" y="9032"/>
                  </a:cubicBezTo>
                  <a:cubicBezTo>
                    <a:pt x="2741" y="9029"/>
                    <a:pt x="2751" y="9025"/>
                    <a:pt x="2760" y="9023"/>
                  </a:cubicBezTo>
                  <a:lnTo>
                    <a:pt x="2766" y="9023"/>
                  </a:lnTo>
                  <a:lnTo>
                    <a:pt x="2766" y="9029"/>
                  </a:lnTo>
                  <a:cubicBezTo>
                    <a:pt x="2776" y="9030"/>
                    <a:pt x="2786" y="9029"/>
                    <a:pt x="2787" y="9014"/>
                  </a:cubicBezTo>
                  <a:cubicBezTo>
                    <a:pt x="2789" y="9013"/>
                    <a:pt x="2793" y="9013"/>
                    <a:pt x="2796" y="9011"/>
                  </a:cubicBezTo>
                  <a:cubicBezTo>
                    <a:pt x="2800" y="9010"/>
                    <a:pt x="2803" y="9008"/>
                    <a:pt x="2807" y="9006"/>
                  </a:cubicBezTo>
                  <a:close/>
                  <a:moveTo>
                    <a:pt x="2349" y="9017"/>
                  </a:moveTo>
                  <a:cubicBezTo>
                    <a:pt x="2396" y="9075"/>
                    <a:pt x="2276" y="9090"/>
                    <a:pt x="2349" y="9017"/>
                  </a:cubicBezTo>
                  <a:close/>
                  <a:moveTo>
                    <a:pt x="20681" y="9047"/>
                  </a:moveTo>
                  <a:cubicBezTo>
                    <a:pt x="20716" y="9114"/>
                    <a:pt x="20654" y="9117"/>
                    <a:pt x="20714" y="9153"/>
                  </a:cubicBezTo>
                  <a:cubicBezTo>
                    <a:pt x="20782" y="9152"/>
                    <a:pt x="20788" y="9115"/>
                    <a:pt x="20764" y="9059"/>
                  </a:cubicBezTo>
                  <a:cubicBezTo>
                    <a:pt x="20730" y="9064"/>
                    <a:pt x="20705" y="9056"/>
                    <a:pt x="20681" y="9047"/>
                  </a:cubicBezTo>
                  <a:close/>
                  <a:moveTo>
                    <a:pt x="1407" y="9076"/>
                  </a:moveTo>
                  <a:cubicBezTo>
                    <a:pt x="1413" y="9071"/>
                    <a:pt x="1421" y="9074"/>
                    <a:pt x="1430" y="9091"/>
                  </a:cubicBezTo>
                  <a:cubicBezTo>
                    <a:pt x="1425" y="9081"/>
                    <a:pt x="1403" y="9157"/>
                    <a:pt x="1404" y="9156"/>
                  </a:cubicBezTo>
                  <a:cubicBezTo>
                    <a:pt x="1398" y="9157"/>
                    <a:pt x="1394" y="9153"/>
                    <a:pt x="1392" y="9144"/>
                  </a:cubicBezTo>
                  <a:cubicBezTo>
                    <a:pt x="1400" y="9126"/>
                    <a:pt x="1405" y="9099"/>
                    <a:pt x="1407" y="9076"/>
                  </a:cubicBezTo>
                  <a:close/>
                  <a:moveTo>
                    <a:pt x="65" y="9097"/>
                  </a:moveTo>
                  <a:cubicBezTo>
                    <a:pt x="44" y="9132"/>
                    <a:pt x="-1" y="9142"/>
                    <a:pt x="0" y="9198"/>
                  </a:cubicBezTo>
                  <a:cubicBezTo>
                    <a:pt x="89" y="9245"/>
                    <a:pt x="129" y="9093"/>
                    <a:pt x="65" y="9097"/>
                  </a:cubicBezTo>
                  <a:close/>
                  <a:moveTo>
                    <a:pt x="2290" y="9156"/>
                  </a:moveTo>
                  <a:cubicBezTo>
                    <a:pt x="2293" y="9157"/>
                    <a:pt x="2294" y="9158"/>
                    <a:pt x="2296" y="9159"/>
                  </a:cubicBezTo>
                  <a:cubicBezTo>
                    <a:pt x="2316" y="9221"/>
                    <a:pt x="2262" y="9291"/>
                    <a:pt x="2275" y="9378"/>
                  </a:cubicBezTo>
                  <a:cubicBezTo>
                    <a:pt x="2274" y="9380"/>
                    <a:pt x="2272" y="9381"/>
                    <a:pt x="2270" y="9384"/>
                  </a:cubicBezTo>
                  <a:cubicBezTo>
                    <a:pt x="2265" y="9389"/>
                    <a:pt x="2262" y="9393"/>
                    <a:pt x="2258" y="9398"/>
                  </a:cubicBezTo>
                  <a:cubicBezTo>
                    <a:pt x="2253" y="9405"/>
                    <a:pt x="2251" y="9414"/>
                    <a:pt x="2252" y="9422"/>
                  </a:cubicBezTo>
                  <a:cubicBezTo>
                    <a:pt x="2226" y="9349"/>
                    <a:pt x="2285" y="9266"/>
                    <a:pt x="2290" y="9156"/>
                  </a:cubicBezTo>
                  <a:close/>
                  <a:moveTo>
                    <a:pt x="20028" y="9156"/>
                  </a:moveTo>
                  <a:cubicBezTo>
                    <a:pt x="20043" y="9164"/>
                    <a:pt x="20059" y="9173"/>
                    <a:pt x="20081" y="9168"/>
                  </a:cubicBezTo>
                  <a:cubicBezTo>
                    <a:pt x="20082" y="9231"/>
                    <a:pt x="20069" y="9282"/>
                    <a:pt x="20043" y="9322"/>
                  </a:cubicBezTo>
                  <a:cubicBezTo>
                    <a:pt x="20018" y="9315"/>
                    <a:pt x="20034" y="9201"/>
                    <a:pt x="20028" y="9156"/>
                  </a:cubicBezTo>
                  <a:close/>
                  <a:moveTo>
                    <a:pt x="192" y="9165"/>
                  </a:moveTo>
                  <a:cubicBezTo>
                    <a:pt x="107" y="9237"/>
                    <a:pt x="106" y="9311"/>
                    <a:pt x="225" y="9348"/>
                  </a:cubicBezTo>
                  <a:cubicBezTo>
                    <a:pt x="182" y="9300"/>
                    <a:pt x="265" y="9199"/>
                    <a:pt x="192" y="9165"/>
                  </a:cubicBezTo>
                  <a:close/>
                  <a:moveTo>
                    <a:pt x="20723" y="9177"/>
                  </a:moveTo>
                  <a:cubicBezTo>
                    <a:pt x="20746" y="9278"/>
                    <a:pt x="20577" y="9292"/>
                    <a:pt x="20658" y="9387"/>
                  </a:cubicBezTo>
                  <a:cubicBezTo>
                    <a:pt x="20656" y="9353"/>
                    <a:pt x="20686" y="9380"/>
                    <a:pt x="20696" y="9404"/>
                  </a:cubicBezTo>
                  <a:lnTo>
                    <a:pt x="20705" y="9469"/>
                  </a:lnTo>
                  <a:cubicBezTo>
                    <a:pt x="20753" y="9415"/>
                    <a:pt x="20799" y="9235"/>
                    <a:pt x="20723" y="9177"/>
                  </a:cubicBezTo>
                  <a:close/>
                  <a:moveTo>
                    <a:pt x="1371" y="9248"/>
                  </a:moveTo>
                  <a:cubicBezTo>
                    <a:pt x="1414" y="9281"/>
                    <a:pt x="1358" y="9366"/>
                    <a:pt x="1354" y="9407"/>
                  </a:cubicBezTo>
                  <a:cubicBezTo>
                    <a:pt x="1318" y="9389"/>
                    <a:pt x="1353" y="9265"/>
                    <a:pt x="1371" y="9248"/>
                  </a:cubicBezTo>
                  <a:close/>
                  <a:moveTo>
                    <a:pt x="21113" y="9251"/>
                  </a:moveTo>
                  <a:cubicBezTo>
                    <a:pt x="21061" y="9242"/>
                    <a:pt x="21041" y="9255"/>
                    <a:pt x="21033" y="9271"/>
                  </a:cubicBezTo>
                  <a:cubicBezTo>
                    <a:pt x="21020" y="9268"/>
                    <a:pt x="21011" y="9262"/>
                    <a:pt x="20991" y="9263"/>
                  </a:cubicBezTo>
                  <a:cubicBezTo>
                    <a:pt x="20972" y="9298"/>
                    <a:pt x="21000" y="9359"/>
                    <a:pt x="21051" y="9375"/>
                  </a:cubicBezTo>
                  <a:cubicBezTo>
                    <a:pt x="21059" y="9369"/>
                    <a:pt x="21063" y="9348"/>
                    <a:pt x="21068" y="9331"/>
                  </a:cubicBezTo>
                  <a:cubicBezTo>
                    <a:pt x="21086" y="9345"/>
                    <a:pt x="21098" y="9368"/>
                    <a:pt x="21119" y="9366"/>
                  </a:cubicBezTo>
                  <a:cubicBezTo>
                    <a:pt x="21080" y="9315"/>
                    <a:pt x="21085" y="9279"/>
                    <a:pt x="21113" y="9251"/>
                  </a:cubicBezTo>
                  <a:close/>
                  <a:moveTo>
                    <a:pt x="21195" y="9254"/>
                  </a:moveTo>
                  <a:cubicBezTo>
                    <a:pt x="21174" y="9256"/>
                    <a:pt x="21161" y="9274"/>
                    <a:pt x="21166" y="9292"/>
                  </a:cubicBezTo>
                  <a:cubicBezTo>
                    <a:pt x="21179" y="9342"/>
                    <a:pt x="21172" y="9388"/>
                    <a:pt x="21166" y="9437"/>
                  </a:cubicBezTo>
                  <a:cubicBezTo>
                    <a:pt x="21161" y="9470"/>
                    <a:pt x="21159" y="9503"/>
                    <a:pt x="21160" y="9540"/>
                  </a:cubicBezTo>
                  <a:cubicBezTo>
                    <a:pt x="21160" y="9543"/>
                    <a:pt x="21159" y="9544"/>
                    <a:pt x="21160" y="9546"/>
                  </a:cubicBezTo>
                  <a:cubicBezTo>
                    <a:pt x="21164" y="9562"/>
                    <a:pt x="21179" y="9577"/>
                    <a:pt x="21198" y="9579"/>
                  </a:cubicBezTo>
                  <a:cubicBezTo>
                    <a:pt x="21220" y="9580"/>
                    <a:pt x="21237" y="9565"/>
                    <a:pt x="21237" y="9546"/>
                  </a:cubicBezTo>
                  <a:cubicBezTo>
                    <a:pt x="21237" y="9512"/>
                    <a:pt x="21241" y="9480"/>
                    <a:pt x="21246" y="9449"/>
                  </a:cubicBezTo>
                  <a:cubicBezTo>
                    <a:pt x="21252" y="9397"/>
                    <a:pt x="21260" y="9343"/>
                    <a:pt x="21243" y="9283"/>
                  </a:cubicBezTo>
                  <a:cubicBezTo>
                    <a:pt x="21238" y="9264"/>
                    <a:pt x="21217" y="9251"/>
                    <a:pt x="21195" y="9254"/>
                  </a:cubicBezTo>
                  <a:close/>
                  <a:moveTo>
                    <a:pt x="110" y="9260"/>
                  </a:moveTo>
                  <a:cubicBezTo>
                    <a:pt x="-40" y="9434"/>
                    <a:pt x="286" y="9326"/>
                    <a:pt x="110" y="9260"/>
                  </a:cubicBezTo>
                  <a:close/>
                  <a:moveTo>
                    <a:pt x="19419" y="9271"/>
                  </a:moveTo>
                  <a:cubicBezTo>
                    <a:pt x="19427" y="9282"/>
                    <a:pt x="19431" y="9295"/>
                    <a:pt x="19446" y="9292"/>
                  </a:cubicBezTo>
                  <a:cubicBezTo>
                    <a:pt x="19446" y="9313"/>
                    <a:pt x="19418" y="9312"/>
                    <a:pt x="19422" y="9336"/>
                  </a:cubicBezTo>
                  <a:cubicBezTo>
                    <a:pt x="19380" y="9334"/>
                    <a:pt x="19411" y="9305"/>
                    <a:pt x="19411" y="9277"/>
                  </a:cubicBezTo>
                  <a:cubicBezTo>
                    <a:pt x="19413" y="9275"/>
                    <a:pt x="19417" y="9274"/>
                    <a:pt x="19419" y="9271"/>
                  </a:cubicBezTo>
                  <a:close/>
                  <a:moveTo>
                    <a:pt x="943" y="9336"/>
                  </a:moveTo>
                  <a:cubicBezTo>
                    <a:pt x="920" y="9408"/>
                    <a:pt x="950" y="9425"/>
                    <a:pt x="943" y="9481"/>
                  </a:cubicBezTo>
                  <a:cubicBezTo>
                    <a:pt x="990" y="9483"/>
                    <a:pt x="1019" y="9453"/>
                    <a:pt x="1029" y="9393"/>
                  </a:cubicBezTo>
                  <a:cubicBezTo>
                    <a:pt x="968" y="9407"/>
                    <a:pt x="977" y="9350"/>
                    <a:pt x="943" y="9336"/>
                  </a:cubicBezTo>
                  <a:close/>
                  <a:moveTo>
                    <a:pt x="1593" y="9434"/>
                  </a:moveTo>
                  <a:cubicBezTo>
                    <a:pt x="1587" y="9463"/>
                    <a:pt x="1606" y="9563"/>
                    <a:pt x="1620" y="9508"/>
                  </a:cubicBezTo>
                  <a:cubicBezTo>
                    <a:pt x="1657" y="9515"/>
                    <a:pt x="1591" y="9559"/>
                    <a:pt x="1608" y="9617"/>
                  </a:cubicBezTo>
                  <a:cubicBezTo>
                    <a:pt x="1569" y="9553"/>
                    <a:pt x="1584" y="9667"/>
                    <a:pt x="1519" y="9632"/>
                  </a:cubicBezTo>
                  <a:lnTo>
                    <a:pt x="1522" y="9641"/>
                  </a:lnTo>
                  <a:cubicBezTo>
                    <a:pt x="1512" y="9643"/>
                    <a:pt x="1497" y="9648"/>
                    <a:pt x="1481" y="9658"/>
                  </a:cubicBezTo>
                  <a:lnTo>
                    <a:pt x="1484" y="9653"/>
                  </a:lnTo>
                  <a:cubicBezTo>
                    <a:pt x="1436" y="9605"/>
                    <a:pt x="1520" y="9492"/>
                    <a:pt x="1484" y="9469"/>
                  </a:cubicBezTo>
                  <a:cubicBezTo>
                    <a:pt x="1508" y="9439"/>
                    <a:pt x="1549" y="9431"/>
                    <a:pt x="1593" y="9434"/>
                  </a:cubicBezTo>
                  <a:close/>
                  <a:moveTo>
                    <a:pt x="2258" y="9434"/>
                  </a:moveTo>
                  <a:cubicBezTo>
                    <a:pt x="2261" y="9437"/>
                    <a:pt x="2263" y="9439"/>
                    <a:pt x="2267" y="9440"/>
                  </a:cubicBezTo>
                  <a:cubicBezTo>
                    <a:pt x="2266" y="9443"/>
                    <a:pt x="2267" y="9448"/>
                    <a:pt x="2267" y="9452"/>
                  </a:cubicBezTo>
                  <a:cubicBezTo>
                    <a:pt x="2263" y="9446"/>
                    <a:pt x="2260" y="9439"/>
                    <a:pt x="2258" y="9434"/>
                  </a:cubicBezTo>
                  <a:close/>
                  <a:moveTo>
                    <a:pt x="1327" y="9475"/>
                  </a:moveTo>
                  <a:cubicBezTo>
                    <a:pt x="1367" y="9506"/>
                    <a:pt x="1385" y="9600"/>
                    <a:pt x="1377" y="9688"/>
                  </a:cubicBezTo>
                  <a:cubicBezTo>
                    <a:pt x="1369" y="9776"/>
                    <a:pt x="1338" y="9859"/>
                    <a:pt x="1277" y="9865"/>
                  </a:cubicBezTo>
                  <a:cubicBezTo>
                    <a:pt x="1265" y="9741"/>
                    <a:pt x="1288" y="9655"/>
                    <a:pt x="1309" y="9567"/>
                  </a:cubicBezTo>
                  <a:cubicBezTo>
                    <a:pt x="1310" y="9566"/>
                    <a:pt x="1311" y="9567"/>
                    <a:pt x="1312" y="9567"/>
                  </a:cubicBezTo>
                  <a:cubicBezTo>
                    <a:pt x="1320" y="9563"/>
                    <a:pt x="1326" y="9554"/>
                    <a:pt x="1327" y="9543"/>
                  </a:cubicBezTo>
                  <a:cubicBezTo>
                    <a:pt x="1327" y="9539"/>
                    <a:pt x="1328" y="9533"/>
                    <a:pt x="1327" y="9528"/>
                  </a:cubicBezTo>
                  <a:cubicBezTo>
                    <a:pt x="1326" y="9523"/>
                    <a:pt x="1323" y="9518"/>
                    <a:pt x="1321" y="9514"/>
                  </a:cubicBezTo>
                  <a:cubicBezTo>
                    <a:pt x="1323" y="9501"/>
                    <a:pt x="1325" y="9489"/>
                    <a:pt x="1327" y="9475"/>
                  </a:cubicBezTo>
                  <a:close/>
                  <a:moveTo>
                    <a:pt x="20205" y="9647"/>
                  </a:moveTo>
                  <a:cubicBezTo>
                    <a:pt x="20200" y="9682"/>
                    <a:pt x="20099" y="9672"/>
                    <a:pt x="20158" y="9738"/>
                  </a:cubicBezTo>
                  <a:cubicBezTo>
                    <a:pt x="20250" y="9754"/>
                    <a:pt x="20249" y="9632"/>
                    <a:pt x="20205" y="9647"/>
                  </a:cubicBezTo>
                  <a:close/>
                  <a:moveTo>
                    <a:pt x="2278" y="9661"/>
                  </a:moveTo>
                  <a:cubicBezTo>
                    <a:pt x="2289" y="9818"/>
                    <a:pt x="2311" y="9984"/>
                    <a:pt x="2196" y="10054"/>
                  </a:cubicBezTo>
                  <a:cubicBezTo>
                    <a:pt x="2211" y="10020"/>
                    <a:pt x="2213" y="9983"/>
                    <a:pt x="2213" y="9948"/>
                  </a:cubicBezTo>
                  <a:cubicBezTo>
                    <a:pt x="2222" y="9945"/>
                    <a:pt x="2232" y="9942"/>
                    <a:pt x="2237" y="9939"/>
                  </a:cubicBezTo>
                  <a:cubicBezTo>
                    <a:pt x="2225" y="9933"/>
                    <a:pt x="2220" y="9920"/>
                    <a:pt x="2225" y="9895"/>
                  </a:cubicBezTo>
                  <a:lnTo>
                    <a:pt x="2213" y="9892"/>
                  </a:lnTo>
                  <a:cubicBezTo>
                    <a:pt x="2212" y="9871"/>
                    <a:pt x="2209" y="9852"/>
                    <a:pt x="2208" y="9833"/>
                  </a:cubicBezTo>
                  <a:cubicBezTo>
                    <a:pt x="2203" y="9762"/>
                    <a:pt x="2209" y="9698"/>
                    <a:pt x="2278" y="9661"/>
                  </a:cubicBezTo>
                  <a:close/>
                  <a:moveTo>
                    <a:pt x="1150" y="9670"/>
                  </a:moveTo>
                  <a:cubicBezTo>
                    <a:pt x="1150" y="9709"/>
                    <a:pt x="1153" y="9746"/>
                    <a:pt x="1162" y="9785"/>
                  </a:cubicBezTo>
                  <a:cubicBezTo>
                    <a:pt x="1139" y="9819"/>
                    <a:pt x="1122" y="9856"/>
                    <a:pt x="1108" y="9892"/>
                  </a:cubicBezTo>
                  <a:cubicBezTo>
                    <a:pt x="1119" y="9814"/>
                    <a:pt x="1136" y="9741"/>
                    <a:pt x="1150" y="9670"/>
                  </a:cubicBezTo>
                  <a:close/>
                  <a:moveTo>
                    <a:pt x="1516" y="9676"/>
                  </a:moveTo>
                  <a:cubicBezTo>
                    <a:pt x="1508" y="9746"/>
                    <a:pt x="1564" y="9747"/>
                    <a:pt x="1537" y="9839"/>
                  </a:cubicBezTo>
                  <a:cubicBezTo>
                    <a:pt x="1496" y="9819"/>
                    <a:pt x="1482" y="9765"/>
                    <a:pt x="1495" y="9685"/>
                  </a:cubicBezTo>
                  <a:cubicBezTo>
                    <a:pt x="1503" y="9681"/>
                    <a:pt x="1511" y="9678"/>
                    <a:pt x="1516" y="9676"/>
                  </a:cubicBezTo>
                  <a:close/>
                  <a:moveTo>
                    <a:pt x="19458" y="9780"/>
                  </a:moveTo>
                  <a:cubicBezTo>
                    <a:pt x="19469" y="9783"/>
                    <a:pt x="19480" y="9797"/>
                    <a:pt x="19473" y="9815"/>
                  </a:cubicBezTo>
                  <a:cubicBezTo>
                    <a:pt x="19465" y="9819"/>
                    <a:pt x="19459" y="9823"/>
                    <a:pt x="19449" y="9821"/>
                  </a:cubicBezTo>
                  <a:cubicBezTo>
                    <a:pt x="19439" y="9786"/>
                    <a:pt x="19447" y="9776"/>
                    <a:pt x="19458" y="9780"/>
                  </a:cubicBezTo>
                  <a:close/>
                  <a:moveTo>
                    <a:pt x="20652" y="9783"/>
                  </a:moveTo>
                  <a:cubicBezTo>
                    <a:pt x="20590" y="9781"/>
                    <a:pt x="20581" y="9820"/>
                    <a:pt x="20596" y="9877"/>
                  </a:cubicBezTo>
                  <a:cubicBezTo>
                    <a:pt x="20635" y="9875"/>
                    <a:pt x="20666" y="9866"/>
                    <a:pt x="20684" y="9848"/>
                  </a:cubicBezTo>
                  <a:cubicBezTo>
                    <a:pt x="20680" y="9817"/>
                    <a:pt x="20666" y="9800"/>
                    <a:pt x="20652" y="9783"/>
                  </a:cubicBezTo>
                  <a:close/>
                  <a:moveTo>
                    <a:pt x="19431" y="9839"/>
                  </a:moveTo>
                  <a:cubicBezTo>
                    <a:pt x="19453" y="9848"/>
                    <a:pt x="19471" y="9845"/>
                    <a:pt x="19484" y="9839"/>
                  </a:cubicBezTo>
                  <a:lnTo>
                    <a:pt x="19484" y="9845"/>
                  </a:lnTo>
                  <a:cubicBezTo>
                    <a:pt x="19494" y="9945"/>
                    <a:pt x="19475" y="9987"/>
                    <a:pt x="19541" y="10028"/>
                  </a:cubicBezTo>
                  <a:cubicBezTo>
                    <a:pt x="19543" y="10081"/>
                    <a:pt x="19493" y="10085"/>
                    <a:pt x="19484" y="10128"/>
                  </a:cubicBezTo>
                  <a:cubicBezTo>
                    <a:pt x="19467" y="10092"/>
                    <a:pt x="19430" y="9930"/>
                    <a:pt x="19437" y="9850"/>
                  </a:cubicBezTo>
                  <a:lnTo>
                    <a:pt x="19431" y="9839"/>
                  </a:lnTo>
                  <a:close/>
                  <a:moveTo>
                    <a:pt x="20661" y="9868"/>
                  </a:moveTo>
                  <a:cubicBezTo>
                    <a:pt x="20658" y="9919"/>
                    <a:pt x="20557" y="9935"/>
                    <a:pt x="20625" y="9980"/>
                  </a:cubicBezTo>
                  <a:cubicBezTo>
                    <a:pt x="20704" y="10002"/>
                    <a:pt x="20721" y="9881"/>
                    <a:pt x="20661" y="9868"/>
                  </a:cubicBezTo>
                  <a:close/>
                  <a:moveTo>
                    <a:pt x="20923" y="9883"/>
                  </a:moveTo>
                  <a:cubicBezTo>
                    <a:pt x="20835" y="9916"/>
                    <a:pt x="20807" y="10080"/>
                    <a:pt x="20705" y="10037"/>
                  </a:cubicBezTo>
                  <a:cubicBezTo>
                    <a:pt x="20698" y="10056"/>
                    <a:pt x="20691" y="10071"/>
                    <a:pt x="20684" y="10087"/>
                  </a:cubicBezTo>
                  <a:cubicBezTo>
                    <a:pt x="20642" y="10069"/>
                    <a:pt x="20551" y="10106"/>
                    <a:pt x="20669" y="10170"/>
                  </a:cubicBezTo>
                  <a:cubicBezTo>
                    <a:pt x="20679" y="10160"/>
                    <a:pt x="20673" y="10157"/>
                    <a:pt x="20678" y="10149"/>
                  </a:cubicBezTo>
                  <a:cubicBezTo>
                    <a:pt x="20679" y="10162"/>
                    <a:pt x="20675" y="10172"/>
                    <a:pt x="20684" y="10190"/>
                  </a:cubicBezTo>
                  <a:cubicBezTo>
                    <a:pt x="20733" y="10246"/>
                    <a:pt x="20723" y="10132"/>
                    <a:pt x="20782" y="10140"/>
                  </a:cubicBezTo>
                  <a:cubicBezTo>
                    <a:pt x="20832" y="10230"/>
                    <a:pt x="20774" y="10347"/>
                    <a:pt x="20832" y="10400"/>
                  </a:cubicBezTo>
                  <a:cubicBezTo>
                    <a:pt x="20891" y="10316"/>
                    <a:pt x="20927" y="10132"/>
                    <a:pt x="20977" y="10102"/>
                  </a:cubicBezTo>
                  <a:cubicBezTo>
                    <a:pt x="20941" y="10065"/>
                    <a:pt x="21019" y="9941"/>
                    <a:pt x="20923" y="9883"/>
                  </a:cubicBezTo>
                  <a:close/>
                  <a:moveTo>
                    <a:pt x="851" y="9921"/>
                  </a:moveTo>
                  <a:cubicBezTo>
                    <a:pt x="833" y="9920"/>
                    <a:pt x="815" y="9930"/>
                    <a:pt x="813" y="9942"/>
                  </a:cubicBezTo>
                  <a:cubicBezTo>
                    <a:pt x="808" y="9967"/>
                    <a:pt x="803" y="9985"/>
                    <a:pt x="789" y="10010"/>
                  </a:cubicBezTo>
                  <a:cubicBezTo>
                    <a:pt x="783" y="10021"/>
                    <a:pt x="792" y="10033"/>
                    <a:pt x="810" y="10037"/>
                  </a:cubicBezTo>
                  <a:cubicBezTo>
                    <a:pt x="828" y="10040"/>
                    <a:pt x="845" y="10034"/>
                    <a:pt x="851" y="10022"/>
                  </a:cubicBezTo>
                  <a:cubicBezTo>
                    <a:pt x="866" y="9994"/>
                    <a:pt x="875" y="9973"/>
                    <a:pt x="881" y="9945"/>
                  </a:cubicBezTo>
                  <a:cubicBezTo>
                    <a:pt x="882" y="9933"/>
                    <a:pt x="870" y="9923"/>
                    <a:pt x="851" y="9921"/>
                  </a:cubicBezTo>
                  <a:close/>
                  <a:moveTo>
                    <a:pt x="21104" y="9954"/>
                  </a:moveTo>
                  <a:cubicBezTo>
                    <a:pt x="21085" y="9952"/>
                    <a:pt x="21067" y="9958"/>
                    <a:pt x="21062" y="9966"/>
                  </a:cubicBezTo>
                  <a:lnTo>
                    <a:pt x="21059" y="9978"/>
                  </a:lnTo>
                  <a:cubicBezTo>
                    <a:pt x="21046" y="10002"/>
                    <a:pt x="21032" y="10028"/>
                    <a:pt x="21039" y="10063"/>
                  </a:cubicBezTo>
                  <a:cubicBezTo>
                    <a:pt x="21041" y="10072"/>
                    <a:pt x="21056" y="10078"/>
                    <a:pt x="21074" y="10078"/>
                  </a:cubicBezTo>
                  <a:cubicBezTo>
                    <a:pt x="21093" y="10078"/>
                    <a:pt x="21106" y="10069"/>
                    <a:pt x="21104" y="10060"/>
                  </a:cubicBezTo>
                  <a:cubicBezTo>
                    <a:pt x="21098" y="10031"/>
                    <a:pt x="21109" y="10010"/>
                    <a:pt x="21121" y="9986"/>
                  </a:cubicBezTo>
                  <a:lnTo>
                    <a:pt x="21130" y="9975"/>
                  </a:lnTo>
                  <a:cubicBezTo>
                    <a:pt x="21135" y="9966"/>
                    <a:pt x="21122" y="9956"/>
                    <a:pt x="21104" y="9954"/>
                  </a:cubicBezTo>
                  <a:close/>
                  <a:moveTo>
                    <a:pt x="21257" y="9969"/>
                  </a:moveTo>
                  <a:lnTo>
                    <a:pt x="21172" y="9975"/>
                  </a:lnTo>
                  <a:lnTo>
                    <a:pt x="21184" y="10063"/>
                  </a:lnTo>
                  <a:lnTo>
                    <a:pt x="21266" y="10057"/>
                  </a:lnTo>
                  <a:lnTo>
                    <a:pt x="21257" y="9969"/>
                  </a:lnTo>
                  <a:close/>
                  <a:moveTo>
                    <a:pt x="20158" y="10001"/>
                  </a:moveTo>
                  <a:cubicBezTo>
                    <a:pt x="20067" y="9999"/>
                    <a:pt x="20080" y="10052"/>
                    <a:pt x="20073" y="10096"/>
                  </a:cubicBezTo>
                  <a:cubicBezTo>
                    <a:pt x="20163" y="10098"/>
                    <a:pt x="20178" y="10059"/>
                    <a:pt x="20158" y="10001"/>
                  </a:cubicBezTo>
                  <a:close/>
                  <a:moveTo>
                    <a:pt x="1256" y="10045"/>
                  </a:moveTo>
                  <a:cubicBezTo>
                    <a:pt x="1258" y="10056"/>
                    <a:pt x="1260" y="10065"/>
                    <a:pt x="1262" y="10075"/>
                  </a:cubicBezTo>
                  <a:lnTo>
                    <a:pt x="1262" y="10084"/>
                  </a:lnTo>
                  <a:cubicBezTo>
                    <a:pt x="1262" y="10116"/>
                    <a:pt x="1254" y="10135"/>
                    <a:pt x="1238" y="10140"/>
                  </a:cubicBezTo>
                  <a:cubicBezTo>
                    <a:pt x="1243" y="10109"/>
                    <a:pt x="1250" y="10078"/>
                    <a:pt x="1256" y="10045"/>
                  </a:cubicBezTo>
                  <a:close/>
                  <a:moveTo>
                    <a:pt x="20096" y="10134"/>
                  </a:moveTo>
                  <a:cubicBezTo>
                    <a:pt x="20097" y="10206"/>
                    <a:pt x="20044" y="10186"/>
                    <a:pt x="20087" y="10255"/>
                  </a:cubicBezTo>
                  <a:cubicBezTo>
                    <a:pt x="20209" y="10274"/>
                    <a:pt x="20168" y="10135"/>
                    <a:pt x="20096" y="10134"/>
                  </a:cubicBezTo>
                  <a:close/>
                  <a:moveTo>
                    <a:pt x="21045" y="10152"/>
                  </a:moveTo>
                  <a:cubicBezTo>
                    <a:pt x="21012" y="10167"/>
                    <a:pt x="21002" y="10212"/>
                    <a:pt x="21113" y="10240"/>
                  </a:cubicBezTo>
                  <a:cubicBezTo>
                    <a:pt x="21131" y="10150"/>
                    <a:pt x="21077" y="10136"/>
                    <a:pt x="21045" y="10152"/>
                  </a:cubicBezTo>
                  <a:close/>
                  <a:moveTo>
                    <a:pt x="19508" y="10202"/>
                  </a:moveTo>
                  <a:cubicBezTo>
                    <a:pt x="19465" y="10306"/>
                    <a:pt x="19523" y="10406"/>
                    <a:pt x="19440" y="10471"/>
                  </a:cubicBezTo>
                  <a:cubicBezTo>
                    <a:pt x="19411" y="10399"/>
                    <a:pt x="19446" y="10241"/>
                    <a:pt x="19508" y="10202"/>
                  </a:cubicBezTo>
                  <a:close/>
                  <a:moveTo>
                    <a:pt x="2255" y="10385"/>
                  </a:moveTo>
                  <a:cubicBezTo>
                    <a:pt x="2262" y="10444"/>
                    <a:pt x="2261" y="10504"/>
                    <a:pt x="2261" y="10565"/>
                  </a:cubicBezTo>
                  <a:cubicBezTo>
                    <a:pt x="2254" y="10579"/>
                    <a:pt x="2247" y="10592"/>
                    <a:pt x="2234" y="10598"/>
                  </a:cubicBezTo>
                  <a:cubicBezTo>
                    <a:pt x="2238" y="10623"/>
                    <a:pt x="2251" y="10610"/>
                    <a:pt x="2261" y="10592"/>
                  </a:cubicBezTo>
                  <a:cubicBezTo>
                    <a:pt x="2260" y="10612"/>
                    <a:pt x="2261" y="10631"/>
                    <a:pt x="2261" y="10651"/>
                  </a:cubicBezTo>
                  <a:cubicBezTo>
                    <a:pt x="2254" y="10668"/>
                    <a:pt x="2249" y="10686"/>
                    <a:pt x="2252" y="10701"/>
                  </a:cubicBezTo>
                  <a:cubicBezTo>
                    <a:pt x="2206" y="10703"/>
                    <a:pt x="2181" y="10676"/>
                    <a:pt x="2166" y="10639"/>
                  </a:cubicBezTo>
                  <a:cubicBezTo>
                    <a:pt x="2178" y="10587"/>
                    <a:pt x="2199" y="10507"/>
                    <a:pt x="2172" y="10474"/>
                  </a:cubicBezTo>
                  <a:cubicBezTo>
                    <a:pt x="2172" y="10456"/>
                    <a:pt x="2170" y="10441"/>
                    <a:pt x="2166" y="10427"/>
                  </a:cubicBezTo>
                  <a:lnTo>
                    <a:pt x="2169" y="10427"/>
                  </a:lnTo>
                  <a:cubicBezTo>
                    <a:pt x="2201" y="10418"/>
                    <a:pt x="2203" y="10364"/>
                    <a:pt x="2255" y="10385"/>
                  </a:cubicBezTo>
                  <a:close/>
                  <a:moveTo>
                    <a:pt x="2134" y="10435"/>
                  </a:moveTo>
                  <a:cubicBezTo>
                    <a:pt x="2137" y="10439"/>
                    <a:pt x="2139" y="10439"/>
                    <a:pt x="2143" y="10441"/>
                  </a:cubicBezTo>
                  <a:cubicBezTo>
                    <a:pt x="2145" y="10458"/>
                    <a:pt x="2147" y="10479"/>
                    <a:pt x="2145" y="10498"/>
                  </a:cubicBezTo>
                  <a:lnTo>
                    <a:pt x="2134" y="10492"/>
                  </a:lnTo>
                  <a:cubicBezTo>
                    <a:pt x="2127" y="10493"/>
                    <a:pt x="2121" y="10494"/>
                    <a:pt x="2116" y="10498"/>
                  </a:cubicBezTo>
                  <a:cubicBezTo>
                    <a:pt x="2115" y="10486"/>
                    <a:pt x="2115" y="10474"/>
                    <a:pt x="2116" y="10462"/>
                  </a:cubicBezTo>
                  <a:cubicBezTo>
                    <a:pt x="2120" y="10453"/>
                    <a:pt x="2127" y="10445"/>
                    <a:pt x="2134" y="10435"/>
                  </a:cubicBezTo>
                  <a:close/>
                  <a:moveTo>
                    <a:pt x="1460" y="10489"/>
                  </a:moveTo>
                  <a:cubicBezTo>
                    <a:pt x="1428" y="10523"/>
                    <a:pt x="1479" y="10572"/>
                    <a:pt x="1445" y="10619"/>
                  </a:cubicBezTo>
                  <a:cubicBezTo>
                    <a:pt x="1440" y="10601"/>
                    <a:pt x="1431" y="10591"/>
                    <a:pt x="1419" y="10583"/>
                  </a:cubicBezTo>
                  <a:cubicBezTo>
                    <a:pt x="1419" y="10621"/>
                    <a:pt x="1412" y="10668"/>
                    <a:pt x="1448" y="10657"/>
                  </a:cubicBezTo>
                  <a:cubicBezTo>
                    <a:pt x="1449" y="10643"/>
                    <a:pt x="1447" y="10631"/>
                    <a:pt x="1445" y="10622"/>
                  </a:cubicBezTo>
                  <a:cubicBezTo>
                    <a:pt x="1486" y="10600"/>
                    <a:pt x="1514" y="10688"/>
                    <a:pt x="1528" y="10625"/>
                  </a:cubicBezTo>
                  <a:cubicBezTo>
                    <a:pt x="1498" y="10595"/>
                    <a:pt x="1546" y="10489"/>
                    <a:pt x="1460" y="10489"/>
                  </a:cubicBezTo>
                  <a:close/>
                  <a:moveTo>
                    <a:pt x="1682" y="10509"/>
                  </a:moveTo>
                  <a:cubicBezTo>
                    <a:pt x="1670" y="10524"/>
                    <a:pt x="1580" y="10601"/>
                    <a:pt x="1682" y="10604"/>
                  </a:cubicBezTo>
                  <a:cubicBezTo>
                    <a:pt x="1643" y="10560"/>
                    <a:pt x="1804" y="10525"/>
                    <a:pt x="1682" y="10509"/>
                  </a:cubicBezTo>
                  <a:close/>
                  <a:moveTo>
                    <a:pt x="875" y="10557"/>
                  </a:moveTo>
                  <a:cubicBezTo>
                    <a:pt x="845" y="10624"/>
                    <a:pt x="924" y="10722"/>
                    <a:pt x="964" y="10651"/>
                  </a:cubicBezTo>
                  <a:cubicBezTo>
                    <a:pt x="884" y="10662"/>
                    <a:pt x="935" y="10563"/>
                    <a:pt x="875" y="10557"/>
                  </a:cubicBezTo>
                  <a:close/>
                  <a:moveTo>
                    <a:pt x="20888" y="10565"/>
                  </a:moveTo>
                  <a:cubicBezTo>
                    <a:pt x="20838" y="10566"/>
                    <a:pt x="20779" y="10555"/>
                    <a:pt x="20791" y="10648"/>
                  </a:cubicBezTo>
                  <a:cubicBezTo>
                    <a:pt x="20835" y="10675"/>
                    <a:pt x="20885" y="10664"/>
                    <a:pt x="20888" y="10565"/>
                  </a:cubicBezTo>
                  <a:close/>
                  <a:moveTo>
                    <a:pt x="854" y="10595"/>
                  </a:moveTo>
                  <a:cubicBezTo>
                    <a:pt x="865" y="10581"/>
                    <a:pt x="866" y="10578"/>
                    <a:pt x="825" y="10607"/>
                  </a:cubicBezTo>
                  <a:cubicBezTo>
                    <a:pt x="699" y="10584"/>
                    <a:pt x="815" y="10744"/>
                    <a:pt x="828" y="10654"/>
                  </a:cubicBezTo>
                  <a:cubicBezTo>
                    <a:pt x="825" y="10634"/>
                    <a:pt x="843" y="10609"/>
                    <a:pt x="854" y="10595"/>
                  </a:cubicBezTo>
                  <a:close/>
                  <a:moveTo>
                    <a:pt x="21512" y="10630"/>
                  </a:moveTo>
                  <a:cubicBezTo>
                    <a:pt x="21503" y="10625"/>
                    <a:pt x="21495" y="10628"/>
                    <a:pt x="21491" y="10639"/>
                  </a:cubicBezTo>
                  <a:cubicBezTo>
                    <a:pt x="21477" y="10679"/>
                    <a:pt x="21468" y="10722"/>
                    <a:pt x="21458" y="10763"/>
                  </a:cubicBezTo>
                  <a:cubicBezTo>
                    <a:pt x="21450" y="10797"/>
                    <a:pt x="21439" y="10831"/>
                    <a:pt x="21429" y="10864"/>
                  </a:cubicBezTo>
                  <a:cubicBezTo>
                    <a:pt x="21428" y="10867"/>
                    <a:pt x="21429" y="10870"/>
                    <a:pt x="21429" y="10873"/>
                  </a:cubicBezTo>
                  <a:cubicBezTo>
                    <a:pt x="21429" y="10881"/>
                    <a:pt x="21431" y="10890"/>
                    <a:pt x="21438" y="10893"/>
                  </a:cubicBezTo>
                  <a:cubicBezTo>
                    <a:pt x="21446" y="10898"/>
                    <a:pt x="21458" y="10893"/>
                    <a:pt x="21461" y="10882"/>
                  </a:cubicBezTo>
                  <a:cubicBezTo>
                    <a:pt x="21473" y="10847"/>
                    <a:pt x="21482" y="10812"/>
                    <a:pt x="21491" y="10778"/>
                  </a:cubicBezTo>
                  <a:cubicBezTo>
                    <a:pt x="21501" y="10736"/>
                    <a:pt x="21511" y="10695"/>
                    <a:pt x="21523" y="10657"/>
                  </a:cubicBezTo>
                  <a:cubicBezTo>
                    <a:pt x="21527" y="10646"/>
                    <a:pt x="21520" y="10636"/>
                    <a:pt x="21512" y="10630"/>
                  </a:cubicBezTo>
                  <a:close/>
                  <a:moveTo>
                    <a:pt x="231" y="10701"/>
                  </a:moveTo>
                  <a:cubicBezTo>
                    <a:pt x="213" y="10699"/>
                    <a:pt x="196" y="10707"/>
                    <a:pt x="192" y="10719"/>
                  </a:cubicBezTo>
                  <a:cubicBezTo>
                    <a:pt x="182" y="10765"/>
                    <a:pt x="193" y="10811"/>
                    <a:pt x="204" y="10855"/>
                  </a:cubicBezTo>
                  <a:cubicBezTo>
                    <a:pt x="218" y="10913"/>
                    <a:pt x="230" y="10967"/>
                    <a:pt x="195" y="11018"/>
                  </a:cubicBezTo>
                  <a:cubicBezTo>
                    <a:pt x="188" y="11028"/>
                    <a:pt x="197" y="11044"/>
                    <a:pt x="213" y="11050"/>
                  </a:cubicBezTo>
                  <a:cubicBezTo>
                    <a:pt x="229" y="11055"/>
                    <a:pt x="247" y="11049"/>
                    <a:pt x="254" y="11038"/>
                  </a:cubicBezTo>
                  <a:cubicBezTo>
                    <a:pt x="279" y="11002"/>
                    <a:pt x="283" y="10968"/>
                    <a:pt x="281" y="10932"/>
                  </a:cubicBezTo>
                  <a:cubicBezTo>
                    <a:pt x="278" y="10904"/>
                    <a:pt x="273" y="10877"/>
                    <a:pt x="266" y="10849"/>
                  </a:cubicBezTo>
                  <a:cubicBezTo>
                    <a:pt x="256" y="10807"/>
                    <a:pt x="248" y="10767"/>
                    <a:pt x="257" y="10728"/>
                  </a:cubicBezTo>
                  <a:cubicBezTo>
                    <a:pt x="260" y="10716"/>
                    <a:pt x="248" y="10704"/>
                    <a:pt x="231" y="10701"/>
                  </a:cubicBezTo>
                  <a:close/>
                  <a:moveTo>
                    <a:pt x="21157" y="10725"/>
                  </a:moveTo>
                  <a:cubicBezTo>
                    <a:pt x="21140" y="10722"/>
                    <a:pt x="21122" y="10731"/>
                    <a:pt x="21119" y="10746"/>
                  </a:cubicBezTo>
                  <a:cubicBezTo>
                    <a:pt x="21116" y="10755"/>
                    <a:pt x="21112" y="10768"/>
                    <a:pt x="21107" y="10784"/>
                  </a:cubicBezTo>
                  <a:lnTo>
                    <a:pt x="21089" y="10843"/>
                  </a:lnTo>
                  <a:cubicBezTo>
                    <a:pt x="21088" y="10846"/>
                    <a:pt x="21086" y="10847"/>
                    <a:pt x="21086" y="10849"/>
                  </a:cubicBezTo>
                  <a:cubicBezTo>
                    <a:pt x="21086" y="10862"/>
                    <a:pt x="21095" y="10876"/>
                    <a:pt x="21110" y="10879"/>
                  </a:cubicBezTo>
                  <a:cubicBezTo>
                    <a:pt x="21127" y="10883"/>
                    <a:pt x="21147" y="10873"/>
                    <a:pt x="21151" y="10858"/>
                  </a:cubicBezTo>
                  <a:lnTo>
                    <a:pt x="21169" y="10799"/>
                  </a:lnTo>
                  <a:cubicBezTo>
                    <a:pt x="21174" y="10782"/>
                    <a:pt x="21178" y="10768"/>
                    <a:pt x="21181" y="10758"/>
                  </a:cubicBezTo>
                  <a:cubicBezTo>
                    <a:pt x="21185" y="10743"/>
                    <a:pt x="21174" y="10729"/>
                    <a:pt x="21157" y="10725"/>
                  </a:cubicBezTo>
                  <a:close/>
                  <a:moveTo>
                    <a:pt x="1481" y="10746"/>
                  </a:moveTo>
                  <a:cubicBezTo>
                    <a:pt x="1473" y="10753"/>
                    <a:pt x="1470" y="10768"/>
                    <a:pt x="1475" y="10778"/>
                  </a:cubicBezTo>
                  <a:cubicBezTo>
                    <a:pt x="1484" y="10799"/>
                    <a:pt x="1487" y="10816"/>
                    <a:pt x="1484" y="10834"/>
                  </a:cubicBezTo>
                  <a:cubicBezTo>
                    <a:pt x="1458" y="10845"/>
                    <a:pt x="1438" y="10863"/>
                    <a:pt x="1430" y="10896"/>
                  </a:cubicBezTo>
                  <a:cubicBezTo>
                    <a:pt x="1439" y="10903"/>
                    <a:pt x="1444" y="10913"/>
                    <a:pt x="1448" y="10926"/>
                  </a:cubicBezTo>
                  <a:cubicBezTo>
                    <a:pt x="1435" y="10956"/>
                    <a:pt x="1424" y="10989"/>
                    <a:pt x="1424" y="11026"/>
                  </a:cubicBezTo>
                  <a:cubicBezTo>
                    <a:pt x="1425" y="11040"/>
                    <a:pt x="1431" y="11050"/>
                    <a:pt x="1439" y="11050"/>
                  </a:cubicBezTo>
                  <a:cubicBezTo>
                    <a:pt x="1448" y="11050"/>
                    <a:pt x="1457" y="11039"/>
                    <a:pt x="1457" y="11026"/>
                  </a:cubicBezTo>
                  <a:cubicBezTo>
                    <a:pt x="1457" y="11014"/>
                    <a:pt x="1460" y="11003"/>
                    <a:pt x="1463" y="10991"/>
                  </a:cubicBezTo>
                  <a:cubicBezTo>
                    <a:pt x="1468" y="11033"/>
                    <a:pt x="1472" y="11077"/>
                    <a:pt x="1492" y="11097"/>
                  </a:cubicBezTo>
                  <a:cubicBezTo>
                    <a:pt x="1505" y="11009"/>
                    <a:pt x="1515" y="11003"/>
                    <a:pt x="1590" y="11026"/>
                  </a:cubicBezTo>
                  <a:cubicBezTo>
                    <a:pt x="1572" y="10923"/>
                    <a:pt x="1517" y="10932"/>
                    <a:pt x="1513" y="10855"/>
                  </a:cubicBezTo>
                  <a:cubicBezTo>
                    <a:pt x="1515" y="10844"/>
                    <a:pt x="1519" y="10832"/>
                    <a:pt x="1519" y="10820"/>
                  </a:cubicBezTo>
                  <a:cubicBezTo>
                    <a:pt x="1519" y="10798"/>
                    <a:pt x="1513" y="10776"/>
                    <a:pt x="1501" y="10752"/>
                  </a:cubicBezTo>
                  <a:cubicBezTo>
                    <a:pt x="1496" y="10741"/>
                    <a:pt x="1488" y="10739"/>
                    <a:pt x="1481" y="10746"/>
                  </a:cubicBezTo>
                  <a:close/>
                  <a:moveTo>
                    <a:pt x="20858" y="10840"/>
                  </a:moveTo>
                  <a:cubicBezTo>
                    <a:pt x="20785" y="10875"/>
                    <a:pt x="20716" y="10823"/>
                    <a:pt x="20646" y="10885"/>
                  </a:cubicBezTo>
                  <a:cubicBezTo>
                    <a:pt x="20659" y="10974"/>
                    <a:pt x="20621" y="11064"/>
                    <a:pt x="20643" y="11100"/>
                  </a:cubicBezTo>
                  <a:cubicBezTo>
                    <a:pt x="20702" y="11107"/>
                    <a:pt x="20703" y="11034"/>
                    <a:pt x="20758" y="11035"/>
                  </a:cubicBezTo>
                  <a:cubicBezTo>
                    <a:pt x="20754" y="11104"/>
                    <a:pt x="20801" y="11113"/>
                    <a:pt x="20841" y="11127"/>
                  </a:cubicBezTo>
                  <a:cubicBezTo>
                    <a:pt x="20842" y="11083"/>
                    <a:pt x="20840" y="11038"/>
                    <a:pt x="20841" y="10994"/>
                  </a:cubicBezTo>
                  <a:cubicBezTo>
                    <a:pt x="20821" y="10990"/>
                    <a:pt x="20796" y="10996"/>
                    <a:pt x="20793" y="10970"/>
                  </a:cubicBezTo>
                  <a:cubicBezTo>
                    <a:pt x="20825" y="10940"/>
                    <a:pt x="20865" y="10923"/>
                    <a:pt x="20858" y="10840"/>
                  </a:cubicBezTo>
                  <a:close/>
                  <a:moveTo>
                    <a:pt x="21095" y="10885"/>
                  </a:moveTo>
                  <a:cubicBezTo>
                    <a:pt x="20908" y="10932"/>
                    <a:pt x="21063" y="10910"/>
                    <a:pt x="21009" y="10997"/>
                  </a:cubicBezTo>
                  <a:cubicBezTo>
                    <a:pt x="21108" y="11019"/>
                    <a:pt x="21041" y="10900"/>
                    <a:pt x="21095" y="10885"/>
                  </a:cubicBezTo>
                  <a:close/>
                  <a:moveTo>
                    <a:pt x="647" y="10899"/>
                  </a:moveTo>
                  <a:cubicBezTo>
                    <a:pt x="602" y="10924"/>
                    <a:pt x="625" y="11004"/>
                    <a:pt x="683" y="10997"/>
                  </a:cubicBezTo>
                  <a:cubicBezTo>
                    <a:pt x="668" y="10951"/>
                    <a:pt x="724" y="10943"/>
                    <a:pt x="715" y="10899"/>
                  </a:cubicBezTo>
                  <a:cubicBezTo>
                    <a:pt x="684" y="10890"/>
                    <a:pt x="663" y="10891"/>
                    <a:pt x="647" y="10899"/>
                  </a:cubicBezTo>
                  <a:close/>
                  <a:moveTo>
                    <a:pt x="1693" y="10997"/>
                  </a:moveTo>
                  <a:cubicBezTo>
                    <a:pt x="1644" y="10981"/>
                    <a:pt x="1649" y="11030"/>
                    <a:pt x="1608" y="11023"/>
                  </a:cubicBezTo>
                  <a:cubicBezTo>
                    <a:pt x="1644" y="11085"/>
                    <a:pt x="1615" y="11178"/>
                    <a:pt x="1634" y="11218"/>
                  </a:cubicBezTo>
                  <a:cubicBezTo>
                    <a:pt x="1633" y="11219"/>
                    <a:pt x="1632" y="11221"/>
                    <a:pt x="1631" y="11221"/>
                  </a:cubicBezTo>
                  <a:cubicBezTo>
                    <a:pt x="1622" y="11225"/>
                    <a:pt x="1612" y="11226"/>
                    <a:pt x="1602" y="11230"/>
                  </a:cubicBezTo>
                  <a:lnTo>
                    <a:pt x="1605" y="11227"/>
                  </a:lnTo>
                  <a:cubicBezTo>
                    <a:pt x="1601" y="11200"/>
                    <a:pt x="1595" y="11173"/>
                    <a:pt x="1566" y="11183"/>
                  </a:cubicBezTo>
                  <a:cubicBezTo>
                    <a:pt x="1560" y="11232"/>
                    <a:pt x="1536" y="11333"/>
                    <a:pt x="1596" y="11340"/>
                  </a:cubicBezTo>
                  <a:cubicBezTo>
                    <a:pt x="1588" y="11299"/>
                    <a:pt x="1611" y="11294"/>
                    <a:pt x="1622" y="11275"/>
                  </a:cubicBezTo>
                  <a:cubicBezTo>
                    <a:pt x="1629" y="11271"/>
                    <a:pt x="1636" y="11268"/>
                    <a:pt x="1643" y="11266"/>
                  </a:cubicBezTo>
                  <a:cubicBezTo>
                    <a:pt x="1649" y="11264"/>
                    <a:pt x="1655" y="11262"/>
                    <a:pt x="1661" y="11260"/>
                  </a:cubicBezTo>
                  <a:lnTo>
                    <a:pt x="1658" y="11266"/>
                  </a:lnTo>
                  <a:cubicBezTo>
                    <a:pt x="1707" y="11281"/>
                    <a:pt x="1702" y="11233"/>
                    <a:pt x="1744" y="11239"/>
                  </a:cubicBezTo>
                  <a:cubicBezTo>
                    <a:pt x="1753" y="11119"/>
                    <a:pt x="1710" y="11075"/>
                    <a:pt x="1693" y="10997"/>
                  </a:cubicBezTo>
                  <a:close/>
                  <a:moveTo>
                    <a:pt x="21127" y="11020"/>
                  </a:moveTo>
                  <a:cubicBezTo>
                    <a:pt x="21056" y="11011"/>
                    <a:pt x="21026" y="11121"/>
                    <a:pt x="21065" y="11177"/>
                  </a:cubicBezTo>
                  <a:lnTo>
                    <a:pt x="21124" y="11180"/>
                  </a:lnTo>
                  <a:cubicBezTo>
                    <a:pt x="21171" y="11131"/>
                    <a:pt x="21119" y="11091"/>
                    <a:pt x="21127" y="11020"/>
                  </a:cubicBezTo>
                  <a:close/>
                  <a:moveTo>
                    <a:pt x="2213" y="11035"/>
                  </a:moveTo>
                  <a:cubicBezTo>
                    <a:pt x="2189" y="11091"/>
                    <a:pt x="2205" y="11207"/>
                    <a:pt x="2246" y="11286"/>
                  </a:cubicBezTo>
                  <a:cubicBezTo>
                    <a:pt x="2181" y="11310"/>
                    <a:pt x="2182" y="11239"/>
                    <a:pt x="2140" y="11230"/>
                  </a:cubicBezTo>
                  <a:cubicBezTo>
                    <a:pt x="2179" y="11182"/>
                    <a:pt x="2148" y="11056"/>
                    <a:pt x="2213" y="11035"/>
                  </a:cubicBezTo>
                  <a:close/>
                  <a:moveTo>
                    <a:pt x="20977" y="11074"/>
                  </a:moveTo>
                  <a:cubicBezTo>
                    <a:pt x="20895" y="11051"/>
                    <a:pt x="20918" y="11135"/>
                    <a:pt x="20885" y="11162"/>
                  </a:cubicBezTo>
                  <a:cubicBezTo>
                    <a:pt x="20951" y="11169"/>
                    <a:pt x="20980" y="11140"/>
                    <a:pt x="20977" y="11074"/>
                  </a:cubicBezTo>
                  <a:close/>
                  <a:moveTo>
                    <a:pt x="20811" y="11148"/>
                  </a:moveTo>
                  <a:cubicBezTo>
                    <a:pt x="20781" y="11169"/>
                    <a:pt x="20705" y="11265"/>
                    <a:pt x="20776" y="11301"/>
                  </a:cubicBezTo>
                  <a:cubicBezTo>
                    <a:pt x="20807" y="11280"/>
                    <a:pt x="20883" y="11183"/>
                    <a:pt x="20811" y="11148"/>
                  </a:cubicBezTo>
                  <a:close/>
                  <a:moveTo>
                    <a:pt x="19984" y="11171"/>
                  </a:moveTo>
                  <a:cubicBezTo>
                    <a:pt x="19994" y="11161"/>
                    <a:pt x="20006" y="11161"/>
                    <a:pt x="20016" y="11171"/>
                  </a:cubicBezTo>
                  <a:cubicBezTo>
                    <a:pt x="20007" y="11177"/>
                    <a:pt x="19996" y="11182"/>
                    <a:pt x="19984" y="11183"/>
                  </a:cubicBezTo>
                  <a:lnTo>
                    <a:pt x="19984" y="11171"/>
                  </a:lnTo>
                  <a:close/>
                  <a:moveTo>
                    <a:pt x="984" y="11189"/>
                  </a:moveTo>
                  <a:cubicBezTo>
                    <a:pt x="962" y="11181"/>
                    <a:pt x="943" y="11184"/>
                    <a:pt x="943" y="11221"/>
                  </a:cubicBezTo>
                  <a:cubicBezTo>
                    <a:pt x="962" y="11227"/>
                    <a:pt x="972" y="11246"/>
                    <a:pt x="969" y="11280"/>
                  </a:cubicBezTo>
                  <a:lnTo>
                    <a:pt x="1017" y="11280"/>
                  </a:lnTo>
                  <a:cubicBezTo>
                    <a:pt x="1015" y="11251"/>
                    <a:pt x="1034" y="11242"/>
                    <a:pt x="1037" y="11218"/>
                  </a:cubicBezTo>
                  <a:cubicBezTo>
                    <a:pt x="1030" y="11214"/>
                    <a:pt x="1006" y="11196"/>
                    <a:pt x="984" y="11189"/>
                  </a:cubicBezTo>
                  <a:close/>
                  <a:moveTo>
                    <a:pt x="74" y="11239"/>
                  </a:moveTo>
                  <a:cubicBezTo>
                    <a:pt x="63" y="11236"/>
                    <a:pt x="52" y="11249"/>
                    <a:pt x="50" y="11266"/>
                  </a:cubicBezTo>
                  <a:cubicBezTo>
                    <a:pt x="43" y="11344"/>
                    <a:pt x="45" y="11416"/>
                    <a:pt x="48" y="11496"/>
                  </a:cubicBezTo>
                  <a:lnTo>
                    <a:pt x="50" y="11585"/>
                  </a:lnTo>
                  <a:cubicBezTo>
                    <a:pt x="22" y="11642"/>
                    <a:pt x="7" y="11766"/>
                    <a:pt x="53" y="11836"/>
                  </a:cubicBezTo>
                  <a:cubicBezTo>
                    <a:pt x="87" y="11838"/>
                    <a:pt x="87" y="11801"/>
                    <a:pt x="118" y="11800"/>
                  </a:cubicBezTo>
                  <a:cubicBezTo>
                    <a:pt x="111" y="11732"/>
                    <a:pt x="104" y="11663"/>
                    <a:pt x="98" y="11594"/>
                  </a:cubicBezTo>
                  <a:lnTo>
                    <a:pt x="92" y="11597"/>
                  </a:lnTo>
                  <a:lnTo>
                    <a:pt x="89" y="11499"/>
                  </a:lnTo>
                  <a:cubicBezTo>
                    <a:pt x="86" y="11422"/>
                    <a:pt x="86" y="11348"/>
                    <a:pt x="92" y="11275"/>
                  </a:cubicBezTo>
                  <a:cubicBezTo>
                    <a:pt x="92" y="11272"/>
                    <a:pt x="92" y="11271"/>
                    <a:pt x="92" y="11269"/>
                  </a:cubicBezTo>
                  <a:cubicBezTo>
                    <a:pt x="91" y="11255"/>
                    <a:pt x="83" y="11242"/>
                    <a:pt x="74" y="11239"/>
                  </a:cubicBezTo>
                  <a:close/>
                  <a:moveTo>
                    <a:pt x="993" y="11446"/>
                  </a:moveTo>
                  <a:cubicBezTo>
                    <a:pt x="980" y="11446"/>
                    <a:pt x="971" y="11452"/>
                    <a:pt x="972" y="11461"/>
                  </a:cubicBezTo>
                  <a:lnTo>
                    <a:pt x="978" y="11484"/>
                  </a:lnTo>
                  <a:cubicBezTo>
                    <a:pt x="946" y="11479"/>
                    <a:pt x="914" y="11501"/>
                    <a:pt x="987" y="11549"/>
                  </a:cubicBezTo>
                  <a:lnTo>
                    <a:pt x="990" y="11585"/>
                  </a:lnTo>
                  <a:cubicBezTo>
                    <a:pt x="991" y="11593"/>
                    <a:pt x="1004" y="11600"/>
                    <a:pt x="1017" y="11600"/>
                  </a:cubicBezTo>
                  <a:cubicBezTo>
                    <a:pt x="1029" y="11599"/>
                    <a:pt x="1038" y="11593"/>
                    <a:pt x="1037" y="11585"/>
                  </a:cubicBezTo>
                  <a:lnTo>
                    <a:pt x="1020" y="11461"/>
                  </a:lnTo>
                  <a:cubicBezTo>
                    <a:pt x="1017" y="11453"/>
                    <a:pt x="1006" y="11446"/>
                    <a:pt x="993" y="11446"/>
                  </a:cubicBezTo>
                  <a:close/>
                  <a:moveTo>
                    <a:pt x="2317" y="11458"/>
                  </a:moveTo>
                  <a:cubicBezTo>
                    <a:pt x="2317" y="11461"/>
                    <a:pt x="2317" y="11463"/>
                    <a:pt x="2317" y="11467"/>
                  </a:cubicBezTo>
                  <a:cubicBezTo>
                    <a:pt x="2316" y="11467"/>
                    <a:pt x="2315" y="11467"/>
                    <a:pt x="2314" y="11467"/>
                  </a:cubicBezTo>
                  <a:cubicBezTo>
                    <a:pt x="2315" y="11463"/>
                    <a:pt x="2316" y="11461"/>
                    <a:pt x="2317" y="11458"/>
                  </a:cubicBezTo>
                  <a:close/>
                  <a:moveTo>
                    <a:pt x="1667" y="11511"/>
                  </a:moveTo>
                  <a:cubicBezTo>
                    <a:pt x="1627" y="11534"/>
                    <a:pt x="1663" y="11607"/>
                    <a:pt x="1717" y="11600"/>
                  </a:cubicBezTo>
                  <a:cubicBezTo>
                    <a:pt x="1722" y="11569"/>
                    <a:pt x="1764" y="11556"/>
                    <a:pt x="1735" y="11511"/>
                  </a:cubicBezTo>
                  <a:cubicBezTo>
                    <a:pt x="1703" y="11503"/>
                    <a:pt x="1680" y="11503"/>
                    <a:pt x="1667" y="11511"/>
                  </a:cubicBezTo>
                  <a:close/>
                  <a:moveTo>
                    <a:pt x="1430" y="11605"/>
                  </a:moveTo>
                  <a:cubicBezTo>
                    <a:pt x="1464" y="11639"/>
                    <a:pt x="1502" y="11662"/>
                    <a:pt x="1528" y="11709"/>
                  </a:cubicBezTo>
                  <a:cubicBezTo>
                    <a:pt x="1506" y="11746"/>
                    <a:pt x="1515" y="11813"/>
                    <a:pt x="1454" y="11809"/>
                  </a:cubicBezTo>
                  <a:cubicBezTo>
                    <a:pt x="1445" y="11741"/>
                    <a:pt x="1438" y="11674"/>
                    <a:pt x="1430" y="11605"/>
                  </a:cubicBezTo>
                  <a:close/>
                  <a:moveTo>
                    <a:pt x="21003" y="11724"/>
                  </a:moveTo>
                  <a:cubicBezTo>
                    <a:pt x="20987" y="11724"/>
                    <a:pt x="20968" y="11731"/>
                    <a:pt x="20947" y="11753"/>
                  </a:cubicBezTo>
                  <a:cubicBezTo>
                    <a:pt x="20978" y="11756"/>
                    <a:pt x="21006" y="11760"/>
                    <a:pt x="20991" y="11786"/>
                  </a:cubicBezTo>
                  <a:cubicBezTo>
                    <a:pt x="20964" y="11784"/>
                    <a:pt x="20930" y="11810"/>
                    <a:pt x="20986" y="11818"/>
                  </a:cubicBezTo>
                  <a:cubicBezTo>
                    <a:pt x="21066" y="11801"/>
                    <a:pt x="21051" y="11723"/>
                    <a:pt x="21003" y="11724"/>
                  </a:cubicBezTo>
                  <a:close/>
                  <a:moveTo>
                    <a:pt x="20025" y="11895"/>
                  </a:moveTo>
                  <a:cubicBezTo>
                    <a:pt x="20064" y="11904"/>
                    <a:pt x="20057" y="11968"/>
                    <a:pt x="20025" y="11981"/>
                  </a:cubicBezTo>
                  <a:cubicBezTo>
                    <a:pt x="20028" y="11972"/>
                    <a:pt x="20026" y="11960"/>
                    <a:pt x="20019" y="11954"/>
                  </a:cubicBezTo>
                  <a:cubicBezTo>
                    <a:pt x="20014" y="11949"/>
                    <a:pt x="20007" y="11950"/>
                    <a:pt x="20002" y="11954"/>
                  </a:cubicBezTo>
                  <a:cubicBezTo>
                    <a:pt x="20010" y="11936"/>
                    <a:pt x="20024" y="11925"/>
                    <a:pt x="20025" y="11895"/>
                  </a:cubicBezTo>
                  <a:close/>
                  <a:moveTo>
                    <a:pt x="2101" y="11963"/>
                  </a:moveTo>
                  <a:cubicBezTo>
                    <a:pt x="2107" y="11998"/>
                    <a:pt x="2116" y="12037"/>
                    <a:pt x="2125" y="12078"/>
                  </a:cubicBezTo>
                  <a:cubicBezTo>
                    <a:pt x="2094" y="12092"/>
                    <a:pt x="2064" y="12107"/>
                    <a:pt x="2066" y="12155"/>
                  </a:cubicBezTo>
                  <a:cubicBezTo>
                    <a:pt x="2093" y="12243"/>
                    <a:pt x="2112" y="12326"/>
                    <a:pt x="2140" y="12418"/>
                  </a:cubicBezTo>
                  <a:cubicBezTo>
                    <a:pt x="2138" y="12418"/>
                    <a:pt x="2137" y="12421"/>
                    <a:pt x="2137" y="12421"/>
                  </a:cubicBezTo>
                  <a:cubicBezTo>
                    <a:pt x="2123" y="12377"/>
                    <a:pt x="2106" y="12336"/>
                    <a:pt x="2089" y="12294"/>
                  </a:cubicBezTo>
                  <a:cubicBezTo>
                    <a:pt x="2063" y="12227"/>
                    <a:pt x="2039" y="12161"/>
                    <a:pt x="2033" y="12096"/>
                  </a:cubicBezTo>
                  <a:cubicBezTo>
                    <a:pt x="2081" y="12170"/>
                    <a:pt x="2007" y="11950"/>
                    <a:pt x="2101" y="11963"/>
                  </a:cubicBezTo>
                  <a:close/>
                  <a:moveTo>
                    <a:pt x="1481" y="11993"/>
                  </a:moveTo>
                  <a:cubicBezTo>
                    <a:pt x="1507" y="12031"/>
                    <a:pt x="1552" y="12031"/>
                    <a:pt x="1578" y="12069"/>
                  </a:cubicBezTo>
                  <a:cubicBezTo>
                    <a:pt x="1607" y="12197"/>
                    <a:pt x="1601" y="12329"/>
                    <a:pt x="1513" y="12291"/>
                  </a:cubicBezTo>
                  <a:cubicBezTo>
                    <a:pt x="1502" y="12193"/>
                    <a:pt x="1456" y="12059"/>
                    <a:pt x="1481" y="11993"/>
                  </a:cubicBezTo>
                  <a:close/>
                  <a:moveTo>
                    <a:pt x="20285" y="12013"/>
                  </a:moveTo>
                  <a:cubicBezTo>
                    <a:pt x="20277" y="12044"/>
                    <a:pt x="20266" y="12070"/>
                    <a:pt x="20256" y="12099"/>
                  </a:cubicBezTo>
                  <a:cubicBezTo>
                    <a:pt x="20257" y="12075"/>
                    <a:pt x="20262" y="12050"/>
                    <a:pt x="20268" y="12022"/>
                  </a:cubicBezTo>
                  <a:cubicBezTo>
                    <a:pt x="20274" y="12017"/>
                    <a:pt x="20280" y="12016"/>
                    <a:pt x="20285" y="12013"/>
                  </a:cubicBezTo>
                  <a:close/>
                  <a:moveTo>
                    <a:pt x="20418" y="12066"/>
                  </a:moveTo>
                  <a:cubicBezTo>
                    <a:pt x="20429" y="12124"/>
                    <a:pt x="20411" y="12194"/>
                    <a:pt x="20421" y="12250"/>
                  </a:cubicBezTo>
                  <a:cubicBezTo>
                    <a:pt x="20417" y="12243"/>
                    <a:pt x="20413" y="12240"/>
                    <a:pt x="20406" y="12241"/>
                  </a:cubicBezTo>
                  <a:cubicBezTo>
                    <a:pt x="20380" y="12299"/>
                    <a:pt x="20329" y="12330"/>
                    <a:pt x="20297" y="12394"/>
                  </a:cubicBezTo>
                  <a:cubicBezTo>
                    <a:pt x="20285" y="12418"/>
                    <a:pt x="20305" y="12448"/>
                    <a:pt x="20300" y="12459"/>
                  </a:cubicBezTo>
                  <a:cubicBezTo>
                    <a:pt x="20269" y="12524"/>
                    <a:pt x="20169" y="12624"/>
                    <a:pt x="20241" y="12684"/>
                  </a:cubicBezTo>
                  <a:cubicBezTo>
                    <a:pt x="20281" y="12656"/>
                    <a:pt x="20324" y="12644"/>
                    <a:pt x="20353" y="12613"/>
                  </a:cubicBezTo>
                  <a:cubicBezTo>
                    <a:pt x="20329" y="12687"/>
                    <a:pt x="20306" y="12764"/>
                    <a:pt x="20291" y="12849"/>
                  </a:cubicBezTo>
                  <a:cubicBezTo>
                    <a:pt x="20276" y="12935"/>
                    <a:pt x="20278" y="13040"/>
                    <a:pt x="20270" y="13130"/>
                  </a:cubicBezTo>
                  <a:cubicBezTo>
                    <a:pt x="20263" y="13220"/>
                    <a:pt x="20246" y="13296"/>
                    <a:pt x="20197" y="13319"/>
                  </a:cubicBezTo>
                  <a:lnTo>
                    <a:pt x="20182" y="13313"/>
                  </a:lnTo>
                  <a:lnTo>
                    <a:pt x="20179" y="13322"/>
                  </a:lnTo>
                  <a:cubicBezTo>
                    <a:pt x="20166" y="13262"/>
                    <a:pt x="20180" y="13196"/>
                    <a:pt x="20197" y="13124"/>
                  </a:cubicBezTo>
                  <a:cubicBezTo>
                    <a:pt x="20210" y="13067"/>
                    <a:pt x="20224" y="13008"/>
                    <a:pt x="20220" y="12953"/>
                  </a:cubicBezTo>
                  <a:cubicBezTo>
                    <a:pt x="20219" y="12941"/>
                    <a:pt x="20212" y="12933"/>
                    <a:pt x="20203" y="12935"/>
                  </a:cubicBezTo>
                  <a:cubicBezTo>
                    <a:pt x="20196" y="12937"/>
                    <a:pt x="20190" y="12945"/>
                    <a:pt x="20188" y="12953"/>
                  </a:cubicBezTo>
                  <a:cubicBezTo>
                    <a:pt x="20187" y="12955"/>
                    <a:pt x="20184" y="12958"/>
                    <a:pt x="20185" y="12962"/>
                  </a:cubicBezTo>
                  <a:cubicBezTo>
                    <a:pt x="20188" y="13009"/>
                    <a:pt x="20177" y="13060"/>
                    <a:pt x="20164" y="13115"/>
                  </a:cubicBezTo>
                  <a:cubicBezTo>
                    <a:pt x="20152" y="13167"/>
                    <a:pt x="20139" y="13221"/>
                    <a:pt x="20138" y="13272"/>
                  </a:cubicBezTo>
                  <a:cubicBezTo>
                    <a:pt x="20129" y="13278"/>
                    <a:pt x="20121" y="13281"/>
                    <a:pt x="20111" y="13284"/>
                  </a:cubicBezTo>
                  <a:cubicBezTo>
                    <a:pt x="20137" y="13216"/>
                    <a:pt x="20081" y="13210"/>
                    <a:pt x="20075" y="13165"/>
                  </a:cubicBezTo>
                  <a:cubicBezTo>
                    <a:pt x="20076" y="13127"/>
                    <a:pt x="20095" y="13093"/>
                    <a:pt x="20105" y="13056"/>
                  </a:cubicBezTo>
                  <a:cubicBezTo>
                    <a:pt x="20109" y="13066"/>
                    <a:pt x="20099" y="13078"/>
                    <a:pt x="20117" y="13086"/>
                  </a:cubicBezTo>
                  <a:cubicBezTo>
                    <a:pt x="20119" y="13045"/>
                    <a:pt x="20224" y="12965"/>
                    <a:pt x="20152" y="12953"/>
                  </a:cubicBezTo>
                  <a:cubicBezTo>
                    <a:pt x="20145" y="12962"/>
                    <a:pt x="20136" y="12974"/>
                    <a:pt x="20126" y="12985"/>
                  </a:cubicBezTo>
                  <a:cubicBezTo>
                    <a:pt x="20163" y="12900"/>
                    <a:pt x="20211" y="12828"/>
                    <a:pt x="20268" y="12799"/>
                  </a:cubicBezTo>
                  <a:cubicBezTo>
                    <a:pt x="20248" y="12776"/>
                    <a:pt x="20210" y="12768"/>
                    <a:pt x="20238" y="12705"/>
                  </a:cubicBezTo>
                  <a:cubicBezTo>
                    <a:pt x="20189" y="12684"/>
                    <a:pt x="20159" y="12738"/>
                    <a:pt x="20158" y="12666"/>
                  </a:cubicBezTo>
                  <a:cubicBezTo>
                    <a:pt x="20211" y="12533"/>
                    <a:pt x="20254" y="12507"/>
                    <a:pt x="20270" y="12347"/>
                  </a:cubicBezTo>
                  <a:lnTo>
                    <a:pt x="20262" y="12350"/>
                  </a:lnTo>
                  <a:cubicBezTo>
                    <a:pt x="20267" y="12342"/>
                    <a:pt x="20274" y="12334"/>
                    <a:pt x="20279" y="12326"/>
                  </a:cubicBezTo>
                  <a:cubicBezTo>
                    <a:pt x="20292" y="12311"/>
                    <a:pt x="20308" y="12292"/>
                    <a:pt x="20315" y="12264"/>
                  </a:cubicBezTo>
                  <a:lnTo>
                    <a:pt x="20318" y="12270"/>
                  </a:lnTo>
                  <a:cubicBezTo>
                    <a:pt x="20364" y="12224"/>
                    <a:pt x="20391" y="12145"/>
                    <a:pt x="20418" y="12066"/>
                  </a:cubicBezTo>
                  <a:close/>
                  <a:moveTo>
                    <a:pt x="20058" y="12087"/>
                  </a:moveTo>
                  <a:cubicBezTo>
                    <a:pt x="20059" y="12095"/>
                    <a:pt x="20059" y="12102"/>
                    <a:pt x="20064" y="12108"/>
                  </a:cubicBezTo>
                  <a:cubicBezTo>
                    <a:pt x="20072" y="12117"/>
                    <a:pt x="20083" y="12120"/>
                    <a:pt x="20093" y="12117"/>
                  </a:cubicBezTo>
                  <a:cubicBezTo>
                    <a:pt x="20092" y="12137"/>
                    <a:pt x="20095" y="12163"/>
                    <a:pt x="20093" y="12217"/>
                  </a:cubicBezTo>
                  <a:lnTo>
                    <a:pt x="20096" y="12217"/>
                  </a:lnTo>
                  <a:cubicBezTo>
                    <a:pt x="20092" y="12230"/>
                    <a:pt x="20090" y="12243"/>
                    <a:pt x="20087" y="12255"/>
                  </a:cubicBezTo>
                  <a:lnTo>
                    <a:pt x="20084" y="12261"/>
                  </a:lnTo>
                  <a:cubicBezTo>
                    <a:pt x="20041" y="12284"/>
                    <a:pt x="20050" y="12408"/>
                    <a:pt x="20025" y="12471"/>
                  </a:cubicBezTo>
                  <a:lnTo>
                    <a:pt x="19999" y="12465"/>
                  </a:lnTo>
                  <a:cubicBezTo>
                    <a:pt x="19998" y="12460"/>
                    <a:pt x="19998" y="12455"/>
                    <a:pt x="19999" y="12450"/>
                  </a:cubicBezTo>
                  <a:cubicBezTo>
                    <a:pt x="20000" y="12436"/>
                    <a:pt x="19992" y="12425"/>
                    <a:pt x="19981" y="12424"/>
                  </a:cubicBezTo>
                  <a:cubicBezTo>
                    <a:pt x="19970" y="12423"/>
                    <a:pt x="19960" y="12432"/>
                    <a:pt x="19957" y="12445"/>
                  </a:cubicBezTo>
                  <a:cubicBezTo>
                    <a:pt x="19957" y="12446"/>
                    <a:pt x="19957" y="12446"/>
                    <a:pt x="19957" y="12448"/>
                  </a:cubicBezTo>
                  <a:cubicBezTo>
                    <a:pt x="19955" y="12467"/>
                    <a:pt x="19959" y="12488"/>
                    <a:pt x="19963" y="12507"/>
                  </a:cubicBezTo>
                  <a:lnTo>
                    <a:pt x="19948" y="12498"/>
                  </a:lnTo>
                  <a:lnTo>
                    <a:pt x="19942" y="12527"/>
                  </a:lnTo>
                  <a:cubicBezTo>
                    <a:pt x="19930" y="12553"/>
                    <a:pt x="19920" y="12578"/>
                    <a:pt x="19913" y="12604"/>
                  </a:cubicBezTo>
                  <a:cubicBezTo>
                    <a:pt x="19911" y="12599"/>
                    <a:pt x="19909" y="12595"/>
                    <a:pt x="19904" y="12592"/>
                  </a:cubicBezTo>
                  <a:cubicBezTo>
                    <a:pt x="19904" y="12635"/>
                    <a:pt x="19884" y="12639"/>
                    <a:pt x="19869" y="12651"/>
                  </a:cubicBezTo>
                  <a:cubicBezTo>
                    <a:pt x="19889" y="12520"/>
                    <a:pt x="19905" y="12379"/>
                    <a:pt x="19942" y="12276"/>
                  </a:cubicBezTo>
                  <a:cubicBezTo>
                    <a:pt x="19957" y="12236"/>
                    <a:pt x="19932" y="12135"/>
                    <a:pt x="20002" y="12134"/>
                  </a:cubicBezTo>
                  <a:lnTo>
                    <a:pt x="20005" y="12134"/>
                  </a:lnTo>
                  <a:cubicBezTo>
                    <a:pt x="20001" y="12143"/>
                    <a:pt x="19996" y="12153"/>
                    <a:pt x="19993" y="12164"/>
                  </a:cubicBezTo>
                  <a:lnTo>
                    <a:pt x="19993" y="12167"/>
                  </a:lnTo>
                  <a:cubicBezTo>
                    <a:pt x="19991" y="12175"/>
                    <a:pt x="19995" y="12182"/>
                    <a:pt x="20002" y="12185"/>
                  </a:cubicBezTo>
                  <a:cubicBezTo>
                    <a:pt x="20008" y="12187"/>
                    <a:pt x="20017" y="12181"/>
                    <a:pt x="20019" y="12173"/>
                  </a:cubicBezTo>
                  <a:cubicBezTo>
                    <a:pt x="20024" y="12158"/>
                    <a:pt x="20027" y="12145"/>
                    <a:pt x="20031" y="12137"/>
                  </a:cubicBezTo>
                  <a:lnTo>
                    <a:pt x="20037" y="12140"/>
                  </a:lnTo>
                  <a:cubicBezTo>
                    <a:pt x="20040" y="12115"/>
                    <a:pt x="20053" y="12107"/>
                    <a:pt x="20058" y="12087"/>
                  </a:cubicBezTo>
                  <a:close/>
                  <a:moveTo>
                    <a:pt x="1788" y="12134"/>
                  </a:moveTo>
                  <a:cubicBezTo>
                    <a:pt x="1768" y="12135"/>
                    <a:pt x="1756" y="12145"/>
                    <a:pt x="1758" y="12155"/>
                  </a:cubicBezTo>
                  <a:lnTo>
                    <a:pt x="1779" y="12211"/>
                  </a:lnTo>
                  <a:cubicBezTo>
                    <a:pt x="1783" y="12221"/>
                    <a:pt x="1800" y="12230"/>
                    <a:pt x="1820" y="12229"/>
                  </a:cubicBezTo>
                  <a:cubicBezTo>
                    <a:pt x="1840" y="12228"/>
                    <a:pt x="1854" y="12218"/>
                    <a:pt x="1850" y="12208"/>
                  </a:cubicBezTo>
                  <a:lnTo>
                    <a:pt x="1829" y="12152"/>
                  </a:lnTo>
                  <a:cubicBezTo>
                    <a:pt x="1825" y="12141"/>
                    <a:pt x="1808" y="12133"/>
                    <a:pt x="1788" y="12134"/>
                  </a:cubicBezTo>
                  <a:close/>
                  <a:moveTo>
                    <a:pt x="21231" y="12155"/>
                  </a:moveTo>
                  <a:cubicBezTo>
                    <a:pt x="21224" y="12190"/>
                    <a:pt x="21114" y="12240"/>
                    <a:pt x="21181" y="12267"/>
                  </a:cubicBezTo>
                  <a:cubicBezTo>
                    <a:pt x="21188" y="12233"/>
                    <a:pt x="21298" y="12182"/>
                    <a:pt x="21231" y="12155"/>
                  </a:cubicBezTo>
                  <a:close/>
                  <a:moveTo>
                    <a:pt x="20223" y="12220"/>
                  </a:moveTo>
                  <a:cubicBezTo>
                    <a:pt x="20223" y="12224"/>
                    <a:pt x="20224" y="12231"/>
                    <a:pt x="20223" y="12235"/>
                  </a:cubicBezTo>
                  <a:cubicBezTo>
                    <a:pt x="20244" y="12245"/>
                    <a:pt x="20250" y="12267"/>
                    <a:pt x="20285" y="12264"/>
                  </a:cubicBezTo>
                  <a:lnTo>
                    <a:pt x="20288" y="12264"/>
                  </a:lnTo>
                  <a:cubicBezTo>
                    <a:pt x="20283" y="12281"/>
                    <a:pt x="20273" y="12292"/>
                    <a:pt x="20262" y="12306"/>
                  </a:cubicBezTo>
                  <a:cubicBezTo>
                    <a:pt x="20255" y="12313"/>
                    <a:pt x="20250" y="12320"/>
                    <a:pt x="20244" y="12329"/>
                  </a:cubicBezTo>
                  <a:lnTo>
                    <a:pt x="20244" y="12320"/>
                  </a:lnTo>
                  <a:cubicBezTo>
                    <a:pt x="20200" y="12358"/>
                    <a:pt x="20170" y="12404"/>
                    <a:pt x="20149" y="12453"/>
                  </a:cubicBezTo>
                  <a:cubicBezTo>
                    <a:pt x="20153" y="12407"/>
                    <a:pt x="20163" y="12364"/>
                    <a:pt x="20214" y="12329"/>
                  </a:cubicBezTo>
                  <a:cubicBezTo>
                    <a:pt x="20215" y="12296"/>
                    <a:pt x="20142" y="12336"/>
                    <a:pt x="20138" y="12273"/>
                  </a:cubicBezTo>
                  <a:lnTo>
                    <a:pt x="20138" y="12267"/>
                  </a:lnTo>
                  <a:cubicBezTo>
                    <a:pt x="20139" y="12259"/>
                    <a:pt x="20141" y="12251"/>
                    <a:pt x="20143" y="12244"/>
                  </a:cubicBezTo>
                  <a:cubicBezTo>
                    <a:pt x="20165" y="12227"/>
                    <a:pt x="20196" y="12227"/>
                    <a:pt x="20223" y="12220"/>
                  </a:cubicBezTo>
                  <a:close/>
                  <a:moveTo>
                    <a:pt x="2308" y="12267"/>
                  </a:moveTo>
                  <a:cubicBezTo>
                    <a:pt x="2340" y="12283"/>
                    <a:pt x="2378" y="12372"/>
                    <a:pt x="2361" y="12415"/>
                  </a:cubicBezTo>
                  <a:cubicBezTo>
                    <a:pt x="2310" y="12417"/>
                    <a:pt x="2323" y="12295"/>
                    <a:pt x="2281" y="12279"/>
                  </a:cubicBezTo>
                  <a:cubicBezTo>
                    <a:pt x="2289" y="12265"/>
                    <a:pt x="2297" y="12262"/>
                    <a:pt x="2308" y="12267"/>
                  </a:cubicBezTo>
                  <a:close/>
                  <a:moveTo>
                    <a:pt x="20820" y="12273"/>
                  </a:moveTo>
                  <a:cubicBezTo>
                    <a:pt x="20812" y="12272"/>
                    <a:pt x="20804" y="12280"/>
                    <a:pt x="20802" y="12291"/>
                  </a:cubicBezTo>
                  <a:cubicBezTo>
                    <a:pt x="20792" y="12375"/>
                    <a:pt x="20762" y="12456"/>
                    <a:pt x="20731" y="12533"/>
                  </a:cubicBezTo>
                  <a:lnTo>
                    <a:pt x="20711" y="12586"/>
                  </a:lnTo>
                  <a:cubicBezTo>
                    <a:pt x="20710" y="12588"/>
                    <a:pt x="20711" y="12588"/>
                    <a:pt x="20711" y="12589"/>
                  </a:cubicBezTo>
                  <a:cubicBezTo>
                    <a:pt x="20709" y="12598"/>
                    <a:pt x="20710" y="12607"/>
                    <a:pt x="20717" y="12610"/>
                  </a:cubicBezTo>
                  <a:cubicBezTo>
                    <a:pt x="20724" y="12614"/>
                    <a:pt x="20733" y="12608"/>
                    <a:pt x="20737" y="12598"/>
                  </a:cubicBezTo>
                  <a:lnTo>
                    <a:pt x="20758" y="12548"/>
                  </a:lnTo>
                  <a:cubicBezTo>
                    <a:pt x="20789" y="12468"/>
                    <a:pt x="20820" y="12385"/>
                    <a:pt x="20832" y="12294"/>
                  </a:cubicBezTo>
                  <a:cubicBezTo>
                    <a:pt x="20833" y="12284"/>
                    <a:pt x="20828" y="12274"/>
                    <a:pt x="20820" y="12273"/>
                  </a:cubicBezTo>
                  <a:close/>
                  <a:moveTo>
                    <a:pt x="1894" y="12374"/>
                  </a:moveTo>
                  <a:cubicBezTo>
                    <a:pt x="1908" y="12428"/>
                    <a:pt x="1926" y="12479"/>
                    <a:pt x="1989" y="12474"/>
                  </a:cubicBezTo>
                  <a:cubicBezTo>
                    <a:pt x="1961" y="12435"/>
                    <a:pt x="1983" y="12340"/>
                    <a:pt x="1894" y="12374"/>
                  </a:cubicBezTo>
                  <a:close/>
                  <a:moveTo>
                    <a:pt x="20403" y="12462"/>
                  </a:moveTo>
                  <a:cubicBezTo>
                    <a:pt x="20398" y="12481"/>
                    <a:pt x="20392" y="12499"/>
                    <a:pt x="20386" y="12518"/>
                  </a:cubicBezTo>
                  <a:cubicBezTo>
                    <a:pt x="20386" y="12506"/>
                    <a:pt x="20385" y="12490"/>
                    <a:pt x="20383" y="12474"/>
                  </a:cubicBezTo>
                  <a:cubicBezTo>
                    <a:pt x="20391" y="12471"/>
                    <a:pt x="20397" y="12467"/>
                    <a:pt x="20403" y="12462"/>
                  </a:cubicBezTo>
                  <a:close/>
                  <a:moveTo>
                    <a:pt x="343" y="12474"/>
                  </a:moveTo>
                  <a:cubicBezTo>
                    <a:pt x="365" y="12545"/>
                    <a:pt x="369" y="12652"/>
                    <a:pt x="438" y="12645"/>
                  </a:cubicBezTo>
                  <a:cubicBezTo>
                    <a:pt x="438" y="12584"/>
                    <a:pt x="447" y="12448"/>
                    <a:pt x="343" y="12474"/>
                  </a:cubicBezTo>
                  <a:close/>
                  <a:moveTo>
                    <a:pt x="1723" y="12495"/>
                  </a:moveTo>
                  <a:cubicBezTo>
                    <a:pt x="1738" y="12505"/>
                    <a:pt x="1751" y="12510"/>
                    <a:pt x="1764" y="12518"/>
                  </a:cubicBezTo>
                  <a:lnTo>
                    <a:pt x="1767" y="12521"/>
                  </a:lnTo>
                  <a:cubicBezTo>
                    <a:pt x="1778" y="12572"/>
                    <a:pt x="1788" y="12622"/>
                    <a:pt x="1800" y="12672"/>
                  </a:cubicBezTo>
                  <a:cubicBezTo>
                    <a:pt x="1799" y="12672"/>
                    <a:pt x="1798" y="12672"/>
                    <a:pt x="1797" y="12672"/>
                  </a:cubicBezTo>
                  <a:cubicBezTo>
                    <a:pt x="1792" y="12649"/>
                    <a:pt x="1782" y="12635"/>
                    <a:pt x="1761" y="12645"/>
                  </a:cubicBezTo>
                  <a:cubicBezTo>
                    <a:pt x="1745" y="12610"/>
                    <a:pt x="1742" y="12547"/>
                    <a:pt x="1729" y="12504"/>
                  </a:cubicBezTo>
                  <a:lnTo>
                    <a:pt x="1723" y="12495"/>
                  </a:lnTo>
                  <a:close/>
                  <a:moveTo>
                    <a:pt x="19981" y="12572"/>
                  </a:moveTo>
                  <a:cubicBezTo>
                    <a:pt x="20037" y="12592"/>
                    <a:pt x="19973" y="12708"/>
                    <a:pt x="19996" y="12755"/>
                  </a:cubicBezTo>
                  <a:lnTo>
                    <a:pt x="19999" y="12755"/>
                  </a:lnTo>
                  <a:cubicBezTo>
                    <a:pt x="19998" y="12759"/>
                    <a:pt x="19999" y="12763"/>
                    <a:pt x="19999" y="12767"/>
                  </a:cubicBezTo>
                  <a:cubicBezTo>
                    <a:pt x="19995" y="12762"/>
                    <a:pt x="19988" y="12757"/>
                    <a:pt x="19981" y="12758"/>
                  </a:cubicBezTo>
                  <a:cubicBezTo>
                    <a:pt x="19970" y="12759"/>
                    <a:pt x="19960" y="12769"/>
                    <a:pt x="19957" y="12781"/>
                  </a:cubicBezTo>
                  <a:cubicBezTo>
                    <a:pt x="19957" y="12784"/>
                    <a:pt x="19957" y="12785"/>
                    <a:pt x="19957" y="12787"/>
                  </a:cubicBezTo>
                  <a:cubicBezTo>
                    <a:pt x="19957" y="12810"/>
                    <a:pt x="19963" y="12827"/>
                    <a:pt x="19969" y="12838"/>
                  </a:cubicBezTo>
                  <a:cubicBezTo>
                    <a:pt x="19968" y="12892"/>
                    <a:pt x="19988" y="12981"/>
                    <a:pt x="19942" y="13021"/>
                  </a:cubicBezTo>
                  <a:cubicBezTo>
                    <a:pt x="19948" y="13028"/>
                    <a:pt x="19954" y="13032"/>
                    <a:pt x="19960" y="13032"/>
                  </a:cubicBezTo>
                  <a:cubicBezTo>
                    <a:pt x="19954" y="13062"/>
                    <a:pt x="19949" y="13089"/>
                    <a:pt x="19942" y="13118"/>
                  </a:cubicBezTo>
                  <a:cubicBezTo>
                    <a:pt x="19901" y="13161"/>
                    <a:pt x="19856" y="13201"/>
                    <a:pt x="19833" y="13290"/>
                  </a:cubicBezTo>
                  <a:lnTo>
                    <a:pt x="19842" y="13290"/>
                  </a:lnTo>
                  <a:cubicBezTo>
                    <a:pt x="19834" y="13305"/>
                    <a:pt x="19825" y="13321"/>
                    <a:pt x="19818" y="13337"/>
                  </a:cubicBezTo>
                  <a:cubicBezTo>
                    <a:pt x="19807" y="13362"/>
                    <a:pt x="19797" y="13386"/>
                    <a:pt x="19783" y="13408"/>
                  </a:cubicBezTo>
                  <a:lnTo>
                    <a:pt x="19783" y="13402"/>
                  </a:lnTo>
                  <a:cubicBezTo>
                    <a:pt x="19750" y="13433"/>
                    <a:pt x="19711" y="13453"/>
                    <a:pt x="19671" y="13467"/>
                  </a:cubicBezTo>
                  <a:cubicBezTo>
                    <a:pt x="19670" y="13463"/>
                    <a:pt x="19668" y="13458"/>
                    <a:pt x="19668" y="13455"/>
                  </a:cubicBezTo>
                  <a:cubicBezTo>
                    <a:pt x="19650" y="13347"/>
                    <a:pt x="19633" y="13248"/>
                    <a:pt x="19677" y="13139"/>
                  </a:cubicBezTo>
                  <a:lnTo>
                    <a:pt x="19680" y="13139"/>
                  </a:lnTo>
                  <a:lnTo>
                    <a:pt x="19685" y="13118"/>
                  </a:lnTo>
                  <a:lnTo>
                    <a:pt x="19697" y="13145"/>
                  </a:lnTo>
                  <a:cubicBezTo>
                    <a:pt x="19700" y="13151"/>
                    <a:pt x="19704" y="13151"/>
                    <a:pt x="19709" y="13148"/>
                  </a:cubicBezTo>
                  <a:cubicBezTo>
                    <a:pt x="19714" y="13144"/>
                    <a:pt x="19717" y="13136"/>
                    <a:pt x="19715" y="13130"/>
                  </a:cubicBezTo>
                  <a:lnTo>
                    <a:pt x="19706" y="13103"/>
                  </a:lnTo>
                  <a:cubicBezTo>
                    <a:pt x="19718" y="13063"/>
                    <a:pt x="19761" y="13089"/>
                    <a:pt x="19765" y="13030"/>
                  </a:cubicBezTo>
                  <a:cubicBezTo>
                    <a:pt x="19749" y="13014"/>
                    <a:pt x="19734" y="12998"/>
                    <a:pt x="19727" y="12976"/>
                  </a:cubicBezTo>
                  <a:cubicBezTo>
                    <a:pt x="19729" y="12969"/>
                    <a:pt x="19732" y="12961"/>
                    <a:pt x="19736" y="12953"/>
                  </a:cubicBezTo>
                  <a:cubicBezTo>
                    <a:pt x="19774" y="12945"/>
                    <a:pt x="19798" y="12905"/>
                    <a:pt x="19824" y="12870"/>
                  </a:cubicBezTo>
                  <a:lnTo>
                    <a:pt x="19851" y="12876"/>
                  </a:lnTo>
                  <a:cubicBezTo>
                    <a:pt x="19840" y="12966"/>
                    <a:pt x="19815" y="13058"/>
                    <a:pt x="19789" y="13145"/>
                  </a:cubicBezTo>
                  <a:cubicBezTo>
                    <a:pt x="19766" y="13219"/>
                    <a:pt x="19742" y="13295"/>
                    <a:pt x="19724" y="13372"/>
                  </a:cubicBezTo>
                  <a:cubicBezTo>
                    <a:pt x="19720" y="13390"/>
                    <a:pt x="19727" y="13405"/>
                    <a:pt x="19742" y="13408"/>
                  </a:cubicBezTo>
                  <a:cubicBezTo>
                    <a:pt x="19756" y="13410"/>
                    <a:pt x="19770" y="13399"/>
                    <a:pt x="19774" y="13381"/>
                  </a:cubicBezTo>
                  <a:cubicBezTo>
                    <a:pt x="19791" y="13307"/>
                    <a:pt x="19814" y="13232"/>
                    <a:pt x="19836" y="13160"/>
                  </a:cubicBezTo>
                  <a:cubicBezTo>
                    <a:pt x="19864" y="13068"/>
                    <a:pt x="19892" y="12973"/>
                    <a:pt x="19904" y="12876"/>
                  </a:cubicBezTo>
                  <a:cubicBezTo>
                    <a:pt x="19924" y="12825"/>
                    <a:pt x="19934" y="12773"/>
                    <a:pt x="19942" y="12722"/>
                  </a:cubicBezTo>
                  <a:cubicBezTo>
                    <a:pt x="19952" y="12669"/>
                    <a:pt x="19961" y="12619"/>
                    <a:pt x="19981" y="12572"/>
                  </a:cubicBezTo>
                  <a:close/>
                  <a:moveTo>
                    <a:pt x="2382" y="12583"/>
                  </a:moveTo>
                  <a:cubicBezTo>
                    <a:pt x="2416" y="12595"/>
                    <a:pt x="2412" y="12624"/>
                    <a:pt x="2408" y="12657"/>
                  </a:cubicBezTo>
                  <a:cubicBezTo>
                    <a:pt x="2404" y="12640"/>
                    <a:pt x="2394" y="12625"/>
                    <a:pt x="2379" y="12610"/>
                  </a:cubicBezTo>
                  <a:cubicBezTo>
                    <a:pt x="2380" y="12601"/>
                    <a:pt x="2382" y="12593"/>
                    <a:pt x="2382" y="12583"/>
                  </a:cubicBezTo>
                  <a:close/>
                  <a:moveTo>
                    <a:pt x="19904" y="12654"/>
                  </a:moveTo>
                  <a:cubicBezTo>
                    <a:pt x="19900" y="12675"/>
                    <a:pt x="19896" y="12696"/>
                    <a:pt x="19892" y="12716"/>
                  </a:cubicBezTo>
                  <a:cubicBezTo>
                    <a:pt x="19883" y="12765"/>
                    <a:pt x="19874" y="12809"/>
                    <a:pt x="19857" y="12852"/>
                  </a:cubicBezTo>
                  <a:lnTo>
                    <a:pt x="19830" y="12846"/>
                  </a:lnTo>
                  <a:cubicBezTo>
                    <a:pt x="19837" y="12764"/>
                    <a:pt x="19856" y="12728"/>
                    <a:pt x="19866" y="12663"/>
                  </a:cubicBezTo>
                  <a:cubicBezTo>
                    <a:pt x="19879" y="12666"/>
                    <a:pt x="19894" y="12667"/>
                    <a:pt x="19904" y="12654"/>
                  </a:cubicBezTo>
                  <a:close/>
                  <a:moveTo>
                    <a:pt x="1052" y="12672"/>
                  </a:moveTo>
                  <a:cubicBezTo>
                    <a:pt x="1039" y="12674"/>
                    <a:pt x="1031" y="12691"/>
                    <a:pt x="1034" y="12710"/>
                  </a:cubicBezTo>
                  <a:lnTo>
                    <a:pt x="1037" y="12719"/>
                  </a:lnTo>
                  <a:cubicBezTo>
                    <a:pt x="1047" y="12773"/>
                    <a:pt x="1060" y="12851"/>
                    <a:pt x="1120" y="12873"/>
                  </a:cubicBezTo>
                  <a:cubicBezTo>
                    <a:pt x="1134" y="12878"/>
                    <a:pt x="1148" y="12868"/>
                    <a:pt x="1150" y="12849"/>
                  </a:cubicBezTo>
                  <a:cubicBezTo>
                    <a:pt x="1150" y="12844"/>
                    <a:pt x="1151" y="12839"/>
                    <a:pt x="1150" y="12835"/>
                  </a:cubicBezTo>
                  <a:cubicBezTo>
                    <a:pt x="1147" y="12822"/>
                    <a:pt x="1139" y="12811"/>
                    <a:pt x="1129" y="12808"/>
                  </a:cubicBezTo>
                  <a:cubicBezTo>
                    <a:pt x="1105" y="12799"/>
                    <a:pt x="1094" y="12763"/>
                    <a:pt x="1085" y="12710"/>
                  </a:cubicBezTo>
                  <a:lnTo>
                    <a:pt x="1085" y="12702"/>
                  </a:lnTo>
                  <a:cubicBezTo>
                    <a:pt x="1081" y="12681"/>
                    <a:pt x="1066" y="12670"/>
                    <a:pt x="1052" y="12672"/>
                  </a:cubicBezTo>
                  <a:close/>
                  <a:moveTo>
                    <a:pt x="2187" y="12740"/>
                  </a:moveTo>
                  <a:cubicBezTo>
                    <a:pt x="2191" y="12744"/>
                    <a:pt x="2194" y="12749"/>
                    <a:pt x="2199" y="12752"/>
                  </a:cubicBezTo>
                  <a:cubicBezTo>
                    <a:pt x="2199" y="12762"/>
                    <a:pt x="2199" y="12769"/>
                    <a:pt x="2196" y="12775"/>
                  </a:cubicBezTo>
                  <a:cubicBezTo>
                    <a:pt x="2194" y="12768"/>
                    <a:pt x="2192" y="12762"/>
                    <a:pt x="2190" y="12755"/>
                  </a:cubicBezTo>
                  <a:cubicBezTo>
                    <a:pt x="2189" y="12750"/>
                    <a:pt x="2188" y="12745"/>
                    <a:pt x="2187" y="12740"/>
                  </a:cubicBezTo>
                  <a:close/>
                  <a:moveTo>
                    <a:pt x="19730" y="12755"/>
                  </a:moveTo>
                  <a:cubicBezTo>
                    <a:pt x="19699" y="12828"/>
                    <a:pt x="19736" y="12853"/>
                    <a:pt x="19703" y="12926"/>
                  </a:cubicBezTo>
                  <a:lnTo>
                    <a:pt x="19709" y="12923"/>
                  </a:lnTo>
                  <a:cubicBezTo>
                    <a:pt x="19701" y="12939"/>
                    <a:pt x="19693" y="12956"/>
                    <a:pt x="19688" y="12973"/>
                  </a:cubicBezTo>
                  <a:lnTo>
                    <a:pt x="19688" y="12976"/>
                  </a:lnTo>
                  <a:cubicBezTo>
                    <a:pt x="19688" y="12979"/>
                    <a:pt x="19688" y="12982"/>
                    <a:pt x="19688" y="12985"/>
                  </a:cubicBezTo>
                  <a:cubicBezTo>
                    <a:pt x="19646" y="12967"/>
                    <a:pt x="19670" y="13106"/>
                    <a:pt x="19615" y="13056"/>
                  </a:cubicBezTo>
                  <a:cubicBezTo>
                    <a:pt x="19634" y="13035"/>
                    <a:pt x="19645" y="12999"/>
                    <a:pt x="19638" y="12976"/>
                  </a:cubicBezTo>
                  <a:cubicBezTo>
                    <a:pt x="19646" y="12944"/>
                    <a:pt x="19652" y="12908"/>
                    <a:pt x="19659" y="12876"/>
                  </a:cubicBezTo>
                  <a:cubicBezTo>
                    <a:pt x="19672" y="12813"/>
                    <a:pt x="19690" y="12759"/>
                    <a:pt x="19730" y="12755"/>
                  </a:cubicBezTo>
                  <a:close/>
                  <a:moveTo>
                    <a:pt x="464" y="12767"/>
                  </a:moveTo>
                  <a:cubicBezTo>
                    <a:pt x="397" y="12793"/>
                    <a:pt x="444" y="12935"/>
                    <a:pt x="482" y="13000"/>
                  </a:cubicBezTo>
                  <a:cubicBezTo>
                    <a:pt x="583" y="12975"/>
                    <a:pt x="475" y="12860"/>
                    <a:pt x="464" y="12767"/>
                  </a:cubicBezTo>
                  <a:close/>
                  <a:moveTo>
                    <a:pt x="2287" y="12846"/>
                  </a:moveTo>
                  <a:cubicBezTo>
                    <a:pt x="2285" y="12860"/>
                    <a:pt x="2287" y="12875"/>
                    <a:pt x="2290" y="12888"/>
                  </a:cubicBezTo>
                  <a:cubicBezTo>
                    <a:pt x="2289" y="12888"/>
                    <a:pt x="2288" y="12887"/>
                    <a:pt x="2287" y="12888"/>
                  </a:cubicBezTo>
                  <a:cubicBezTo>
                    <a:pt x="2281" y="12890"/>
                    <a:pt x="2279" y="12898"/>
                    <a:pt x="2281" y="12905"/>
                  </a:cubicBezTo>
                  <a:lnTo>
                    <a:pt x="2284" y="12920"/>
                  </a:lnTo>
                  <a:cubicBezTo>
                    <a:pt x="2291" y="12938"/>
                    <a:pt x="2298" y="12958"/>
                    <a:pt x="2311" y="12976"/>
                  </a:cubicBezTo>
                  <a:lnTo>
                    <a:pt x="2305" y="12976"/>
                  </a:lnTo>
                  <a:cubicBezTo>
                    <a:pt x="2335" y="13035"/>
                    <a:pt x="2398" y="13149"/>
                    <a:pt x="2450" y="13225"/>
                  </a:cubicBezTo>
                  <a:cubicBezTo>
                    <a:pt x="2449" y="13250"/>
                    <a:pt x="2439" y="13274"/>
                    <a:pt x="2432" y="13295"/>
                  </a:cubicBezTo>
                  <a:cubicBezTo>
                    <a:pt x="2415" y="13276"/>
                    <a:pt x="2399" y="13265"/>
                    <a:pt x="2397" y="13307"/>
                  </a:cubicBezTo>
                  <a:cubicBezTo>
                    <a:pt x="2402" y="13311"/>
                    <a:pt x="2413" y="13323"/>
                    <a:pt x="2423" y="13337"/>
                  </a:cubicBezTo>
                  <a:cubicBezTo>
                    <a:pt x="2420" y="13367"/>
                    <a:pt x="2424" y="13403"/>
                    <a:pt x="2450" y="13452"/>
                  </a:cubicBezTo>
                  <a:cubicBezTo>
                    <a:pt x="2470" y="13444"/>
                    <a:pt x="2480" y="13454"/>
                    <a:pt x="2488" y="13473"/>
                  </a:cubicBezTo>
                  <a:cubicBezTo>
                    <a:pt x="2465" y="13491"/>
                    <a:pt x="2459" y="13523"/>
                    <a:pt x="2471" y="13567"/>
                  </a:cubicBezTo>
                  <a:cubicBezTo>
                    <a:pt x="2498" y="13561"/>
                    <a:pt x="2499" y="13537"/>
                    <a:pt x="2500" y="13511"/>
                  </a:cubicBezTo>
                  <a:cubicBezTo>
                    <a:pt x="2510" y="13541"/>
                    <a:pt x="2523" y="13575"/>
                    <a:pt x="2553" y="13597"/>
                  </a:cubicBezTo>
                  <a:cubicBezTo>
                    <a:pt x="2551" y="13595"/>
                    <a:pt x="2550" y="13596"/>
                    <a:pt x="2547" y="13597"/>
                  </a:cubicBezTo>
                  <a:lnTo>
                    <a:pt x="2521" y="13606"/>
                  </a:lnTo>
                  <a:cubicBezTo>
                    <a:pt x="2504" y="13584"/>
                    <a:pt x="2484" y="13572"/>
                    <a:pt x="2462" y="13567"/>
                  </a:cubicBezTo>
                  <a:cubicBezTo>
                    <a:pt x="2364" y="13321"/>
                    <a:pt x="2294" y="13113"/>
                    <a:pt x="2231" y="12900"/>
                  </a:cubicBezTo>
                  <a:cubicBezTo>
                    <a:pt x="2254" y="12894"/>
                    <a:pt x="2273" y="12875"/>
                    <a:pt x="2287" y="12846"/>
                  </a:cubicBezTo>
                  <a:close/>
                  <a:moveTo>
                    <a:pt x="2314" y="12864"/>
                  </a:moveTo>
                  <a:cubicBezTo>
                    <a:pt x="2326" y="12862"/>
                    <a:pt x="2337" y="12866"/>
                    <a:pt x="2346" y="12870"/>
                  </a:cubicBezTo>
                  <a:cubicBezTo>
                    <a:pt x="2355" y="12900"/>
                    <a:pt x="2362" y="12929"/>
                    <a:pt x="2370" y="12959"/>
                  </a:cubicBezTo>
                  <a:cubicBezTo>
                    <a:pt x="2355" y="12963"/>
                    <a:pt x="2347" y="12950"/>
                    <a:pt x="2335" y="12947"/>
                  </a:cubicBezTo>
                  <a:cubicBezTo>
                    <a:pt x="2333" y="12931"/>
                    <a:pt x="2328" y="12916"/>
                    <a:pt x="2323" y="12903"/>
                  </a:cubicBezTo>
                  <a:cubicBezTo>
                    <a:pt x="2317" y="12887"/>
                    <a:pt x="2314" y="12875"/>
                    <a:pt x="2314" y="12864"/>
                  </a:cubicBezTo>
                  <a:close/>
                  <a:moveTo>
                    <a:pt x="2447" y="12914"/>
                  </a:moveTo>
                  <a:cubicBezTo>
                    <a:pt x="2486" y="12913"/>
                    <a:pt x="2491" y="13021"/>
                    <a:pt x="2482" y="13038"/>
                  </a:cubicBezTo>
                  <a:cubicBezTo>
                    <a:pt x="2425" y="13020"/>
                    <a:pt x="2439" y="12966"/>
                    <a:pt x="2447" y="12914"/>
                  </a:cubicBezTo>
                  <a:close/>
                  <a:moveTo>
                    <a:pt x="20439" y="13092"/>
                  </a:moveTo>
                  <a:cubicBezTo>
                    <a:pt x="20452" y="13083"/>
                    <a:pt x="20472" y="13083"/>
                    <a:pt x="20495" y="13095"/>
                  </a:cubicBezTo>
                  <a:cubicBezTo>
                    <a:pt x="20489" y="13117"/>
                    <a:pt x="20503" y="13123"/>
                    <a:pt x="20501" y="13142"/>
                  </a:cubicBezTo>
                  <a:cubicBezTo>
                    <a:pt x="20499" y="13151"/>
                    <a:pt x="20494" y="13161"/>
                    <a:pt x="20492" y="13171"/>
                  </a:cubicBezTo>
                  <a:cubicBezTo>
                    <a:pt x="20485" y="13200"/>
                    <a:pt x="20480" y="13225"/>
                    <a:pt x="20465" y="13242"/>
                  </a:cubicBezTo>
                  <a:cubicBezTo>
                    <a:pt x="20459" y="13244"/>
                    <a:pt x="20452" y="13247"/>
                    <a:pt x="20445" y="13248"/>
                  </a:cubicBezTo>
                  <a:cubicBezTo>
                    <a:pt x="20446" y="13238"/>
                    <a:pt x="20449" y="13224"/>
                    <a:pt x="20451" y="13213"/>
                  </a:cubicBezTo>
                  <a:cubicBezTo>
                    <a:pt x="20453" y="13197"/>
                    <a:pt x="20454" y="13186"/>
                    <a:pt x="20454" y="13174"/>
                  </a:cubicBezTo>
                  <a:lnTo>
                    <a:pt x="20454" y="13162"/>
                  </a:lnTo>
                  <a:lnTo>
                    <a:pt x="20436" y="13151"/>
                  </a:lnTo>
                  <a:cubicBezTo>
                    <a:pt x="20432" y="13148"/>
                    <a:pt x="20429" y="13143"/>
                    <a:pt x="20424" y="13139"/>
                  </a:cubicBezTo>
                  <a:cubicBezTo>
                    <a:pt x="20418" y="13117"/>
                    <a:pt x="20425" y="13100"/>
                    <a:pt x="20439" y="13092"/>
                  </a:cubicBezTo>
                  <a:close/>
                  <a:moveTo>
                    <a:pt x="20944" y="13097"/>
                  </a:moveTo>
                  <a:cubicBezTo>
                    <a:pt x="20900" y="13078"/>
                    <a:pt x="20871" y="13118"/>
                    <a:pt x="20850" y="13183"/>
                  </a:cubicBezTo>
                  <a:cubicBezTo>
                    <a:pt x="20894" y="13204"/>
                    <a:pt x="20922" y="13163"/>
                    <a:pt x="20944" y="13097"/>
                  </a:cubicBezTo>
                  <a:close/>
                  <a:moveTo>
                    <a:pt x="19609" y="13151"/>
                  </a:moveTo>
                  <a:cubicBezTo>
                    <a:pt x="19573" y="13267"/>
                    <a:pt x="19592" y="13375"/>
                    <a:pt x="19609" y="13479"/>
                  </a:cubicBezTo>
                  <a:cubicBezTo>
                    <a:pt x="19614" y="13516"/>
                    <a:pt x="19621" y="13552"/>
                    <a:pt x="19623" y="13588"/>
                  </a:cubicBezTo>
                  <a:cubicBezTo>
                    <a:pt x="19608" y="13598"/>
                    <a:pt x="19604" y="13639"/>
                    <a:pt x="19594" y="13662"/>
                  </a:cubicBezTo>
                  <a:cubicBezTo>
                    <a:pt x="19586" y="13662"/>
                    <a:pt x="19575" y="13663"/>
                    <a:pt x="19567" y="13662"/>
                  </a:cubicBezTo>
                  <a:cubicBezTo>
                    <a:pt x="19551" y="13660"/>
                    <a:pt x="19533" y="13659"/>
                    <a:pt x="19514" y="13665"/>
                  </a:cubicBezTo>
                  <a:lnTo>
                    <a:pt x="19508" y="13665"/>
                  </a:lnTo>
                  <a:lnTo>
                    <a:pt x="19505" y="13674"/>
                  </a:lnTo>
                  <a:lnTo>
                    <a:pt x="19490" y="13691"/>
                  </a:lnTo>
                  <a:cubicBezTo>
                    <a:pt x="19487" y="13697"/>
                    <a:pt x="19482" y="13703"/>
                    <a:pt x="19479" y="13709"/>
                  </a:cubicBezTo>
                  <a:cubicBezTo>
                    <a:pt x="19500" y="13646"/>
                    <a:pt x="19553" y="13551"/>
                    <a:pt x="19573" y="13467"/>
                  </a:cubicBezTo>
                  <a:cubicBezTo>
                    <a:pt x="19520" y="13424"/>
                    <a:pt x="19523" y="13534"/>
                    <a:pt x="19473" y="13499"/>
                  </a:cubicBezTo>
                  <a:cubicBezTo>
                    <a:pt x="19492" y="13369"/>
                    <a:pt x="19516" y="13201"/>
                    <a:pt x="19609" y="13151"/>
                  </a:cubicBezTo>
                  <a:close/>
                  <a:moveTo>
                    <a:pt x="500" y="13177"/>
                  </a:moveTo>
                  <a:cubicBezTo>
                    <a:pt x="524" y="13214"/>
                    <a:pt x="536" y="13270"/>
                    <a:pt x="585" y="13272"/>
                  </a:cubicBezTo>
                  <a:cubicBezTo>
                    <a:pt x="611" y="13233"/>
                    <a:pt x="582" y="13175"/>
                    <a:pt x="500" y="13177"/>
                  </a:cubicBezTo>
                  <a:close/>
                  <a:moveTo>
                    <a:pt x="20398" y="13186"/>
                  </a:moveTo>
                  <a:cubicBezTo>
                    <a:pt x="20402" y="13190"/>
                    <a:pt x="20406" y="13192"/>
                    <a:pt x="20409" y="13195"/>
                  </a:cubicBezTo>
                  <a:lnTo>
                    <a:pt x="20409" y="13210"/>
                  </a:lnTo>
                  <a:cubicBezTo>
                    <a:pt x="20407" y="13225"/>
                    <a:pt x="20404" y="13243"/>
                    <a:pt x="20403" y="13260"/>
                  </a:cubicBezTo>
                  <a:lnTo>
                    <a:pt x="20395" y="13260"/>
                  </a:lnTo>
                  <a:cubicBezTo>
                    <a:pt x="20336" y="13307"/>
                    <a:pt x="20368" y="13208"/>
                    <a:pt x="20398" y="13186"/>
                  </a:cubicBezTo>
                  <a:close/>
                  <a:moveTo>
                    <a:pt x="19895" y="13301"/>
                  </a:moveTo>
                  <a:lnTo>
                    <a:pt x="19854" y="13446"/>
                  </a:lnTo>
                  <a:cubicBezTo>
                    <a:pt x="19845" y="13462"/>
                    <a:pt x="19841" y="13480"/>
                    <a:pt x="19836" y="13499"/>
                  </a:cubicBezTo>
                  <a:lnTo>
                    <a:pt x="19827" y="13502"/>
                  </a:lnTo>
                  <a:lnTo>
                    <a:pt x="19824" y="13502"/>
                  </a:lnTo>
                  <a:lnTo>
                    <a:pt x="19789" y="13490"/>
                  </a:lnTo>
                  <a:cubicBezTo>
                    <a:pt x="19793" y="13455"/>
                    <a:pt x="19827" y="13447"/>
                    <a:pt x="19807" y="13431"/>
                  </a:cubicBezTo>
                  <a:lnTo>
                    <a:pt x="19801" y="13431"/>
                  </a:lnTo>
                  <a:cubicBezTo>
                    <a:pt x="19819" y="13406"/>
                    <a:pt x="19832" y="13380"/>
                    <a:pt x="19845" y="13352"/>
                  </a:cubicBezTo>
                  <a:cubicBezTo>
                    <a:pt x="19850" y="13341"/>
                    <a:pt x="19855" y="13330"/>
                    <a:pt x="19860" y="13319"/>
                  </a:cubicBezTo>
                  <a:cubicBezTo>
                    <a:pt x="19875" y="13323"/>
                    <a:pt x="19885" y="13311"/>
                    <a:pt x="19895" y="13301"/>
                  </a:cubicBezTo>
                  <a:close/>
                  <a:moveTo>
                    <a:pt x="19993" y="13337"/>
                  </a:moveTo>
                  <a:cubicBezTo>
                    <a:pt x="20028" y="13354"/>
                    <a:pt x="20052" y="13351"/>
                    <a:pt x="20075" y="13340"/>
                  </a:cubicBezTo>
                  <a:lnTo>
                    <a:pt x="20075" y="13343"/>
                  </a:lnTo>
                  <a:cubicBezTo>
                    <a:pt x="20075" y="13344"/>
                    <a:pt x="20073" y="13347"/>
                    <a:pt x="20073" y="13349"/>
                  </a:cubicBezTo>
                  <a:cubicBezTo>
                    <a:pt x="20068" y="13362"/>
                    <a:pt x="20065" y="13376"/>
                    <a:pt x="20061" y="13390"/>
                  </a:cubicBezTo>
                  <a:cubicBezTo>
                    <a:pt x="20056" y="13409"/>
                    <a:pt x="20053" y="13427"/>
                    <a:pt x="20046" y="13443"/>
                  </a:cubicBezTo>
                  <a:cubicBezTo>
                    <a:pt x="20039" y="13448"/>
                    <a:pt x="20027" y="13457"/>
                    <a:pt x="20016" y="13470"/>
                  </a:cubicBezTo>
                  <a:cubicBezTo>
                    <a:pt x="20015" y="13465"/>
                    <a:pt x="20014" y="13461"/>
                    <a:pt x="20010" y="13458"/>
                  </a:cubicBezTo>
                  <a:cubicBezTo>
                    <a:pt x="20005" y="13452"/>
                    <a:pt x="19998" y="13448"/>
                    <a:pt x="19990" y="13449"/>
                  </a:cubicBezTo>
                  <a:cubicBezTo>
                    <a:pt x="19983" y="13450"/>
                    <a:pt x="19977" y="13456"/>
                    <a:pt x="19975" y="13464"/>
                  </a:cubicBezTo>
                  <a:cubicBezTo>
                    <a:pt x="19974" y="13466"/>
                    <a:pt x="19975" y="13468"/>
                    <a:pt x="19975" y="13470"/>
                  </a:cubicBezTo>
                  <a:cubicBezTo>
                    <a:pt x="19975" y="13480"/>
                    <a:pt x="19979" y="13486"/>
                    <a:pt x="19987" y="13485"/>
                  </a:cubicBezTo>
                  <a:cubicBezTo>
                    <a:pt x="19988" y="13486"/>
                    <a:pt x="19991" y="13494"/>
                    <a:pt x="19990" y="13508"/>
                  </a:cubicBezTo>
                  <a:cubicBezTo>
                    <a:pt x="19990" y="13509"/>
                    <a:pt x="19990" y="13510"/>
                    <a:pt x="19990" y="13511"/>
                  </a:cubicBezTo>
                  <a:cubicBezTo>
                    <a:pt x="19977" y="13532"/>
                    <a:pt x="19965" y="13557"/>
                    <a:pt x="19954" y="13579"/>
                  </a:cubicBezTo>
                  <a:cubicBezTo>
                    <a:pt x="19925" y="13640"/>
                    <a:pt x="19905" y="13700"/>
                    <a:pt x="19925" y="13712"/>
                  </a:cubicBezTo>
                  <a:cubicBezTo>
                    <a:pt x="19860" y="13758"/>
                    <a:pt x="19901" y="13626"/>
                    <a:pt x="19821" y="13623"/>
                  </a:cubicBezTo>
                  <a:lnTo>
                    <a:pt x="19812" y="13620"/>
                  </a:lnTo>
                  <a:cubicBezTo>
                    <a:pt x="19812" y="13622"/>
                    <a:pt x="19810" y="13622"/>
                    <a:pt x="19810" y="13623"/>
                  </a:cubicBezTo>
                  <a:cubicBezTo>
                    <a:pt x="19806" y="13624"/>
                    <a:pt x="19802" y="13626"/>
                    <a:pt x="19798" y="13626"/>
                  </a:cubicBezTo>
                  <a:cubicBezTo>
                    <a:pt x="19806" y="13591"/>
                    <a:pt x="19826" y="13588"/>
                    <a:pt x="19836" y="13558"/>
                  </a:cubicBezTo>
                  <a:cubicBezTo>
                    <a:pt x="19847" y="13556"/>
                    <a:pt x="19857" y="13553"/>
                    <a:pt x="19866" y="13547"/>
                  </a:cubicBezTo>
                  <a:lnTo>
                    <a:pt x="19877" y="13538"/>
                  </a:lnTo>
                  <a:lnTo>
                    <a:pt x="19877" y="13526"/>
                  </a:lnTo>
                  <a:cubicBezTo>
                    <a:pt x="19889" y="13522"/>
                    <a:pt x="19900" y="13511"/>
                    <a:pt x="19904" y="13496"/>
                  </a:cubicBezTo>
                  <a:lnTo>
                    <a:pt x="19922" y="13434"/>
                  </a:lnTo>
                  <a:cubicBezTo>
                    <a:pt x="19925" y="13430"/>
                    <a:pt x="19928" y="13424"/>
                    <a:pt x="19931" y="13420"/>
                  </a:cubicBezTo>
                  <a:cubicBezTo>
                    <a:pt x="19942" y="13404"/>
                    <a:pt x="19953" y="13390"/>
                    <a:pt x="19963" y="13372"/>
                  </a:cubicBezTo>
                  <a:cubicBezTo>
                    <a:pt x="19977" y="13371"/>
                    <a:pt x="19988" y="13361"/>
                    <a:pt x="19993" y="13337"/>
                  </a:cubicBezTo>
                  <a:close/>
                  <a:moveTo>
                    <a:pt x="1159" y="13343"/>
                  </a:moveTo>
                  <a:cubicBezTo>
                    <a:pt x="1122" y="13351"/>
                    <a:pt x="1106" y="13392"/>
                    <a:pt x="1215" y="13437"/>
                  </a:cubicBezTo>
                  <a:cubicBezTo>
                    <a:pt x="1251" y="13359"/>
                    <a:pt x="1195" y="13334"/>
                    <a:pt x="1159" y="13343"/>
                  </a:cubicBezTo>
                  <a:close/>
                  <a:moveTo>
                    <a:pt x="20138" y="13357"/>
                  </a:moveTo>
                  <a:cubicBezTo>
                    <a:pt x="20131" y="13375"/>
                    <a:pt x="20123" y="13390"/>
                    <a:pt x="20114" y="13402"/>
                  </a:cubicBezTo>
                  <a:cubicBezTo>
                    <a:pt x="20116" y="13393"/>
                    <a:pt x="20117" y="13382"/>
                    <a:pt x="20120" y="13372"/>
                  </a:cubicBezTo>
                  <a:cubicBezTo>
                    <a:pt x="20126" y="13368"/>
                    <a:pt x="20132" y="13363"/>
                    <a:pt x="20138" y="13357"/>
                  </a:cubicBezTo>
                  <a:close/>
                  <a:moveTo>
                    <a:pt x="19579" y="13360"/>
                  </a:moveTo>
                  <a:cubicBezTo>
                    <a:pt x="19567" y="13355"/>
                    <a:pt x="19552" y="13359"/>
                    <a:pt x="19544" y="13369"/>
                  </a:cubicBezTo>
                  <a:cubicBezTo>
                    <a:pt x="19526" y="13393"/>
                    <a:pt x="19512" y="13404"/>
                    <a:pt x="19499" y="13420"/>
                  </a:cubicBezTo>
                  <a:cubicBezTo>
                    <a:pt x="19497" y="13422"/>
                    <a:pt x="19498" y="13424"/>
                    <a:pt x="19496" y="13425"/>
                  </a:cubicBezTo>
                  <a:cubicBezTo>
                    <a:pt x="19493" y="13434"/>
                    <a:pt x="19497" y="13444"/>
                    <a:pt x="19505" y="13449"/>
                  </a:cubicBezTo>
                  <a:cubicBezTo>
                    <a:pt x="19516" y="13456"/>
                    <a:pt x="19532" y="13450"/>
                    <a:pt x="19541" y="13440"/>
                  </a:cubicBezTo>
                  <a:cubicBezTo>
                    <a:pt x="19552" y="13427"/>
                    <a:pt x="19566" y="13413"/>
                    <a:pt x="19585" y="13387"/>
                  </a:cubicBezTo>
                  <a:cubicBezTo>
                    <a:pt x="19593" y="13377"/>
                    <a:pt x="19590" y="13366"/>
                    <a:pt x="19579" y="13360"/>
                  </a:cubicBezTo>
                  <a:close/>
                  <a:moveTo>
                    <a:pt x="20102" y="13431"/>
                  </a:moveTo>
                  <a:cubicBezTo>
                    <a:pt x="20104" y="13433"/>
                    <a:pt x="20106" y="13433"/>
                    <a:pt x="20108" y="13434"/>
                  </a:cubicBezTo>
                  <a:cubicBezTo>
                    <a:pt x="20122" y="13394"/>
                    <a:pt x="20169" y="13469"/>
                    <a:pt x="20161" y="13499"/>
                  </a:cubicBezTo>
                  <a:cubicBezTo>
                    <a:pt x="20150" y="13579"/>
                    <a:pt x="20108" y="13573"/>
                    <a:pt x="20093" y="13644"/>
                  </a:cubicBezTo>
                  <a:cubicBezTo>
                    <a:pt x="20095" y="13646"/>
                    <a:pt x="20098" y="13648"/>
                    <a:pt x="20099" y="13650"/>
                  </a:cubicBezTo>
                  <a:cubicBezTo>
                    <a:pt x="20077" y="13685"/>
                    <a:pt x="20057" y="13721"/>
                    <a:pt x="20046" y="13759"/>
                  </a:cubicBezTo>
                  <a:cubicBezTo>
                    <a:pt x="20042" y="13761"/>
                    <a:pt x="20038" y="13765"/>
                    <a:pt x="20034" y="13768"/>
                  </a:cubicBezTo>
                  <a:cubicBezTo>
                    <a:pt x="20027" y="13783"/>
                    <a:pt x="20022" y="13795"/>
                    <a:pt x="20019" y="13807"/>
                  </a:cubicBezTo>
                  <a:cubicBezTo>
                    <a:pt x="20016" y="13810"/>
                    <a:pt x="20015" y="13813"/>
                    <a:pt x="20013" y="13818"/>
                  </a:cubicBezTo>
                  <a:cubicBezTo>
                    <a:pt x="20011" y="13826"/>
                    <a:pt x="20008" y="13835"/>
                    <a:pt x="20010" y="13842"/>
                  </a:cubicBezTo>
                  <a:cubicBezTo>
                    <a:pt x="20012" y="13845"/>
                    <a:pt x="20015" y="13849"/>
                    <a:pt x="20016" y="13851"/>
                  </a:cubicBezTo>
                  <a:cubicBezTo>
                    <a:pt x="20018" y="13881"/>
                    <a:pt x="20023" y="13904"/>
                    <a:pt x="20005" y="13934"/>
                  </a:cubicBezTo>
                  <a:cubicBezTo>
                    <a:pt x="19987" y="13937"/>
                    <a:pt x="19970" y="13944"/>
                    <a:pt x="19954" y="13954"/>
                  </a:cubicBezTo>
                  <a:cubicBezTo>
                    <a:pt x="19946" y="13941"/>
                    <a:pt x="19959" y="13914"/>
                    <a:pt x="19945" y="13904"/>
                  </a:cubicBezTo>
                  <a:cubicBezTo>
                    <a:pt x="19902" y="13922"/>
                    <a:pt x="19861" y="13990"/>
                    <a:pt x="19827" y="14067"/>
                  </a:cubicBezTo>
                  <a:cubicBezTo>
                    <a:pt x="19819" y="14084"/>
                    <a:pt x="19811" y="14099"/>
                    <a:pt x="19804" y="14117"/>
                  </a:cubicBezTo>
                  <a:cubicBezTo>
                    <a:pt x="19804" y="14105"/>
                    <a:pt x="19792" y="14105"/>
                    <a:pt x="19774" y="14105"/>
                  </a:cubicBezTo>
                  <a:cubicBezTo>
                    <a:pt x="19753" y="14105"/>
                    <a:pt x="19727" y="14103"/>
                    <a:pt x="19709" y="14081"/>
                  </a:cubicBezTo>
                  <a:cubicBezTo>
                    <a:pt x="19727" y="14041"/>
                    <a:pt x="19734" y="13991"/>
                    <a:pt x="19736" y="13951"/>
                  </a:cubicBezTo>
                  <a:cubicBezTo>
                    <a:pt x="19749" y="13926"/>
                    <a:pt x="19754" y="13877"/>
                    <a:pt x="19768" y="13857"/>
                  </a:cubicBezTo>
                  <a:cubicBezTo>
                    <a:pt x="19823" y="13867"/>
                    <a:pt x="19840" y="13827"/>
                    <a:pt x="19877" y="13895"/>
                  </a:cubicBezTo>
                  <a:cubicBezTo>
                    <a:pt x="19990" y="13796"/>
                    <a:pt x="20017" y="13685"/>
                    <a:pt x="20087" y="13476"/>
                  </a:cubicBezTo>
                  <a:lnTo>
                    <a:pt x="20084" y="13476"/>
                  </a:lnTo>
                  <a:cubicBezTo>
                    <a:pt x="20091" y="13461"/>
                    <a:pt x="20097" y="13446"/>
                    <a:pt x="20102" y="13431"/>
                  </a:cubicBezTo>
                  <a:close/>
                  <a:moveTo>
                    <a:pt x="2621" y="13526"/>
                  </a:moveTo>
                  <a:cubicBezTo>
                    <a:pt x="2627" y="13524"/>
                    <a:pt x="2631" y="13525"/>
                    <a:pt x="2636" y="13526"/>
                  </a:cubicBezTo>
                  <a:cubicBezTo>
                    <a:pt x="2652" y="13550"/>
                    <a:pt x="2669" y="13573"/>
                    <a:pt x="2689" y="13591"/>
                  </a:cubicBezTo>
                  <a:cubicBezTo>
                    <a:pt x="2701" y="13619"/>
                    <a:pt x="2712" y="13650"/>
                    <a:pt x="2728" y="13668"/>
                  </a:cubicBezTo>
                  <a:cubicBezTo>
                    <a:pt x="2697" y="13671"/>
                    <a:pt x="2702" y="13696"/>
                    <a:pt x="2710" y="13721"/>
                  </a:cubicBezTo>
                  <a:cubicBezTo>
                    <a:pt x="2662" y="13707"/>
                    <a:pt x="2652" y="13583"/>
                    <a:pt x="2621" y="13526"/>
                  </a:cubicBezTo>
                  <a:close/>
                  <a:moveTo>
                    <a:pt x="20717" y="13532"/>
                  </a:moveTo>
                  <a:cubicBezTo>
                    <a:pt x="20678" y="13543"/>
                    <a:pt x="20624" y="13584"/>
                    <a:pt x="20678" y="13623"/>
                  </a:cubicBezTo>
                  <a:cubicBezTo>
                    <a:pt x="20781" y="13540"/>
                    <a:pt x="20756" y="13521"/>
                    <a:pt x="20717" y="13532"/>
                  </a:cubicBezTo>
                  <a:close/>
                  <a:moveTo>
                    <a:pt x="839" y="13558"/>
                  </a:moveTo>
                  <a:cubicBezTo>
                    <a:pt x="830" y="13556"/>
                    <a:pt x="821" y="13563"/>
                    <a:pt x="822" y="13576"/>
                  </a:cubicBezTo>
                  <a:cubicBezTo>
                    <a:pt x="824" y="13645"/>
                    <a:pt x="851" y="13715"/>
                    <a:pt x="878" y="13780"/>
                  </a:cubicBezTo>
                  <a:cubicBezTo>
                    <a:pt x="885" y="13797"/>
                    <a:pt x="892" y="13813"/>
                    <a:pt x="899" y="13830"/>
                  </a:cubicBezTo>
                  <a:cubicBezTo>
                    <a:pt x="904" y="13843"/>
                    <a:pt x="914" y="13849"/>
                    <a:pt x="922" y="13845"/>
                  </a:cubicBezTo>
                  <a:cubicBezTo>
                    <a:pt x="930" y="13841"/>
                    <a:pt x="933" y="13828"/>
                    <a:pt x="928" y="13815"/>
                  </a:cubicBezTo>
                  <a:cubicBezTo>
                    <a:pt x="922" y="13798"/>
                    <a:pt x="915" y="13780"/>
                    <a:pt x="907" y="13762"/>
                  </a:cubicBezTo>
                  <a:cubicBezTo>
                    <a:pt x="883" y="13703"/>
                    <a:pt x="859" y="13643"/>
                    <a:pt x="857" y="13585"/>
                  </a:cubicBezTo>
                  <a:cubicBezTo>
                    <a:pt x="857" y="13582"/>
                    <a:pt x="855" y="13579"/>
                    <a:pt x="854" y="13576"/>
                  </a:cubicBezTo>
                  <a:cubicBezTo>
                    <a:pt x="851" y="13567"/>
                    <a:pt x="847" y="13560"/>
                    <a:pt x="839" y="13558"/>
                  </a:cubicBezTo>
                  <a:close/>
                  <a:moveTo>
                    <a:pt x="2553" y="13623"/>
                  </a:moveTo>
                  <a:cubicBezTo>
                    <a:pt x="2582" y="13628"/>
                    <a:pt x="2585" y="13709"/>
                    <a:pt x="2606" y="13739"/>
                  </a:cubicBezTo>
                  <a:lnTo>
                    <a:pt x="2595" y="13742"/>
                  </a:lnTo>
                  <a:cubicBezTo>
                    <a:pt x="2581" y="13724"/>
                    <a:pt x="2566" y="13709"/>
                    <a:pt x="2547" y="13694"/>
                  </a:cubicBezTo>
                  <a:lnTo>
                    <a:pt x="2550" y="13688"/>
                  </a:lnTo>
                  <a:lnTo>
                    <a:pt x="2530" y="13629"/>
                  </a:lnTo>
                  <a:lnTo>
                    <a:pt x="2553" y="13623"/>
                  </a:lnTo>
                  <a:close/>
                  <a:moveTo>
                    <a:pt x="2205" y="13685"/>
                  </a:moveTo>
                  <a:cubicBezTo>
                    <a:pt x="2196" y="13688"/>
                    <a:pt x="2194" y="13695"/>
                    <a:pt x="2199" y="13703"/>
                  </a:cubicBezTo>
                  <a:cubicBezTo>
                    <a:pt x="2218" y="13735"/>
                    <a:pt x="2239" y="13759"/>
                    <a:pt x="2264" y="13774"/>
                  </a:cubicBezTo>
                  <a:cubicBezTo>
                    <a:pt x="2272" y="13779"/>
                    <a:pt x="2282" y="13780"/>
                    <a:pt x="2287" y="13774"/>
                  </a:cubicBezTo>
                  <a:cubicBezTo>
                    <a:pt x="2290" y="13770"/>
                    <a:pt x="2289" y="13763"/>
                    <a:pt x="2287" y="13759"/>
                  </a:cubicBezTo>
                  <a:cubicBezTo>
                    <a:pt x="2286" y="13756"/>
                    <a:pt x="2285" y="13756"/>
                    <a:pt x="2281" y="13753"/>
                  </a:cubicBezTo>
                  <a:cubicBezTo>
                    <a:pt x="2262" y="13742"/>
                    <a:pt x="2244" y="13721"/>
                    <a:pt x="2228" y="13694"/>
                  </a:cubicBezTo>
                  <a:cubicBezTo>
                    <a:pt x="2224" y="13687"/>
                    <a:pt x="2213" y="13683"/>
                    <a:pt x="2205" y="13685"/>
                  </a:cubicBezTo>
                  <a:close/>
                  <a:moveTo>
                    <a:pt x="19529" y="13703"/>
                  </a:moveTo>
                  <a:cubicBezTo>
                    <a:pt x="19539" y="13701"/>
                    <a:pt x="19550" y="13702"/>
                    <a:pt x="19561" y="13703"/>
                  </a:cubicBezTo>
                  <a:cubicBezTo>
                    <a:pt x="19572" y="13704"/>
                    <a:pt x="19584" y="13704"/>
                    <a:pt x="19597" y="13703"/>
                  </a:cubicBezTo>
                  <a:lnTo>
                    <a:pt x="19594" y="13706"/>
                  </a:lnTo>
                  <a:cubicBezTo>
                    <a:pt x="19603" y="13710"/>
                    <a:pt x="19611" y="13715"/>
                    <a:pt x="19603" y="13730"/>
                  </a:cubicBezTo>
                  <a:cubicBezTo>
                    <a:pt x="19531" y="13772"/>
                    <a:pt x="19453" y="13872"/>
                    <a:pt x="19449" y="13963"/>
                  </a:cubicBezTo>
                  <a:cubicBezTo>
                    <a:pt x="19447" y="13970"/>
                    <a:pt x="19444" y="13975"/>
                    <a:pt x="19446" y="13981"/>
                  </a:cubicBezTo>
                  <a:cubicBezTo>
                    <a:pt x="19447" y="13985"/>
                    <a:pt x="19444" y="14000"/>
                    <a:pt x="19443" y="14007"/>
                  </a:cubicBezTo>
                  <a:lnTo>
                    <a:pt x="19443" y="14013"/>
                  </a:lnTo>
                  <a:cubicBezTo>
                    <a:pt x="19442" y="14017"/>
                    <a:pt x="19443" y="14019"/>
                    <a:pt x="19443" y="14022"/>
                  </a:cubicBezTo>
                  <a:cubicBezTo>
                    <a:pt x="19440" y="14025"/>
                    <a:pt x="19438" y="14028"/>
                    <a:pt x="19434" y="14031"/>
                  </a:cubicBezTo>
                  <a:cubicBezTo>
                    <a:pt x="19451" y="13944"/>
                    <a:pt x="19456" y="13859"/>
                    <a:pt x="19473" y="13801"/>
                  </a:cubicBezTo>
                  <a:cubicBezTo>
                    <a:pt x="19475" y="13798"/>
                    <a:pt x="19474" y="13795"/>
                    <a:pt x="19476" y="13792"/>
                  </a:cubicBezTo>
                  <a:cubicBezTo>
                    <a:pt x="19485" y="13765"/>
                    <a:pt x="19504" y="13740"/>
                    <a:pt x="19520" y="13715"/>
                  </a:cubicBezTo>
                  <a:lnTo>
                    <a:pt x="19529" y="13703"/>
                  </a:lnTo>
                  <a:close/>
                  <a:moveTo>
                    <a:pt x="2533" y="13736"/>
                  </a:moveTo>
                  <a:cubicBezTo>
                    <a:pt x="2543" y="13744"/>
                    <a:pt x="2554" y="13753"/>
                    <a:pt x="2562" y="13762"/>
                  </a:cubicBezTo>
                  <a:cubicBezTo>
                    <a:pt x="2548" y="13763"/>
                    <a:pt x="2538" y="13780"/>
                    <a:pt x="2541" y="13798"/>
                  </a:cubicBezTo>
                  <a:cubicBezTo>
                    <a:pt x="2564" y="13915"/>
                    <a:pt x="2623" y="14041"/>
                    <a:pt x="2701" y="14146"/>
                  </a:cubicBezTo>
                  <a:cubicBezTo>
                    <a:pt x="2691" y="14160"/>
                    <a:pt x="2687" y="14176"/>
                    <a:pt x="2663" y="14182"/>
                  </a:cubicBezTo>
                  <a:cubicBezTo>
                    <a:pt x="2623" y="14143"/>
                    <a:pt x="2598" y="14088"/>
                    <a:pt x="2574" y="14031"/>
                  </a:cubicBezTo>
                  <a:cubicBezTo>
                    <a:pt x="2561" y="14000"/>
                    <a:pt x="2549" y="13967"/>
                    <a:pt x="2533" y="13937"/>
                  </a:cubicBezTo>
                  <a:cubicBezTo>
                    <a:pt x="2532" y="13935"/>
                    <a:pt x="2530" y="13932"/>
                    <a:pt x="2530" y="13931"/>
                  </a:cubicBezTo>
                  <a:cubicBezTo>
                    <a:pt x="2506" y="13877"/>
                    <a:pt x="2479" y="13830"/>
                    <a:pt x="2453" y="13792"/>
                  </a:cubicBezTo>
                  <a:cubicBezTo>
                    <a:pt x="2480" y="13765"/>
                    <a:pt x="2478" y="13705"/>
                    <a:pt x="2536" y="13742"/>
                  </a:cubicBezTo>
                  <a:lnTo>
                    <a:pt x="2533" y="13736"/>
                  </a:lnTo>
                  <a:close/>
                  <a:moveTo>
                    <a:pt x="1250" y="13750"/>
                  </a:moveTo>
                  <a:cubicBezTo>
                    <a:pt x="1279" y="13792"/>
                    <a:pt x="1283" y="13896"/>
                    <a:pt x="1345" y="13854"/>
                  </a:cubicBezTo>
                  <a:cubicBezTo>
                    <a:pt x="1322" y="13795"/>
                    <a:pt x="1291" y="13762"/>
                    <a:pt x="1250" y="13750"/>
                  </a:cubicBezTo>
                  <a:close/>
                  <a:moveTo>
                    <a:pt x="20135" y="13774"/>
                  </a:moveTo>
                  <a:cubicBezTo>
                    <a:pt x="20134" y="13783"/>
                    <a:pt x="20134" y="13794"/>
                    <a:pt x="20132" y="13804"/>
                  </a:cubicBezTo>
                  <a:cubicBezTo>
                    <a:pt x="20121" y="13812"/>
                    <a:pt x="20112" y="13814"/>
                    <a:pt x="20105" y="13812"/>
                  </a:cubicBezTo>
                  <a:cubicBezTo>
                    <a:pt x="20115" y="13802"/>
                    <a:pt x="20126" y="13787"/>
                    <a:pt x="20135" y="13774"/>
                  </a:cubicBezTo>
                  <a:close/>
                  <a:moveTo>
                    <a:pt x="2592" y="13801"/>
                  </a:moveTo>
                  <a:cubicBezTo>
                    <a:pt x="2595" y="13801"/>
                    <a:pt x="2600" y="13802"/>
                    <a:pt x="2603" y="13801"/>
                  </a:cubicBezTo>
                  <a:cubicBezTo>
                    <a:pt x="2640" y="13815"/>
                    <a:pt x="2663" y="13867"/>
                    <a:pt x="2683" y="13937"/>
                  </a:cubicBezTo>
                  <a:cubicBezTo>
                    <a:pt x="2666" y="13945"/>
                    <a:pt x="2653" y="13943"/>
                    <a:pt x="2639" y="13940"/>
                  </a:cubicBezTo>
                  <a:cubicBezTo>
                    <a:pt x="2619" y="13893"/>
                    <a:pt x="2601" y="13847"/>
                    <a:pt x="2592" y="13801"/>
                  </a:cubicBezTo>
                  <a:close/>
                  <a:moveTo>
                    <a:pt x="19564" y="13889"/>
                  </a:moveTo>
                  <a:cubicBezTo>
                    <a:pt x="19582" y="13899"/>
                    <a:pt x="19587" y="13937"/>
                    <a:pt x="19612" y="13907"/>
                  </a:cubicBezTo>
                  <a:cubicBezTo>
                    <a:pt x="19629" y="13918"/>
                    <a:pt x="19613" y="13932"/>
                    <a:pt x="19597" y="13945"/>
                  </a:cubicBezTo>
                  <a:cubicBezTo>
                    <a:pt x="19618" y="13965"/>
                    <a:pt x="19669" y="13924"/>
                    <a:pt x="19674" y="13960"/>
                  </a:cubicBezTo>
                  <a:lnTo>
                    <a:pt x="19668" y="13972"/>
                  </a:lnTo>
                  <a:cubicBezTo>
                    <a:pt x="19661" y="13984"/>
                    <a:pt x="19653" y="13998"/>
                    <a:pt x="19647" y="14010"/>
                  </a:cubicBezTo>
                  <a:lnTo>
                    <a:pt x="19644" y="14007"/>
                  </a:lnTo>
                  <a:cubicBezTo>
                    <a:pt x="19610" y="14014"/>
                    <a:pt x="19579" y="14031"/>
                    <a:pt x="19552" y="14058"/>
                  </a:cubicBezTo>
                  <a:lnTo>
                    <a:pt x="19529" y="14046"/>
                  </a:lnTo>
                  <a:cubicBezTo>
                    <a:pt x="19536" y="14042"/>
                    <a:pt x="19544" y="14042"/>
                    <a:pt x="19552" y="14040"/>
                  </a:cubicBezTo>
                  <a:lnTo>
                    <a:pt x="19555" y="14037"/>
                  </a:lnTo>
                  <a:cubicBezTo>
                    <a:pt x="19561" y="14035"/>
                    <a:pt x="19565" y="14031"/>
                    <a:pt x="19564" y="14025"/>
                  </a:cubicBezTo>
                  <a:cubicBezTo>
                    <a:pt x="19564" y="14019"/>
                    <a:pt x="19558" y="14015"/>
                    <a:pt x="19552" y="14016"/>
                  </a:cubicBezTo>
                  <a:lnTo>
                    <a:pt x="19549" y="14016"/>
                  </a:lnTo>
                  <a:cubicBezTo>
                    <a:pt x="19537" y="14020"/>
                    <a:pt x="19521" y="14024"/>
                    <a:pt x="19508" y="14037"/>
                  </a:cubicBezTo>
                  <a:lnTo>
                    <a:pt x="19505" y="14037"/>
                  </a:lnTo>
                  <a:cubicBezTo>
                    <a:pt x="19501" y="14034"/>
                    <a:pt x="19497" y="14028"/>
                    <a:pt x="19493" y="14025"/>
                  </a:cubicBezTo>
                  <a:cubicBezTo>
                    <a:pt x="19495" y="14023"/>
                    <a:pt x="19496" y="14022"/>
                    <a:pt x="19496" y="14019"/>
                  </a:cubicBezTo>
                  <a:lnTo>
                    <a:pt x="19499" y="14013"/>
                  </a:lnTo>
                  <a:cubicBezTo>
                    <a:pt x="19503" y="13995"/>
                    <a:pt x="19505" y="13973"/>
                    <a:pt x="19499" y="13954"/>
                  </a:cubicBezTo>
                  <a:lnTo>
                    <a:pt x="19505" y="13951"/>
                  </a:lnTo>
                  <a:cubicBezTo>
                    <a:pt x="19524" y="13926"/>
                    <a:pt x="19546" y="13914"/>
                    <a:pt x="19564" y="13889"/>
                  </a:cubicBezTo>
                  <a:close/>
                  <a:moveTo>
                    <a:pt x="2210" y="13972"/>
                  </a:moveTo>
                  <a:cubicBezTo>
                    <a:pt x="2230" y="14046"/>
                    <a:pt x="2269" y="14052"/>
                    <a:pt x="2305" y="14067"/>
                  </a:cubicBezTo>
                  <a:cubicBezTo>
                    <a:pt x="2285" y="13993"/>
                    <a:pt x="2247" y="13987"/>
                    <a:pt x="2210" y="13972"/>
                  </a:cubicBezTo>
                  <a:close/>
                  <a:moveTo>
                    <a:pt x="2748" y="14002"/>
                  </a:moveTo>
                  <a:lnTo>
                    <a:pt x="2757" y="14022"/>
                  </a:lnTo>
                  <a:cubicBezTo>
                    <a:pt x="2761" y="14032"/>
                    <a:pt x="2761" y="14045"/>
                    <a:pt x="2763" y="14058"/>
                  </a:cubicBezTo>
                  <a:cubicBezTo>
                    <a:pt x="2766" y="14080"/>
                    <a:pt x="2769" y="14106"/>
                    <a:pt x="2787" y="14129"/>
                  </a:cubicBezTo>
                  <a:lnTo>
                    <a:pt x="2784" y="14129"/>
                  </a:lnTo>
                  <a:cubicBezTo>
                    <a:pt x="2821" y="14178"/>
                    <a:pt x="2783" y="14188"/>
                    <a:pt x="2810" y="14232"/>
                  </a:cubicBezTo>
                  <a:cubicBezTo>
                    <a:pt x="2803" y="14227"/>
                    <a:pt x="2794" y="14223"/>
                    <a:pt x="2787" y="14217"/>
                  </a:cubicBezTo>
                  <a:cubicBezTo>
                    <a:pt x="2780" y="14212"/>
                    <a:pt x="2773" y="14205"/>
                    <a:pt x="2766" y="14200"/>
                  </a:cubicBezTo>
                  <a:cubicBezTo>
                    <a:pt x="2767" y="14193"/>
                    <a:pt x="2770" y="14189"/>
                    <a:pt x="2772" y="14182"/>
                  </a:cubicBezTo>
                  <a:lnTo>
                    <a:pt x="2778" y="14161"/>
                  </a:lnTo>
                  <a:lnTo>
                    <a:pt x="2763" y="14143"/>
                  </a:lnTo>
                  <a:cubicBezTo>
                    <a:pt x="2758" y="14137"/>
                    <a:pt x="2753" y="14129"/>
                    <a:pt x="2748" y="14123"/>
                  </a:cubicBezTo>
                  <a:cubicBezTo>
                    <a:pt x="2747" y="14119"/>
                    <a:pt x="2746" y="14117"/>
                    <a:pt x="2745" y="14114"/>
                  </a:cubicBezTo>
                  <a:cubicBezTo>
                    <a:pt x="2745" y="14113"/>
                    <a:pt x="2743" y="14109"/>
                    <a:pt x="2742" y="14108"/>
                  </a:cubicBezTo>
                  <a:cubicBezTo>
                    <a:pt x="2739" y="14101"/>
                    <a:pt x="2734" y="14096"/>
                    <a:pt x="2728" y="14096"/>
                  </a:cubicBezTo>
                  <a:cubicBezTo>
                    <a:pt x="2710" y="14072"/>
                    <a:pt x="2692" y="14048"/>
                    <a:pt x="2677" y="14022"/>
                  </a:cubicBezTo>
                  <a:cubicBezTo>
                    <a:pt x="2711" y="13983"/>
                    <a:pt x="2723" y="14056"/>
                    <a:pt x="2748" y="14002"/>
                  </a:cubicBezTo>
                  <a:close/>
                  <a:moveTo>
                    <a:pt x="19476" y="14043"/>
                  </a:moveTo>
                  <a:cubicBezTo>
                    <a:pt x="19481" y="14048"/>
                    <a:pt x="19488" y="14054"/>
                    <a:pt x="19493" y="14058"/>
                  </a:cubicBezTo>
                  <a:lnTo>
                    <a:pt x="19502" y="14064"/>
                  </a:lnTo>
                  <a:cubicBezTo>
                    <a:pt x="19503" y="14064"/>
                    <a:pt x="19505" y="14064"/>
                    <a:pt x="19505" y="14064"/>
                  </a:cubicBezTo>
                  <a:lnTo>
                    <a:pt x="19544" y="14078"/>
                  </a:lnTo>
                  <a:cubicBezTo>
                    <a:pt x="19521" y="14135"/>
                    <a:pt x="19496" y="14191"/>
                    <a:pt x="19473" y="14247"/>
                  </a:cubicBezTo>
                  <a:cubicBezTo>
                    <a:pt x="19470" y="14246"/>
                    <a:pt x="19467" y="14245"/>
                    <a:pt x="19464" y="14244"/>
                  </a:cubicBezTo>
                  <a:cubicBezTo>
                    <a:pt x="19475" y="14217"/>
                    <a:pt x="19485" y="14189"/>
                    <a:pt x="19493" y="14155"/>
                  </a:cubicBezTo>
                  <a:cubicBezTo>
                    <a:pt x="19446" y="14101"/>
                    <a:pt x="19441" y="14197"/>
                    <a:pt x="19399" y="14161"/>
                  </a:cubicBezTo>
                  <a:cubicBezTo>
                    <a:pt x="19411" y="14129"/>
                    <a:pt x="19418" y="14095"/>
                    <a:pt x="19425" y="14061"/>
                  </a:cubicBezTo>
                  <a:cubicBezTo>
                    <a:pt x="19430" y="14067"/>
                    <a:pt x="19439" y="14067"/>
                    <a:pt x="19446" y="14061"/>
                  </a:cubicBezTo>
                  <a:cubicBezTo>
                    <a:pt x="19452" y="14056"/>
                    <a:pt x="19458" y="14051"/>
                    <a:pt x="19464" y="14046"/>
                  </a:cubicBezTo>
                  <a:cubicBezTo>
                    <a:pt x="19468" y="14046"/>
                    <a:pt x="19471" y="14045"/>
                    <a:pt x="19476" y="14043"/>
                  </a:cubicBezTo>
                  <a:close/>
                  <a:moveTo>
                    <a:pt x="2075" y="14058"/>
                  </a:moveTo>
                  <a:cubicBezTo>
                    <a:pt x="2105" y="14092"/>
                    <a:pt x="2130" y="14141"/>
                    <a:pt x="2169" y="14149"/>
                  </a:cubicBezTo>
                  <a:cubicBezTo>
                    <a:pt x="2145" y="14096"/>
                    <a:pt x="2121" y="14047"/>
                    <a:pt x="2075" y="14058"/>
                  </a:cubicBezTo>
                  <a:close/>
                  <a:moveTo>
                    <a:pt x="19798" y="14135"/>
                  </a:moveTo>
                  <a:cubicBezTo>
                    <a:pt x="19793" y="14147"/>
                    <a:pt x="19790" y="14158"/>
                    <a:pt x="19786" y="14170"/>
                  </a:cubicBezTo>
                  <a:cubicBezTo>
                    <a:pt x="19782" y="14170"/>
                    <a:pt x="19778" y="14171"/>
                    <a:pt x="19774" y="14170"/>
                  </a:cubicBezTo>
                  <a:cubicBezTo>
                    <a:pt x="19786" y="14154"/>
                    <a:pt x="19793" y="14143"/>
                    <a:pt x="19798" y="14135"/>
                  </a:cubicBezTo>
                  <a:close/>
                  <a:moveTo>
                    <a:pt x="19996" y="14167"/>
                  </a:moveTo>
                  <a:cubicBezTo>
                    <a:pt x="19980" y="14179"/>
                    <a:pt x="19965" y="14203"/>
                    <a:pt x="19951" y="14226"/>
                  </a:cubicBezTo>
                  <a:cubicBezTo>
                    <a:pt x="19998" y="14286"/>
                    <a:pt x="20027" y="14240"/>
                    <a:pt x="20052" y="14179"/>
                  </a:cubicBezTo>
                  <a:cubicBezTo>
                    <a:pt x="20029" y="14156"/>
                    <a:pt x="20012" y="14155"/>
                    <a:pt x="19996" y="14167"/>
                  </a:cubicBezTo>
                  <a:close/>
                  <a:moveTo>
                    <a:pt x="20279" y="14188"/>
                  </a:moveTo>
                  <a:cubicBezTo>
                    <a:pt x="20243" y="14190"/>
                    <a:pt x="20187" y="14225"/>
                    <a:pt x="20226" y="14282"/>
                  </a:cubicBezTo>
                  <a:cubicBezTo>
                    <a:pt x="20334" y="14214"/>
                    <a:pt x="20316" y="14185"/>
                    <a:pt x="20279" y="14188"/>
                  </a:cubicBezTo>
                  <a:close/>
                  <a:moveTo>
                    <a:pt x="2137" y="14200"/>
                  </a:moveTo>
                  <a:cubicBezTo>
                    <a:pt x="2150" y="14231"/>
                    <a:pt x="2124" y="14249"/>
                    <a:pt x="2175" y="14291"/>
                  </a:cubicBezTo>
                  <a:cubicBezTo>
                    <a:pt x="2274" y="14277"/>
                    <a:pt x="2230" y="14183"/>
                    <a:pt x="2137" y="14200"/>
                  </a:cubicBezTo>
                  <a:close/>
                  <a:moveTo>
                    <a:pt x="20170" y="14205"/>
                  </a:moveTo>
                  <a:cubicBezTo>
                    <a:pt x="20160" y="14203"/>
                    <a:pt x="20149" y="14208"/>
                    <a:pt x="20143" y="14214"/>
                  </a:cubicBezTo>
                  <a:cubicBezTo>
                    <a:pt x="20127" y="14237"/>
                    <a:pt x="20118" y="14259"/>
                    <a:pt x="20111" y="14279"/>
                  </a:cubicBezTo>
                  <a:cubicBezTo>
                    <a:pt x="20105" y="14296"/>
                    <a:pt x="20098" y="14312"/>
                    <a:pt x="20087" y="14330"/>
                  </a:cubicBezTo>
                  <a:cubicBezTo>
                    <a:pt x="20083" y="14337"/>
                    <a:pt x="20089" y="14343"/>
                    <a:pt x="20099" y="14344"/>
                  </a:cubicBezTo>
                  <a:cubicBezTo>
                    <a:pt x="20108" y="14346"/>
                    <a:pt x="20121" y="14342"/>
                    <a:pt x="20126" y="14335"/>
                  </a:cubicBezTo>
                  <a:cubicBezTo>
                    <a:pt x="20138" y="14315"/>
                    <a:pt x="20146" y="14297"/>
                    <a:pt x="20152" y="14279"/>
                  </a:cubicBezTo>
                  <a:cubicBezTo>
                    <a:pt x="20160" y="14260"/>
                    <a:pt x="20165" y="14240"/>
                    <a:pt x="20179" y="14220"/>
                  </a:cubicBezTo>
                  <a:cubicBezTo>
                    <a:pt x="20184" y="14213"/>
                    <a:pt x="20180" y="14207"/>
                    <a:pt x="20170" y="14205"/>
                  </a:cubicBezTo>
                  <a:close/>
                  <a:moveTo>
                    <a:pt x="2550" y="14223"/>
                  </a:moveTo>
                  <a:cubicBezTo>
                    <a:pt x="2574" y="14248"/>
                    <a:pt x="2593" y="14274"/>
                    <a:pt x="2595" y="14312"/>
                  </a:cubicBezTo>
                  <a:cubicBezTo>
                    <a:pt x="2593" y="14311"/>
                    <a:pt x="2593" y="14312"/>
                    <a:pt x="2592" y="14312"/>
                  </a:cubicBezTo>
                  <a:cubicBezTo>
                    <a:pt x="2578" y="14282"/>
                    <a:pt x="2564" y="14253"/>
                    <a:pt x="2550" y="14223"/>
                  </a:cubicBezTo>
                  <a:close/>
                  <a:moveTo>
                    <a:pt x="2763" y="14226"/>
                  </a:moveTo>
                  <a:cubicBezTo>
                    <a:pt x="2768" y="14230"/>
                    <a:pt x="2773" y="14231"/>
                    <a:pt x="2778" y="14235"/>
                  </a:cubicBezTo>
                  <a:cubicBezTo>
                    <a:pt x="2788" y="14243"/>
                    <a:pt x="2801" y="14251"/>
                    <a:pt x="2813" y="14259"/>
                  </a:cubicBezTo>
                  <a:lnTo>
                    <a:pt x="2804" y="14259"/>
                  </a:lnTo>
                  <a:cubicBezTo>
                    <a:pt x="2804" y="14261"/>
                    <a:pt x="2802" y="14265"/>
                    <a:pt x="2801" y="14267"/>
                  </a:cubicBezTo>
                  <a:cubicBezTo>
                    <a:pt x="2795" y="14268"/>
                    <a:pt x="2791" y="14274"/>
                    <a:pt x="2787" y="14288"/>
                  </a:cubicBezTo>
                  <a:cubicBezTo>
                    <a:pt x="2773" y="14268"/>
                    <a:pt x="2763" y="14249"/>
                    <a:pt x="2763" y="14226"/>
                  </a:cubicBezTo>
                  <a:close/>
                  <a:moveTo>
                    <a:pt x="2686" y="14247"/>
                  </a:moveTo>
                  <a:lnTo>
                    <a:pt x="2692" y="14262"/>
                  </a:lnTo>
                  <a:cubicBezTo>
                    <a:pt x="2702" y="14282"/>
                    <a:pt x="2716" y="14288"/>
                    <a:pt x="2728" y="14285"/>
                  </a:cubicBezTo>
                  <a:cubicBezTo>
                    <a:pt x="2733" y="14300"/>
                    <a:pt x="2739" y="14313"/>
                    <a:pt x="2748" y="14327"/>
                  </a:cubicBezTo>
                  <a:cubicBezTo>
                    <a:pt x="2739" y="14354"/>
                    <a:pt x="2767" y="14410"/>
                    <a:pt x="2796" y="14439"/>
                  </a:cubicBezTo>
                  <a:cubicBezTo>
                    <a:pt x="2777" y="14432"/>
                    <a:pt x="2759" y="14429"/>
                    <a:pt x="2742" y="14418"/>
                  </a:cubicBezTo>
                  <a:cubicBezTo>
                    <a:pt x="2735" y="14409"/>
                    <a:pt x="2727" y="14402"/>
                    <a:pt x="2719" y="14397"/>
                  </a:cubicBezTo>
                  <a:cubicBezTo>
                    <a:pt x="2714" y="14392"/>
                    <a:pt x="2711" y="14385"/>
                    <a:pt x="2707" y="14377"/>
                  </a:cubicBezTo>
                  <a:cubicBezTo>
                    <a:pt x="2705" y="14366"/>
                    <a:pt x="2701" y="14356"/>
                    <a:pt x="2698" y="14344"/>
                  </a:cubicBezTo>
                  <a:cubicBezTo>
                    <a:pt x="2689" y="14310"/>
                    <a:pt x="2682" y="14276"/>
                    <a:pt x="2686" y="14247"/>
                  </a:cubicBezTo>
                  <a:close/>
                  <a:moveTo>
                    <a:pt x="20315" y="14247"/>
                  </a:moveTo>
                  <a:cubicBezTo>
                    <a:pt x="20273" y="14271"/>
                    <a:pt x="20259" y="14318"/>
                    <a:pt x="20250" y="14353"/>
                  </a:cubicBezTo>
                  <a:cubicBezTo>
                    <a:pt x="20245" y="14371"/>
                    <a:pt x="20243" y="14384"/>
                    <a:pt x="20238" y="14395"/>
                  </a:cubicBezTo>
                  <a:cubicBezTo>
                    <a:pt x="20209" y="14387"/>
                    <a:pt x="20186" y="14400"/>
                    <a:pt x="20170" y="14412"/>
                  </a:cubicBezTo>
                  <a:cubicBezTo>
                    <a:pt x="20151" y="14427"/>
                    <a:pt x="20135" y="14449"/>
                    <a:pt x="20123" y="14477"/>
                  </a:cubicBezTo>
                  <a:cubicBezTo>
                    <a:pt x="20114" y="14497"/>
                    <a:pt x="20109" y="14519"/>
                    <a:pt x="20105" y="14542"/>
                  </a:cubicBezTo>
                  <a:lnTo>
                    <a:pt x="20105" y="14578"/>
                  </a:lnTo>
                  <a:cubicBezTo>
                    <a:pt x="20106" y="14594"/>
                    <a:pt x="20117" y="14603"/>
                    <a:pt x="20132" y="14598"/>
                  </a:cubicBezTo>
                  <a:cubicBezTo>
                    <a:pt x="20146" y="14593"/>
                    <a:pt x="20159" y="14574"/>
                    <a:pt x="20158" y="14557"/>
                  </a:cubicBezTo>
                  <a:lnTo>
                    <a:pt x="20155" y="14536"/>
                  </a:lnTo>
                  <a:cubicBezTo>
                    <a:pt x="20161" y="14503"/>
                    <a:pt x="20176" y="14474"/>
                    <a:pt x="20191" y="14462"/>
                  </a:cubicBezTo>
                  <a:cubicBezTo>
                    <a:pt x="20195" y="14459"/>
                    <a:pt x="20205" y="14452"/>
                    <a:pt x="20226" y="14462"/>
                  </a:cubicBezTo>
                  <a:lnTo>
                    <a:pt x="20238" y="14468"/>
                  </a:lnTo>
                  <a:lnTo>
                    <a:pt x="20253" y="14457"/>
                  </a:lnTo>
                  <a:cubicBezTo>
                    <a:pt x="20282" y="14429"/>
                    <a:pt x="20292" y="14390"/>
                    <a:pt x="20300" y="14359"/>
                  </a:cubicBezTo>
                  <a:cubicBezTo>
                    <a:pt x="20309" y="14325"/>
                    <a:pt x="20314" y="14310"/>
                    <a:pt x="20327" y="14303"/>
                  </a:cubicBezTo>
                  <a:cubicBezTo>
                    <a:pt x="20341" y="14295"/>
                    <a:pt x="20348" y="14278"/>
                    <a:pt x="20344" y="14262"/>
                  </a:cubicBezTo>
                  <a:cubicBezTo>
                    <a:pt x="20341" y="14246"/>
                    <a:pt x="20328" y="14239"/>
                    <a:pt x="20315" y="14247"/>
                  </a:cubicBezTo>
                  <a:close/>
                  <a:moveTo>
                    <a:pt x="19671" y="14288"/>
                  </a:moveTo>
                  <a:cubicBezTo>
                    <a:pt x="19709" y="14301"/>
                    <a:pt x="19684" y="14349"/>
                    <a:pt x="19724" y="14362"/>
                  </a:cubicBezTo>
                  <a:cubicBezTo>
                    <a:pt x="19718" y="14374"/>
                    <a:pt x="19711" y="14386"/>
                    <a:pt x="19706" y="14397"/>
                  </a:cubicBezTo>
                  <a:cubicBezTo>
                    <a:pt x="19623" y="14413"/>
                    <a:pt x="19568" y="14538"/>
                    <a:pt x="19502" y="14625"/>
                  </a:cubicBezTo>
                  <a:lnTo>
                    <a:pt x="19505" y="14625"/>
                  </a:lnTo>
                  <a:cubicBezTo>
                    <a:pt x="19499" y="14635"/>
                    <a:pt x="19494" y="14644"/>
                    <a:pt x="19487" y="14655"/>
                  </a:cubicBezTo>
                  <a:cubicBezTo>
                    <a:pt x="19486" y="14657"/>
                    <a:pt x="19483" y="14658"/>
                    <a:pt x="19482" y="14660"/>
                  </a:cubicBezTo>
                  <a:cubicBezTo>
                    <a:pt x="19445" y="14655"/>
                    <a:pt x="19370" y="14728"/>
                    <a:pt x="19387" y="14752"/>
                  </a:cubicBezTo>
                  <a:cubicBezTo>
                    <a:pt x="19381" y="14760"/>
                    <a:pt x="19375" y="14767"/>
                    <a:pt x="19369" y="14776"/>
                  </a:cubicBezTo>
                  <a:cubicBezTo>
                    <a:pt x="19279" y="14861"/>
                    <a:pt x="19384" y="14666"/>
                    <a:pt x="19446" y="14666"/>
                  </a:cubicBezTo>
                  <a:lnTo>
                    <a:pt x="19449" y="14666"/>
                  </a:lnTo>
                  <a:lnTo>
                    <a:pt x="19470" y="14628"/>
                  </a:lnTo>
                  <a:lnTo>
                    <a:pt x="19452" y="14619"/>
                  </a:lnTo>
                  <a:cubicBezTo>
                    <a:pt x="19462" y="14592"/>
                    <a:pt x="19481" y="14559"/>
                    <a:pt x="19505" y="14522"/>
                  </a:cubicBezTo>
                  <a:cubicBezTo>
                    <a:pt x="19511" y="14529"/>
                    <a:pt x="19517" y="14539"/>
                    <a:pt x="19523" y="14554"/>
                  </a:cubicBezTo>
                  <a:cubicBezTo>
                    <a:pt x="19542" y="14512"/>
                    <a:pt x="19568" y="14467"/>
                    <a:pt x="19561" y="14439"/>
                  </a:cubicBezTo>
                  <a:cubicBezTo>
                    <a:pt x="19598" y="14387"/>
                    <a:pt x="19638" y="14334"/>
                    <a:pt x="19671" y="14288"/>
                  </a:cubicBezTo>
                  <a:close/>
                  <a:moveTo>
                    <a:pt x="19872" y="14300"/>
                  </a:moveTo>
                  <a:cubicBezTo>
                    <a:pt x="19860" y="14342"/>
                    <a:pt x="19858" y="14384"/>
                    <a:pt x="19854" y="14424"/>
                  </a:cubicBezTo>
                  <a:cubicBezTo>
                    <a:pt x="19846" y="14497"/>
                    <a:pt x="19837" y="14565"/>
                    <a:pt x="19786" y="14628"/>
                  </a:cubicBezTo>
                  <a:cubicBezTo>
                    <a:pt x="19770" y="14624"/>
                    <a:pt x="19755" y="14613"/>
                    <a:pt x="19742" y="14598"/>
                  </a:cubicBezTo>
                  <a:cubicBezTo>
                    <a:pt x="19738" y="14557"/>
                    <a:pt x="19780" y="14550"/>
                    <a:pt x="19807" y="14513"/>
                  </a:cubicBezTo>
                  <a:cubicBezTo>
                    <a:pt x="19810" y="14458"/>
                    <a:pt x="19780" y="14422"/>
                    <a:pt x="19783" y="14368"/>
                  </a:cubicBezTo>
                  <a:cubicBezTo>
                    <a:pt x="19784" y="14364"/>
                    <a:pt x="19784" y="14357"/>
                    <a:pt x="19786" y="14353"/>
                  </a:cubicBezTo>
                  <a:cubicBezTo>
                    <a:pt x="19813" y="14353"/>
                    <a:pt x="19837" y="14336"/>
                    <a:pt x="19860" y="14309"/>
                  </a:cubicBezTo>
                  <a:lnTo>
                    <a:pt x="19872" y="14300"/>
                  </a:lnTo>
                  <a:close/>
                  <a:moveTo>
                    <a:pt x="2657" y="14309"/>
                  </a:moveTo>
                  <a:cubicBezTo>
                    <a:pt x="2659" y="14322"/>
                    <a:pt x="2665" y="14337"/>
                    <a:pt x="2668" y="14350"/>
                  </a:cubicBezTo>
                  <a:cubicBezTo>
                    <a:pt x="2672" y="14364"/>
                    <a:pt x="2675" y="14378"/>
                    <a:pt x="2677" y="14392"/>
                  </a:cubicBezTo>
                  <a:lnTo>
                    <a:pt x="2674" y="14389"/>
                  </a:lnTo>
                  <a:cubicBezTo>
                    <a:pt x="2646" y="14390"/>
                    <a:pt x="2629" y="14339"/>
                    <a:pt x="2606" y="14318"/>
                  </a:cubicBezTo>
                  <a:cubicBezTo>
                    <a:pt x="2622" y="14304"/>
                    <a:pt x="2641" y="14312"/>
                    <a:pt x="2657" y="14309"/>
                  </a:cubicBezTo>
                  <a:close/>
                  <a:moveTo>
                    <a:pt x="20034" y="14335"/>
                  </a:moveTo>
                  <a:cubicBezTo>
                    <a:pt x="19955" y="14308"/>
                    <a:pt x="19994" y="14392"/>
                    <a:pt x="19934" y="14442"/>
                  </a:cubicBezTo>
                  <a:cubicBezTo>
                    <a:pt x="20009" y="14468"/>
                    <a:pt x="19996" y="14356"/>
                    <a:pt x="20034" y="14335"/>
                  </a:cubicBezTo>
                  <a:close/>
                  <a:moveTo>
                    <a:pt x="19411" y="14353"/>
                  </a:moveTo>
                  <a:cubicBezTo>
                    <a:pt x="19413" y="14361"/>
                    <a:pt x="19416" y="14371"/>
                    <a:pt x="19417" y="14380"/>
                  </a:cubicBezTo>
                  <a:cubicBezTo>
                    <a:pt x="19409" y="14384"/>
                    <a:pt x="19400" y="14389"/>
                    <a:pt x="19393" y="14395"/>
                  </a:cubicBezTo>
                  <a:cubicBezTo>
                    <a:pt x="19399" y="14381"/>
                    <a:pt x="19404" y="14366"/>
                    <a:pt x="19411" y="14353"/>
                  </a:cubicBezTo>
                  <a:close/>
                  <a:moveTo>
                    <a:pt x="2411" y="14371"/>
                  </a:moveTo>
                  <a:cubicBezTo>
                    <a:pt x="2438" y="14405"/>
                    <a:pt x="2393" y="14419"/>
                    <a:pt x="2441" y="14460"/>
                  </a:cubicBezTo>
                  <a:cubicBezTo>
                    <a:pt x="2572" y="14478"/>
                    <a:pt x="2478" y="14343"/>
                    <a:pt x="2411" y="14371"/>
                  </a:cubicBezTo>
                  <a:close/>
                  <a:moveTo>
                    <a:pt x="2843" y="14406"/>
                  </a:moveTo>
                  <a:lnTo>
                    <a:pt x="2846" y="14406"/>
                  </a:lnTo>
                  <a:cubicBezTo>
                    <a:pt x="2864" y="14437"/>
                    <a:pt x="2886" y="14469"/>
                    <a:pt x="2905" y="14501"/>
                  </a:cubicBezTo>
                  <a:cubicBezTo>
                    <a:pt x="2958" y="14591"/>
                    <a:pt x="3000" y="14677"/>
                    <a:pt x="2931" y="14722"/>
                  </a:cubicBezTo>
                  <a:cubicBezTo>
                    <a:pt x="2955" y="14787"/>
                    <a:pt x="3026" y="14795"/>
                    <a:pt x="3059" y="14838"/>
                  </a:cubicBezTo>
                  <a:cubicBezTo>
                    <a:pt x="3028" y="14814"/>
                    <a:pt x="2995" y="14800"/>
                    <a:pt x="2964" y="14782"/>
                  </a:cubicBezTo>
                  <a:cubicBezTo>
                    <a:pt x="2954" y="14766"/>
                    <a:pt x="2946" y="14751"/>
                    <a:pt x="2934" y="14737"/>
                  </a:cubicBezTo>
                  <a:cubicBezTo>
                    <a:pt x="2924" y="14725"/>
                    <a:pt x="2909" y="14724"/>
                    <a:pt x="2902" y="14734"/>
                  </a:cubicBezTo>
                  <a:cubicBezTo>
                    <a:pt x="2900" y="14737"/>
                    <a:pt x="2896" y="14739"/>
                    <a:pt x="2896" y="14743"/>
                  </a:cubicBezTo>
                  <a:cubicBezTo>
                    <a:pt x="2873" y="14711"/>
                    <a:pt x="2860" y="14670"/>
                    <a:pt x="2846" y="14628"/>
                  </a:cubicBezTo>
                  <a:cubicBezTo>
                    <a:pt x="2842" y="14618"/>
                    <a:pt x="2840" y="14611"/>
                    <a:pt x="2837" y="14601"/>
                  </a:cubicBezTo>
                  <a:cubicBezTo>
                    <a:pt x="2849" y="14587"/>
                    <a:pt x="2851" y="14554"/>
                    <a:pt x="2828" y="14557"/>
                  </a:cubicBezTo>
                  <a:cubicBezTo>
                    <a:pt x="2817" y="14512"/>
                    <a:pt x="2834" y="14505"/>
                    <a:pt x="2866" y="14516"/>
                  </a:cubicBezTo>
                  <a:cubicBezTo>
                    <a:pt x="2865" y="14512"/>
                    <a:pt x="2862" y="14507"/>
                    <a:pt x="2861" y="14504"/>
                  </a:cubicBezTo>
                  <a:cubicBezTo>
                    <a:pt x="2864" y="14503"/>
                    <a:pt x="2868" y="14502"/>
                    <a:pt x="2869" y="14498"/>
                  </a:cubicBezTo>
                  <a:cubicBezTo>
                    <a:pt x="2876" y="14483"/>
                    <a:pt x="2874" y="14464"/>
                    <a:pt x="2866" y="14445"/>
                  </a:cubicBezTo>
                  <a:cubicBezTo>
                    <a:pt x="2861" y="14432"/>
                    <a:pt x="2853" y="14418"/>
                    <a:pt x="2843" y="14406"/>
                  </a:cubicBezTo>
                  <a:close/>
                  <a:moveTo>
                    <a:pt x="20019" y="14421"/>
                  </a:moveTo>
                  <a:cubicBezTo>
                    <a:pt x="20004" y="14435"/>
                    <a:pt x="19992" y="14464"/>
                    <a:pt x="19981" y="14498"/>
                  </a:cubicBezTo>
                  <a:cubicBezTo>
                    <a:pt x="20024" y="14527"/>
                    <a:pt x="20048" y="14467"/>
                    <a:pt x="20075" y="14421"/>
                  </a:cubicBezTo>
                  <a:cubicBezTo>
                    <a:pt x="20054" y="14407"/>
                    <a:pt x="20035" y="14407"/>
                    <a:pt x="20019" y="14421"/>
                  </a:cubicBezTo>
                  <a:close/>
                  <a:moveTo>
                    <a:pt x="2840" y="14445"/>
                  </a:moveTo>
                  <a:cubicBezTo>
                    <a:pt x="2846" y="14457"/>
                    <a:pt x="2851" y="14469"/>
                    <a:pt x="2849" y="14477"/>
                  </a:cubicBezTo>
                  <a:cubicBezTo>
                    <a:pt x="2843" y="14468"/>
                    <a:pt x="2835" y="14462"/>
                    <a:pt x="2828" y="14457"/>
                  </a:cubicBezTo>
                  <a:cubicBezTo>
                    <a:pt x="2833" y="14456"/>
                    <a:pt x="2836" y="14452"/>
                    <a:pt x="2840" y="14445"/>
                  </a:cubicBezTo>
                  <a:close/>
                  <a:moveTo>
                    <a:pt x="19289" y="14445"/>
                  </a:moveTo>
                  <a:cubicBezTo>
                    <a:pt x="19304" y="14445"/>
                    <a:pt x="19313" y="14460"/>
                    <a:pt x="19322" y="14474"/>
                  </a:cubicBezTo>
                  <a:cubicBezTo>
                    <a:pt x="19303" y="14501"/>
                    <a:pt x="19286" y="14530"/>
                    <a:pt x="19269" y="14557"/>
                  </a:cubicBezTo>
                  <a:cubicBezTo>
                    <a:pt x="19266" y="14562"/>
                    <a:pt x="19263" y="14567"/>
                    <a:pt x="19260" y="14572"/>
                  </a:cubicBezTo>
                  <a:cubicBezTo>
                    <a:pt x="19264" y="14532"/>
                    <a:pt x="19257" y="14498"/>
                    <a:pt x="19289" y="14445"/>
                  </a:cubicBezTo>
                  <a:close/>
                  <a:moveTo>
                    <a:pt x="1141" y="14468"/>
                  </a:moveTo>
                  <a:cubicBezTo>
                    <a:pt x="1133" y="14474"/>
                    <a:pt x="1134" y="14489"/>
                    <a:pt x="1141" y="14501"/>
                  </a:cubicBezTo>
                  <a:lnTo>
                    <a:pt x="1150" y="14513"/>
                  </a:lnTo>
                  <a:cubicBezTo>
                    <a:pt x="1177" y="14560"/>
                    <a:pt x="1207" y="14614"/>
                    <a:pt x="1200" y="14657"/>
                  </a:cubicBezTo>
                  <a:cubicBezTo>
                    <a:pt x="1198" y="14669"/>
                    <a:pt x="1205" y="14684"/>
                    <a:pt x="1215" y="14690"/>
                  </a:cubicBezTo>
                  <a:cubicBezTo>
                    <a:pt x="1224" y="14696"/>
                    <a:pt x="1233" y="14690"/>
                    <a:pt x="1235" y="14678"/>
                  </a:cubicBezTo>
                  <a:cubicBezTo>
                    <a:pt x="1240" y="14644"/>
                    <a:pt x="1231" y="14611"/>
                    <a:pt x="1218" y="14578"/>
                  </a:cubicBezTo>
                  <a:cubicBezTo>
                    <a:pt x="1205" y="14548"/>
                    <a:pt x="1191" y="14518"/>
                    <a:pt x="1176" y="14492"/>
                  </a:cubicBezTo>
                  <a:lnTo>
                    <a:pt x="1167" y="14480"/>
                  </a:lnTo>
                  <a:cubicBezTo>
                    <a:pt x="1161" y="14469"/>
                    <a:pt x="1148" y="14463"/>
                    <a:pt x="1141" y="14468"/>
                  </a:cubicBezTo>
                  <a:close/>
                  <a:moveTo>
                    <a:pt x="1602" y="14489"/>
                  </a:moveTo>
                  <a:cubicBezTo>
                    <a:pt x="1591" y="14491"/>
                    <a:pt x="1585" y="14506"/>
                    <a:pt x="1590" y="14522"/>
                  </a:cubicBezTo>
                  <a:cubicBezTo>
                    <a:pt x="1609" y="14583"/>
                    <a:pt x="1641" y="14641"/>
                    <a:pt x="1690" y="14705"/>
                  </a:cubicBezTo>
                  <a:cubicBezTo>
                    <a:pt x="1700" y="14717"/>
                    <a:pt x="1712" y="14720"/>
                    <a:pt x="1720" y="14711"/>
                  </a:cubicBezTo>
                  <a:cubicBezTo>
                    <a:pt x="1726" y="14703"/>
                    <a:pt x="1728" y="14692"/>
                    <a:pt x="1723" y="14681"/>
                  </a:cubicBezTo>
                  <a:cubicBezTo>
                    <a:pt x="1722" y="14678"/>
                    <a:pt x="1719" y="14675"/>
                    <a:pt x="1717" y="14672"/>
                  </a:cubicBezTo>
                  <a:cubicBezTo>
                    <a:pt x="1674" y="14616"/>
                    <a:pt x="1647" y="14565"/>
                    <a:pt x="1631" y="14513"/>
                  </a:cubicBezTo>
                  <a:cubicBezTo>
                    <a:pt x="1627" y="14498"/>
                    <a:pt x="1613" y="14487"/>
                    <a:pt x="1602" y="14489"/>
                  </a:cubicBezTo>
                  <a:close/>
                  <a:moveTo>
                    <a:pt x="1812" y="14516"/>
                  </a:moveTo>
                  <a:cubicBezTo>
                    <a:pt x="1844" y="14544"/>
                    <a:pt x="1857" y="14638"/>
                    <a:pt x="1906" y="14619"/>
                  </a:cubicBezTo>
                  <a:cubicBezTo>
                    <a:pt x="1872" y="14591"/>
                    <a:pt x="1860" y="14497"/>
                    <a:pt x="1812" y="14516"/>
                  </a:cubicBezTo>
                  <a:close/>
                  <a:moveTo>
                    <a:pt x="19931" y="14533"/>
                  </a:moveTo>
                  <a:cubicBezTo>
                    <a:pt x="19923" y="14530"/>
                    <a:pt x="19911" y="14537"/>
                    <a:pt x="19907" y="14545"/>
                  </a:cubicBezTo>
                  <a:cubicBezTo>
                    <a:pt x="19898" y="14567"/>
                    <a:pt x="19891" y="14589"/>
                    <a:pt x="19883" y="14610"/>
                  </a:cubicBezTo>
                  <a:cubicBezTo>
                    <a:pt x="19867" y="14654"/>
                    <a:pt x="19851" y="14695"/>
                    <a:pt x="19824" y="14728"/>
                  </a:cubicBezTo>
                  <a:cubicBezTo>
                    <a:pt x="19823" y="14730"/>
                    <a:pt x="19823" y="14732"/>
                    <a:pt x="19821" y="14734"/>
                  </a:cubicBezTo>
                  <a:cubicBezTo>
                    <a:pt x="19818" y="14742"/>
                    <a:pt x="19817" y="14750"/>
                    <a:pt x="19821" y="14755"/>
                  </a:cubicBezTo>
                  <a:cubicBezTo>
                    <a:pt x="19822" y="14756"/>
                    <a:pt x="19823" y="14758"/>
                    <a:pt x="19824" y="14758"/>
                  </a:cubicBezTo>
                  <a:lnTo>
                    <a:pt x="19818" y="14773"/>
                  </a:lnTo>
                  <a:cubicBezTo>
                    <a:pt x="19850" y="14794"/>
                    <a:pt x="19875" y="14794"/>
                    <a:pt x="19895" y="14761"/>
                  </a:cubicBezTo>
                  <a:cubicBezTo>
                    <a:pt x="19882" y="14749"/>
                    <a:pt x="19881" y="14733"/>
                    <a:pt x="19866" y="14722"/>
                  </a:cubicBezTo>
                  <a:cubicBezTo>
                    <a:pt x="19886" y="14690"/>
                    <a:pt x="19900" y="14654"/>
                    <a:pt x="19913" y="14619"/>
                  </a:cubicBezTo>
                  <a:cubicBezTo>
                    <a:pt x="19920" y="14598"/>
                    <a:pt x="19928" y="14577"/>
                    <a:pt x="19937" y="14557"/>
                  </a:cubicBezTo>
                  <a:cubicBezTo>
                    <a:pt x="19941" y="14547"/>
                    <a:pt x="19938" y="14537"/>
                    <a:pt x="19931" y="14533"/>
                  </a:cubicBezTo>
                  <a:close/>
                  <a:moveTo>
                    <a:pt x="2707" y="14542"/>
                  </a:moveTo>
                  <a:cubicBezTo>
                    <a:pt x="2738" y="14548"/>
                    <a:pt x="2771" y="14548"/>
                    <a:pt x="2793" y="14598"/>
                  </a:cubicBezTo>
                  <a:lnTo>
                    <a:pt x="2798" y="14592"/>
                  </a:lnTo>
                  <a:cubicBezTo>
                    <a:pt x="2804" y="14607"/>
                    <a:pt x="2808" y="14621"/>
                    <a:pt x="2813" y="14637"/>
                  </a:cubicBezTo>
                  <a:cubicBezTo>
                    <a:pt x="2832" y="14693"/>
                    <a:pt x="2854" y="14751"/>
                    <a:pt x="2896" y="14793"/>
                  </a:cubicBezTo>
                  <a:lnTo>
                    <a:pt x="2890" y="14793"/>
                  </a:lnTo>
                  <a:cubicBezTo>
                    <a:pt x="2876" y="14802"/>
                    <a:pt x="2884" y="14820"/>
                    <a:pt x="2884" y="14835"/>
                  </a:cubicBezTo>
                  <a:cubicBezTo>
                    <a:pt x="2883" y="14835"/>
                    <a:pt x="2880" y="14837"/>
                    <a:pt x="2878" y="14838"/>
                  </a:cubicBezTo>
                  <a:lnTo>
                    <a:pt x="2869" y="14841"/>
                  </a:lnTo>
                  <a:cubicBezTo>
                    <a:pt x="2866" y="14842"/>
                    <a:pt x="2863" y="14844"/>
                    <a:pt x="2861" y="14847"/>
                  </a:cubicBezTo>
                  <a:lnTo>
                    <a:pt x="2843" y="14820"/>
                  </a:lnTo>
                  <a:cubicBezTo>
                    <a:pt x="2793" y="14738"/>
                    <a:pt x="2744" y="14651"/>
                    <a:pt x="2707" y="14563"/>
                  </a:cubicBezTo>
                  <a:lnTo>
                    <a:pt x="2716" y="14563"/>
                  </a:lnTo>
                  <a:lnTo>
                    <a:pt x="2707" y="14542"/>
                  </a:lnTo>
                  <a:close/>
                  <a:moveTo>
                    <a:pt x="1726" y="14563"/>
                  </a:moveTo>
                  <a:cubicBezTo>
                    <a:pt x="1675" y="14749"/>
                    <a:pt x="1947" y="14612"/>
                    <a:pt x="1726" y="14563"/>
                  </a:cubicBezTo>
                  <a:close/>
                  <a:moveTo>
                    <a:pt x="2592" y="14610"/>
                  </a:moveTo>
                  <a:cubicBezTo>
                    <a:pt x="2567" y="14602"/>
                    <a:pt x="2547" y="14616"/>
                    <a:pt x="2559" y="14660"/>
                  </a:cubicBezTo>
                  <a:cubicBezTo>
                    <a:pt x="2594" y="14643"/>
                    <a:pt x="2611" y="14737"/>
                    <a:pt x="2651" y="14690"/>
                  </a:cubicBezTo>
                  <a:cubicBezTo>
                    <a:pt x="2646" y="14650"/>
                    <a:pt x="2616" y="14619"/>
                    <a:pt x="2592" y="14610"/>
                  </a:cubicBezTo>
                  <a:close/>
                  <a:moveTo>
                    <a:pt x="20173" y="14687"/>
                  </a:moveTo>
                  <a:cubicBezTo>
                    <a:pt x="20164" y="14687"/>
                    <a:pt x="20154" y="14697"/>
                    <a:pt x="20149" y="14708"/>
                  </a:cubicBezTo>
                  <a:cubicBezTo>
                    <a:pt x="20148" y="14710"/>
                    <a:pt x="20150" y="14711"/>
                    <a:pt x="20149" y="14714"/>
                  </a:cubicBezTo>
                  <a:cubicBezTo>
                    <a:pt x="20143" y="14744"/>
                    <a:pt x="20122" y="14785"/>
                    <a:pt x="20108" y="14817"/>
                  </a:cubicBezTo>
                  <a:lnTo>
                    <a:pt x="20099" y="14841"/>
                  </a:lnTo>
                  <a:cubicBezTo>
                    <a:pt x="20093" y="14855"/>
                    <a:pt x="20095" y="14869"/>
                    <a:pt x="20105" y="14873"/>
                  </a:cubicBezTo>
                  <a:cubicBezTo>
                    <a:pt x="20115" y="14877"/>
                    <a:pt x="20129" y="14869"/>
                    <a:pt x="20135" y="14855"/>
                  </a:cubicBezTo>
                  <a:lnTo>
                    <a:pt x="20146" y="14832"/>
                  </a:lnTo>
                  <a:cubicBezTo>
                    <a:pt x="20163" y="14797"/>
                    <a:pt x="20183" y="14752"/>
                    <a:pt x="20191" y="14714"/>
                  </a:cubicBezTo>
                  <a:cubicBezTo>
                    <a:pt x="20194" y="14700"/>
                    <a:pt x="20185" y="14687"/>
                    <a:pt x="20173" y="14687"/>
                  </a:cubicBezTo>
                  <a:close/>
                  <a:moveTo>
                    <a:pt x="1215" y="14761"/>
                  </a:moveTo>
                  <a:cubicBezTo>
                    <a:pt x="1314" y="14954"/>
                    <a:pt x="1365" y="14798"/>
                    <a:pt x="1215" y="14761"/>
                  </a:cubicBezTo>
                  <a:close/>
                  <a:moveTo>
                    <a:pt x="1336" y="14805"/>
                  </a:moveTo>
                  <a:cubicBezTo>
                    <a:pt x="1368" y="14835"/>
                    <a:pt x="1385" y="14931"/>
                    <a:pt x="1430" y="14912"/>
                  </a:cubicBezTo>
                  <a:cubicBezTo>
                    <a:pt x="1397" y="14882"/>
                    <a:pt x="1381" y="14786"/>
                    <a:pt x="1336" y="14805"/>
                  </a:cubicBezTo>
                  <a:close/>
                  <a:moveTo>
                    <a:pt x="2329" y="14829"/>
                  </a:moveTo>
                  <a:cubicBezTo>
                    <a:pt x="2371" y="14905"/>
                    <a:pt x="2405" y="14907"/>
                    <a:pt x="2423" y="14935"/>
                  </a:cubicBezTo>
                  <a:cubicBezTo>
                    <a:pt x="2427" y="14913"/>
                    <a:pt x="2375" y="14803"/>
                    <a:pt x="2329" y="14829"/>
                  </a:cubicBezTo>
                  <a:close/>
                  <a:moveTo>
                    <a:pt x="2533" y="14841"/>
                  </a:moveTo>
                  <a:cubicBezTo>
                    <a:pt x="2579" y="14914"/>
                    <a:pt x="2578" y="14961"/>
                    <a:pt x="2630" y="14965"/>
                  </a:cubicBezTo>
                  <a:lnTo>
                    <a:pt x="2648" y="14997"/>
                  </a:lnTo>
                  <a:cubicBezTo>
                    <a:pt x="2663" y="14989"/>
                    <a:pt x="2675" y="15003"/>
                    <a:pt x="2689" y="15000"/>
                  </a:cubicBezTo>
                  <a:cubicBezTo>
                    <a:pt x="2678" y="14981"/>
                    <a:pt x="2664" y="14960"/>
                    <a:pt x="2651" y="14953"/>
                  </a:cubicBezTo>
                  <a:cubicBezTo>
                    <a:pt x="2615" y="14891"/>
                    <a:pt x="2582" y="14832"/>
                    <a:pt x="2533" y="14841"/>
                  </a:cubicBezTo>
                  <a:close/>
                  <a:moveTo>
                    <a:pt x="1079" y="14867"/>
                  </a:moveTo>
                  <a:cubicBezTo>
                    <a:pt x="1113" y="14949"/>
                    <a:pt x="1147" y="15034"/>
                    <a:pt x="1194" y="15042"/>
                  </a:cubicBezTo>
                  <a:cubicBezTo>
                    <a:pt x="1198" y="14990"/>
                    <a:pt x="1130" y="14854"/>
                    <a:pt x="1079" y="14867"/>
                  </a:cubicBezTo>
                  <a:close/>
                  <a:moveTo>
                    <a:pt x="19863" y="14879"/>
                  </a:moveTo>
                  <a:cubicBezTo>
                    <a:pt x="19853" y="14879"/>
                    <a:pt x="19844" y="14886"/>
                    <a:pt x="19839" y="14897"/>
                  </a:cubicBezTo>
                  <a:cubicBezTo>
                    <a:pt x="19838" y="14900"/>
                    <a:pt x="19837" y="14905"/>
                    <a:pt x="19836" y="14909"/>
                  </a:cubicBezTo>
                  <a:cubicBezTo>
                    <a:pt x="19812" y="15034"/>
                    <a:pt x="19757" y="15150"/>
                    <a:pt x="19706" y="15248"/>
                  </a:cubicBezTo>
                  <a:cubicBezTo>
                    <a:pt x="19698" y="15263"/>
                    <a:pt x="19702" y="15281"/>
                    <a:pt x="19712" y="15287"/>
                  </a:cubicBezTo>
                  <a:cubicBezTo>
                    <a:pt x="19723" y="15292"/>
                    <a:pt x="19737" y="15283"/>
                    <a:pt x="19745" y="15269"/>
                  </a:cubicBezTo>
                  <a:cubicBezTo>
                    <a:pt x="19795" y="15172"/>
                    <a:pt x="19854" y="15041"/>
                    <a:pt x="19880" y="14906"/>
                  </a:cubicBezTo>
                  <a:cubicBezTo>
                    <a:pt x="19883" y="14890"/>
                    <a:pt x="19876" y="14879"/>
                    <a:pt x="19863" y="14879"/>
                  </a:cubicBezTo>
                  <a:close/>
                  <a:moveTo>
                    <a:pt x="3144" y="14935"/>
                  </a:moveTo>
                  <a:cubicBezTo>
                    <a:pt x="3151" y="14943"/>
                    <a:pt x="3160" y="14960"/>
                    <a:pt x="3171" y="14988"/>
                  </a:cubicBezTo>
                  <a:cubicBezTo>
                    <a:pt x="3166" y="14992"/>
                    <a:pt x="3160" y="14995"/>
                    <a:pt x="3156" y="15000"/>
                  </a:cubicBezTo>
                  <a:lnTo>
                    <a:pt x="3156" y="14994"/>
                  </a:lnTo>
                  <a:cubicBezTo>
                    <a:pt x="3149" y="14983"/>
                    <a:pt x="3143" y="14978"/>
                    <a:pt x="3138" y="14974"/>
                  </a:cubicBezTo>
                  <a:cubicBezTo>
                    <a:pt x="3134" y="14963"/>
                    <a:pt x="3130" y="14953"/>
                    <a:pt x="3126" y="14944"/>
                  </a:cubicBezTo>
                  <a:lnTo>
                    <a:pt x="3124" y="14938"/>
                  </a:lnTo>
                  <a:lnTo>
                    <a:pt x="3129" y="14938"/>
                  </a:lnTo>
                  <a:lnTo>
                    <a:pt x="3135" y="14938"/>
                  </a:lnTo>
                  <a:cubicBezTo>
                    <a:pt x="3138" y="14937"/>
                    <a:pt x="3141" y="14937"/>
                    <a:pt x="3144" y="14935"/>
                  </a:cubicBezTo>
                  <a:close/>
                  <a:moveTo>
                    <a:pt x="3194" y="15024"/>
                  </a:moveTo>
                  <a:cubicBezTo>
                    <a:pt x="3211" y="15031"/>
                    <a:pt x="3227" y="15048"/>
                    <a:pt x="3242" y="15065"/>
                  </a:cubicBezTo>
                  <a:cubicBezTo>
                    <a:pt x="3258" y="15094"/>
                    <a:pt x="3273" y="15124"/>
                    <a:pt x="3292" y="15154"/>
                  </a:cubicBezTo>
                  <a:cubicBezTo>
                    <a:pt x="3280" y="15176"/>
                    <a:pt x="3235" y="15137"/>
                    <a:pt x="3274" y="15198"/>
                  </a:cubicBezTo>
                  <a:cubicBezTo>
                    <a:pt x="3294" y="15224"/>
                    <a:pt x="3298" y="15186"/>
                    <a:pt x="3316" y="15186"/>
                  </a:cubicBezTo>
                  <a:cubicBezTo>
                    <a:pt x="3335" y="15216"/>
                    <a:pt x="3354" y="15247"/>
                    <a:pt x="3375" y="15278"/>
                  </a:cubicBezTo>
                  <a:cubicBezTo>
                    <a:pt x="3375" y="15279"/>
                    <a:pt x="3377" y="15280"/>
                    <a:pt x="3378" y="15281"/>
                  </a:cubicBezTo>
                  <a:cubicBezTo>
                    <a:pt x="3347" y="15280"/>
                    <a:pt x="3361" y="15314"/>
                    <a:pt x="3378" y="15355"/>
                  </a:cubicBezTo>
                  <a:cubicBezTo>
                    <a:pt x="3394" y="15394"/>
                    <a:pt x="3413" y="15438"/>
                    <a:pt x="3387" y="15458"/>
                  </a:cubicBezTo>
                  <a:cubicBezTo>
                    <a:pt x="3347" y="15394"/>
                    <a:pt x="3309" y="15324"/>
                    <a:pt x="3271" y="15251"/>
                  </a:cubicBezTo>
                  <a:cubicBezTo>
                    <a:pt x="3243" y="15196"/>
                    <a:pt x="3216" y="15140"/>
                    <a:pt x="3191" y="15089"/>
                  </a:cubicBezTo>
                  <a:cubicBezTo>
                    <a:pt x="3194" y="15070"/>
                    <a:pt x="3192" y="15047"/>
                    <a:pt x="3191" y="15027"/>
                  </a:cubicBezTo>
                  <a:cubicBezTo>
                    <a:pt x="3193" y="15026"/>
                    <a:pt x="3194" y="15025"/>
                    <a:pt x="3194" y="15024"/>
                  </a:cubicBezTo>
                  <a:close/>
                  <a:moveTo>
                    <a:pt x="20040" y="15036"/>
                  </a:moveTo>
                  <a:cubicBezTo>
                    <a:pt x="20009" y="15104"/>
                    <a:pt x="19927" y="15124"/>
                    <a:pt x="19981" y="15172"/>
                  </a:cubicBezTo>
                  <a:cubicBezTo>
                    <a:pt x="20013" y="15104"/>
                    <a:pt x="20095" y="15083"/>
                    <a:pt x="20040" y="15036"/>
                  </a:cubicBezTo>
                  <a:close/>
                  <a:moveTo>
                    <a:pt x="1395" y="15039"/>
                  </a:moveTo>
                  <a:cubicBezTo>
                    <a:pt x="1383" y="15029"/>
                    <a:pt x="1371" y="15033"/>
                    <a:pt x="1368" y="15050"/>
                  </a:cubicBezTo>
                  <a:cubicBezTo>
                    <a:pt x="1366" y="15068"/>
                    <a:pt x="1371" y="15090"/>
                    <a:pt x="1383" y="15101"/>
                  </a:cubicBezTo>
                  <a:lnTo>
                    <a:pt x="1389" y="15107"/>
                  </a:lnTo>
                  <a:cubicBezTo>
                    <a:pt x="1402" y="15117"/>
                    <a:pt x="1422" y="15134"/>
                    <a:pt x="1448" y="15127"/>
                  </a:cubicBezTo>
                  <a:cubicBezTo>
                    <a:pt x="1459" y="15124"/>
                    <a:pt x="1465" y="15106"/>
                    <a:pt x="1460" y="15086"/>
                  </a:cubicBezTo>
                  <a:cubicBezTo>
                    <a:pt x="1459" y="15084"/>
                    <a:pt x="1458" y="15081"/>
                    <a:pt x="1457" y="15080"/>
                  </a:cubicBezTo>
                  <a:cubicBezTo>
                    <a:pt x="1451" y="15063"/>
                    <a:pt x="1441" y="15054"/>
                    <a:pt x="1430" y="15056"/>
                  </a:cubicBezTo>
                  <a:cubicBezTo>
                    <a:pt x="1419" y="15059"/>
                    <a:pt x="1411" y="15054"/>
                    <a:pt x="1401" y="15045"/>
                  </a:cubicBezTo>
                  <a:lnTo>
                    <a:pt x="1395" y="15039"/>
                  </a:lnTo>
                  <a:close/>
                  <a:moveTo>
                    <a:pt x="19402" y="15115"/>
                  </a:moveTo>
                  <a:cubicBezTo>
                    <a:pt x="19341" y="15198"/>
                    <a:pt x="19275" y="15195"/>
                    <a:pt x="19248" y="15293"/>
                  </a:cubicBezTo>
                  <a:cubicBezTo>
                    <a:pt x="19263" y="15301"/>
                    <a:pt x="19276" y="15305"/>
                    <a:pt x="19292" y="15305"/>
                  </a:cubicBezTo>
                  <a:cubicBezTo>
                    <a:pt x="19292" y="15310"/>
                    <a:pt x="19293" y="15317"/>
                    <a:pt x="19295" y="15322"/>
                  </a:cubicBezTo>
                  <a:cubicBezTo>
                    <a:pt x="19307" y="15309"/>
                    <a:pt x="19321" y="15306"/>
                    <a:pt x="19337" y="15319"/>
                  </a:cubicBezTo>
                  <a:cubicBezTo>
                    <a:pt x="19342" y="15305"/>
                    <a:pt x="19346" y="15296"/>
                    <a:pt x="19352" y="15287"/>
                  </a:cubicBezTo>
                  <a:cubicBezTo>
                    <a:pt x="19364" y="15279"/>
                    <a:pt x="19377" y="15269"/>
                    <a:pt x="19387" y="15257"/>
                  </a:cubicBezTo>
                  <a:cubicBezTo>
                    <a:pt x="19397" y="15247"/>
                    <a:pt x="19404" y="15234"/>
                    <a:pt x="19411" y="15222"/>
                  </a:cubicBezTo>
                  <a:cubicBezTo>
                    <a:pt x="19413" y="15218"/>
                    <a:pt x="19417" y="15215"/>
                    <a:pt x="19419" y="15210"/>
                  </a:cubicBezTo>
                  <a:cubicBezTo>
                    <a:pt x="19419" y="15210"/>
                    <a:pt x="19417" y="15207"/>
                    <a:pt x="19417" y="15207"/>
                  </a:cubicBezTo>
                  <a:cubicBezTo>
                    <a:pt x="19428" y="15175"/>
                    <a:pt x="19425" y="15143"/>
                    <a:pt x="19402" y="15115"/>
                  </a:cubicBezTo>
                  <a:close/>
                  <a:moveTo>
                    <a:pt x="19668" y="15127"/>
                  </a:moveTo>
                  <a:cubicBezTo>
                    <a:pt x="19641" y="15161"/>
                    <a:pt x="19575" y="15203"/>
                    <a:pt x="19609" y="15222"/>
                  </a:cubicBezTo>
                  <a:cubicBezTo>
                    <a:pt x="19676" y="15204"/>
                    <a:pt x="19731" y="15153"/>
                    <a:pt x="19668" y="15127"/>
                  </a:cubicBezTo>
                  <a:close/>
                  <a:moveTo>
                    <a:pt x="2846" y="15192"/>
                  </a:moveTo>
                  <a:cubicBezTo>
                    <a:pt x="2815" y="15203"/>
                    <a:pt x="2816" y="15230"/>
                    <a:pt x="2828" y="15254"/>
                  </a:cubicBezTo>
                  <a:cubicBezTo>
                    <a:pt x="2840" y="15279"/>
                    <a:pt x="2864" y="15303"/>
                    <a:pt x="2881" y="15307"/>
                  </a:cubicBezTo>
                  <a:cubicBezTo>
                    <a:pt x="2965" y="15298"/>
                    <a:pt x="2865" y="15233"/>
                    <a:pt x="2846" y="15192"/>
                  </a:cubicBezTo>
                  <a:close/>
                  <a:moveTo>
                    <a:pt x="2828" y="15254"/>
                  </a:moveTo>
                  <a:cubicBezTo>
                    <a:pt x="2806" y="15218"/>
                    <a:pt x="2784" y="15186"/>
                    <a:pt x="2754" y="15201"/>
                  </a:cubicBezTo>
                  <a:cubicBezTo>
                    <a:pt x="2783" y="15275"/>
                    <a:pt x="2824" y="15278"/>
                    <a:pt x="2861" y="15305"/>
                  </a:cubicBezTo>
                  <a:cubicBezTo>
                    <a:pt x="2850" y="15289"/>
                    <a:pt x="2839" y="15272"/>
                    <a:pt x="2828" y="15254"/>
                  </a:cubicBezTo>
                  <a:close/>
                  <a:moveTo>
                    <a:pt x="1498" y="15213"/>
                  </a:moveTo>
                  <a:cubicBezTo>
                    <a:pt x="1450" y="15206"/>
                    <a:pt x="1409" y="15224"/>
                    <a:pt x="1395" y="15231"/>
                  </a:cubicBezTo>
                  <a:cubicBezTo>
                    <a:pt x="1445" y="15285"/>
                    <a:pt x="1495" y="15331"/>
                    <a:pt x="1543" y="15411"/>
                  </a:cubicBezTo>
                  <a:cubicBezTo>
                    <a:pt x="1569" y="15346"/>
                    <a:pt x="1623" y="15396"/>
                    <a:pt x="1640" y="15334"/>
                  </a:cubicBezTo>
                  <a:cubicBezTo>
                    <a:pt x="1602" y="15250"/>
                    <a:pt x="1546" y="15220"/>
                    <a:pt x="1498" y="15213"/>
                  </a:cubicBezTo>
                  <a:close/>
                  <a:moveTo>
                    <a:pt x="19490" y="15334"/>
                  </a:moveTo>
                  <a:cubicBezTo>
                    <a:pt x="19480" y="15371"/>
                    <a:pt x="19416" y="15430"/>
                    <a:pt x="19440" y="15452"/>
                  </a:cubicBezTo>
                  <a:cubicBezTo>
                    <a:pt x="19433" y="15462"/>
                    <a:pt x="19424" y="15470"/>
                    <a:pt x="19414" y="15479"/>
                  </a:cubicBezTo>
                  <a:cubicBezTo>
                    <a:pt x="19412" y="15480"/>
                    <a:pt x="19409" y="15482"/>
                    <a:pt x="19408" y="15485"/>
                  </a:cubicBezTo>
                  <a:cubicBezTo>
                    <a:pt x="19404" y="15491"/>
                    <a:pt x="19402" y="15497"/>
                    <a:pt x="19405" y="15502"/>
                  </a:cubicBezTo>
                  <a:cubicBezTo>
                    <a:pt x="19408" y="15510"/>
                    <a:pt x="19418" y="15512"/>
                    <a:pt x="19425" y="15505"/>
                  </a:cubicBezTo>
                  <a:cubicBezTo>
                    <a:pt x="19440" y="15494"/>
                    <a:pt x="19464" y="15476"/>
                    <a:pt x="19476" y="15446"/>
                  </a:cubicBezTo>
                  <a:lnTo>
                    <a:pt x="19482" y="15452"/>
                  </a:lnTo>
                  <a:cubicBezTo>
                    <a:pt x="19513" y="15424"/>
                    <a:pt x="19544" y="15399"/>
                    <a:pt x="19573" y="15358"/>
                  </a:cubicBezTo>
                  <a:cubicBezTo>
                    <a:pt x="19542" y="15332"/>
                    <a:pt x="19516" y="15328"/>
                    <a:pt x="19490" y="15334"/>
                  </a:cubicBezTo>
                  <a:close/>
                  <a:moveTo>
                    <a:pt x="2837" y="15337"/>
                  </a:moveTo>
                  <a:cubicBezTo>
                    <a:pt x="2818" y="15349"/>
                    <a:pt x="2830" y="15392"/>
                    <a:pt x="2926" y="15429"/>
                  </a:cubicBezTo>
                  <a:cubicBezTo>
                    <a:pt x="2906" y="15344"/>
                    <a:pt x="2856" y="15325"/>
                    <a:pt x="2837" y="15337"/>
                  </a:cubicBezTo>
                  <a:close/>
                  <a:moveTo>
                    <a:pt x="19644" y="15346"/>
                  </a:moveTo>
                  <a:lnTo>
                    <a:pt x="19603" y="15414"/>
                  </a:lnTo>
                  <a:lnTo>
                    <a:pt x="19659" y="15440"/>
                  </a:lnTo>
                  <a:lnTo>
                    <a:pt x="19697" y="15372"/>
                  </a:lnTo>
                  <a:lnTo>
                    <a:pt x="19644" y="15346"/>
                  </a:lnTo>
                  <a:close/>
                  <a:moveTo>
                    <a:pt x="2825" y="15387"/>
                  </a:moveTo>
                  <a:cubicBezTo>
                    <a:pt x="2819" y="15439"/>
                    <a:pt x="2884" y="15501"/>
                    <a:pt x="2923" y="15514"/>
                  </a:cubicBezTo>
                  <a:cubicBezTo>
                    <a:pt x="2876" y="15442"/>
                    <a:pt x="2847" y="15394"/>
                    <a:pt x="2825" y="15387"/>
                  </a:cubicBezTo>
                  <a:close/>
                  <a:moveTo>
                    <a:pt x="19877" y="15414"/>
                  </a:moveTo>
                  <a:cubicBezTo>
                    <a:pt x="19867" y="15410"/>
                    <a:pt x="19853" y="15413"/>
                    <a:pt x="19845" y="15423"/>
                  </a:cubicBezTo>
                  <a:lnTo>
                    <a:pt x="19798" y="15479"/>
                  </a:lnTo>
                  <a:cubicBezTo>
                    <a:pt x="19790" y="15488"/>
                    <a:pt x="19793" y="15502"/>
                    <a:pt x="19804" y="15505"/>
                  </a:cubicBezTo>
                  <a:cubicBezTo>
                    <a:pt x="19814" y="15509"/>
                    <a:pt x="19828" y="15504"/>
                    <a:pt x="19836" y="15494"/>
                  </a:cubicBezTo>
                  <a:lnTo>
                    <a:pt x="19883" y="15437"/>
                  </a:lnTo>
                  <a:cubicBezTo>
                    <a:pt x="19892" y="15428"/>
                    <a:pt x="19889" y="15418"/>
                    <a:pt x="19877" y="15414"/>
                  </a:cubicBezTo>
                  <a:close/>
                  <a:moveTo>
                    <a:pt x="19606" y="15437"/>
                  </a:moveTo>
                  <a:cubicBezTo>
                    <a:pt x="19568" y="15477"/>
                    <a:pt x="19511" y="15521"/>
                    <a:pt x="19594" y="15532"/>
                  </a:cubicBezTo>
                  <a:lnTo>
                    <a:pt x="19647" y="15482"/>
                  </a:lnTo>
                  <a:cubicBezTo>
                    <a:pt x="19614" y="15471"/>
                    <a:pt x="19627" y="15451"/>
                    <a:pt x="19606" y="15437"/>
                  </a:cubicBezTo>
                  <a:close/>
                  <a:moveTo>
                    <a:pt x="1097" y="15520"/>
                  </a:moveTo>
                  <a:cubicBezTo>
                    <a:pt x="1027" y="15517"/>
                    <a:pt x="1141" y="15701"/>
                    <a:pt x="1167" y="15695"/>
                  </a:cubicBezTo>
                  <a:cubicBezTo>
                    <a:pt x="1173" y="15653"/>
                    <a:pt x="1129" y="15583"/>
                    <a:pt x="1097" y="15520"/>
                  </a:cubicBezTo>
                  <a:close/>
                  <a:moveTo>
                    <a:pt x="3449" y="15553"/>
                  </a:moveTo>
                  <a:cubicBezTo>
                    <a:pt x="3450" y="15555"/>
                    <a:pt x="3453" y="15557"/>
                    <a:pt x="3454" y="15559"/>
                  </a:cubicBezTo>
                  <a:cubicBezTo>
                    <a:pt x="3453" y="15559"/>
                    <a:pt x="3453" y="15562"/>
                    <a:pt x="3452" y="15562"/>
                  </a:cubicBezTo>
                  <a:lnTo>
                    <a:pt x="3449" y="15553"/>
                  </a:lnTo>
                  <a:close/>
                  <a:moveTo>
                    <a:pt x="19795" y="15570"/>
                  </a:moveTo>
                  <a:cubicBezTo>
                    <a:pt x="19778" y="15582"/>
                    <a:pt x="19677" y="15637"/>
                    <a:pt x="19727" y="15665"/>
                  </a:cubicBezTo>
                  <a:cubicBezTo>
                    <a:pt x="19738" y="15612"/>
                    <a:pt x="19846" y="15616"/>
                    <a:pt x="19795" y="15570"/>
                  </a:cubicBezTo>
                  <a:close/>
                  <a:moveTo>
                    <a:pt x="3475" y="15588"/>
                  </a:moveTo>
                  <a:cubicBezTo>
                    <a:pt x="3476" y="15588"/>
                    <a:pt x="3477" y="15589"/>
                    <a:pt x="3478" y="15588"/>
                  </a:cubicBezTo>
                  <a:cubicBezTo>
                    <a:pt x="3506" y="15622"/>
                    <a:pt x="3535" y="15659"/>
                    <a:pt x="3567" y="15695"/>
                  </a:cubicBezTo>
                  <a:cubicBezTo>
                    <a:pt x="3583" y="15729"/>
                    <a:pt x="3599" y="15743"/>
                    <a:pt x="3614" y="15748"/>
                  </a:cubicBezTo>
                  <a:cubicBezTo>
                    <a:pt x="3633" y="15768"/>
                    <a:pt x="3653" y="15789"/>
                    <a:pt x="3673" y="15810"/>
                  </a:cubicBezTo>
                  <a:cubicBezTo>
                    <a:pt x="3648" y="15765"/>
                    <a:pt x="3666" y="15769"/>
                    <a:pt x="3694" y="15792"/>
                  </a:cubicBezTo>
                  <a:cubicBezTo>
                    <a:pt x="3692" y="15796"/>
                    <a:pt x="3692" y="15802"/>
                    <a:pt x="3697" y="15807"/>
                  </a:cubicBezTo>
                  <a:cubicBezTo>
                    <a:pt x="3701" y="15812"/>
                    <a:pt x="3708" y="15814"/>
                    <a:pt x="3712" y="15810"/>
                  </a:cubicBezTo>
                  <a:cubicBezTo>
                    <a:pt x="3737" y="15835"/>
                    <a:pt x="3766" y="15868"/>
                    <a:pt x="3777" y="15892"/>
                  </a:cubicBezTo>
                  <a:cubicBezTo>
                    <a:pt x="3770" y="15940"/>
                    <a:pt x="3757" y="15910"/>
                    <a:pt x="3723" y="15934"/>
                  </a:cubicBezTo>
                  <a:cubicBezTo>
                    <a:pt x="3706" y="15911"/>
                    <a:pt x="3687" y="15895"/>
                    <a:pt x="3670" y="15872"/>
                  </a:cubicBezTo>
                  <a:cubicBezTo>
                    <a:pt x="3617" y="15797"/>
                    <a:pt x="3562" y="15724"/>
                    <a:pt x="3487" y="15686"/>
                  </a:cubicBezTo>
                  <a:lnTo>
                    <a:pt x="3484" y="15689"/>
                  </a:lnTo>
                  <a:cubicBezTo>
                    <a:pt x="3482" y="15687"/>
                    <a:pt x="3480" y="15685"/>
                    <a:pt x="3478" y="15683"/>
                  </a:cubicBezTo>
                  <a:cubicBezTo>
                    <a:pt x="3470" y="15668"/>
                    <a:pt x="3460" y="15653"/>
                    <a:pt x="3452" y="15638"/>
                  </a:cubicBezTo>
                  <a:cubicBezTo>
                    <a:pt x="3450" y="15635"/>
                    <a:pt x="3450" y="15633"/>
                    <a:pt x="3449" y="15630"/>
                  </a:cubicBezTo>
                  <a:lnTo>
                    <a:pt x="3454" y="15627"/>
                  </a:lnTo>
                  <a:cubicBezTo>
                    <a:pt x="3463" y="15616"/>
                    <a:pt x="3483" y="15610"/>
                    <a:pt x="3472" y="15591"/>
                  </a:cubicBezTo>
                  <a:cubicBezTo>
                    <a:pt x="3473" y="15591"/>
                    <a:pt x="3474" y="15588"/>
                    <a:pt x="3475" y="15588"/>
                  </a:cubicBezTo>
                  <a:close/>
                  <a:moveTo>
                    <a:pt x="19044" y="15597"/>
                  </a:moveTo>
                  <a:cubicBezTo>
                    <a:pt x="19045" y="15597"/>
                    <a:pt x="19046" y="15597"/>
                    <a:pt x="19047" y="15597"/>
                  </a:cubicBezTo>
                  <a:cubicBezTo>
                    <a:pt x="19053" y="15612"/>
                    <a:pt x="19035" y="15622"/>
                    <a:pt x="19026" y="15632"/>
                  </a:cubicBezTo>
                  <a:lnTo>
                    <a:pt x="19000" y="15677"/>
                  </a:lnTo>
                  <a:cubicBezTo>
                    <a:pt x="18987" y="15686"/>
                    <a:pt x="18971" y="15694"/>
                    <a:pt x="18959" y="15706"/>
                  </a:cubicBezTo>
                  <a:cubicBezTo>
                    <a:pt x="18950" y="15702"/>
                    <a:pt x="18944" y="15697"/>
                    <a:pt x="18938" y="15692"/>
                  </a:cubicBezTo>
                  <a:cubicBezTo>
                    <a:pt x="18944" y="15666"/>
                    <a:pt x="18959" y="15641"/>
                    <a:pt x="18979" y="15624"/>
                  </a:cubicBezTo>
                  <a:cubicBezTo>
                    <a:pt x="18999" y="15606"/>
                    <a:pt x="19022" y="15595"/>
                    <a:pt x="19044" y="15597"/>
                  </a:cubicBezTo>
                  <a:close/>
                  <a:moveTo>
                    <a:pt x="19496" y="15638"/>
                  </a:moveTo>
                  <a:lnTo>
                    <a:pt x="19452" y="15703"/>
                  </a:lnTo>
                  <a:lnTo>
                    <a:pt x="19505" y="15733"/>
                  </a:lnTo>
                  <a:lnTo>
                    <a:pt x="19547" y="15668"/>
                  </a:lnTo>
                  <a:lnTo>
                    <a:pt x="19496" y="15638"/>
                  </a:lnTo>
                  <a:close/>
                  <a:moveTo>
                    <a:pt x="19275" y="15819"/>
                  </a:moveTo>
                  <a:cubicBezTo>
                    <a:pt x="19247" y="15885"/>
                    <a:pt x="19214" y="15859"/>
                    <a:pt x="19186" y="15925"/>
                  </a:cubicBezTo>
                  <a:cubicBezTo>
                    <a:pt x="19237" y="15936"/>
                    <a:pt x="19205" y="15978"/>
                    <a:pt x="19245" y="15993"/>
                  </a:cubicBezTo>
                  <a:cubicBezTo>
                    <a:pt x="19274" y="15929"/>
                    <a:pt x="19304" y="15862"/>
                    <a:pt x="19275" y="15819"/>
                  </a:cubicBezTo>
                  <a:close/>
                  <a:moveTo>
                    <a:pt x="2101" y="15848"/>
                  </a:moveTo>
                  <a:cubicBezTo>
                    <a:pt x="2093" y="15852"/>
                    <a:pt x="2090" y="15863"/>
                    <a:pt x="2095" y="15875"/>
                  </a:cubicBezTo>
                  <a:cubicBezTo>
                    <a:pt x="2154" y="15991"/>
                    <a:pt x="2233" y="16106"/>
                    <a:pt x="2314" y="16215"/>
                  </a:cubicBezTo>
                  <a:lnTo>
                    <a:pt x="2320" y="16220"/>
                  </a:lnTo>
                  <a:cubicBezTo>
                    <a:pt x="2327" y="16231"/>
                    <a:pt x="2340" y="16232"/>
                    <a:pt x="2346" y="16226"/>
                  </a:cubicBezTo>
                  <a:cubicBezTo>
                    <a:pt x="2353" y="16221"/>
                    <a:pt x="2350" y="16209"/>
                    <a:pt x="2343" y="16200"/>
                  </a:cubicBezTo>
                  <a:lnTo>
                    <a:pt x="2340" y="16194"/>
                  </a:lnTo>
                  <a:cubicBezTo>
                    <a:pt x="2262" y="16088"/>
                    <a:pt x="2181" y="15976"/>
                    <a:pt x="2125" y="15863"/>
                  </a:cubicBezTo>
                  <a:cubicBezTo>
                    <a:pt x="2119" y="15852"/>
                    <a:pt x="2109" y="15845"/>
                    <a:pt x="2101" y="15848"/>
                  </a:cubicBezTo>
                  <a:close/>
                  <a:moveTo>
                    <a:pt x="3171" y="15872"/>
                  </a:moveTo>
                  <a:cubicBezTo>
                    <a:pt x="3195" y="15908"/>
                    <a:pt x="3220" y="15943"/>
                    <a:pt x="3245" y="15978"/>
                  </a:cubicBezTo>
                  <a:lnTo>
                    <a:pt x="3251" y="15966"/>
                  </a:lnTo>
                  <a:cubicBezTo>
                    <a:pt x="3275" y="15993"/>
                    <a:pt x="3291" y="16025"/>
                    <a:pt x="3307" y="16058"/>
                  </a:cubicBezTo>
                  <a:cubicBezTo>
                    <a:pt x="3311" y="16067"/>
                    <a:pt x="3316" y="16075"/>
                    <a:pt x="3322" y="16085"/>
                  </a:cubicBezTo>
                  <a:cubicBezTo>
                    <a:pt x="3316" y="16088"/>
                    <a:pt x="3312" y="16092"/>
                    <a:pt x="3307" y="16096"/>
                  </a:cubicBezTo>
                  <a:cubicBezTo>
                    <a:pt x="3295" y="16106"/>
                    <a:pt x="3286" y="16115"/>
                    <a:pt x="3277" y="16117"/>
                  </a:cubicBezTo>
                  <a:cubicBezTo>
                    <a:pt x="3162" y="16061"/>
                    <a:pt x="3264" y="15977"/>
                    <a:pt x="3156" y="15878"/>
                  </a:cubicBezTo>
                  <a:cubicBezTo>
                    <a:pt x="3161" y="15875"/>
                    <a:pt x="3166" y="15874"/>
                    <a:pt x="3171" y="15872"/>
                  </a:cubicBezTo>
                  <a:close/>
                  <a:moveTo>
                    <a:pt x="19357" y="15928"/>
                  </a:moveTo>
                  <a:cubicBezTo>
                    <a:pt x="19346" y="15922"/>
                    <a:pt x="19327" y="15927"/>
                    <a:pt x="19316" y="15940"/>
                  </a:cubicBezTo>
                  <a:lnTo>
                    <a:pt x="19281" y="15984"/>
                  </a:lnTo>
                  <a:cubicBezTo>
                    <a:pt x="19270" y="15997"/>
                    <a:pt x="19269" y="16010"/>
                    <a:pt x="19281" y="16017"/>
                  </a:cubicBezTo>
                  <a:cubicBezTo>
                    <a:pt x="19292" y="16023"/>
                    <a:pt x="19311" y="16017"/>
                    <a:pt x="19322" y="16005"/>
                  </a:cubicBezTo>
                  <a:lnTo>
                    <a:pt x="19357" y="15960"/>
                  </a:lnTo>
                  <a:cubicBezTo>
                    <a:pt x="19369" y="15948"/>
                    <a:pt x="19370" y="15934"/>
                    <a:pt x="19357" y="15928"/>
                  </a:cubicBezTo>
                  <a:close/>
                  <a:moveTo>
                    <a:pt x="1853" y="15946"/>
                  </a:moveTo>
                  <a:cubicBezTo>
                    <a:pt x="1846" y="15951"/>
                    <a:pt x="1848" y="15960"/>
                    <a:pt x="1856" y="15969"/>
                  </a:cubicBezTo>
                  <a:lnTo>
                    <a:pt x="1868" y="15984"/>
                  </a:lnTo>
                  <a:cubicBezTo>
                    <a:pt x="1884" y="16002"/>
                    <a:pt x="1899" y="16019"/>
                    <a:pt x="1918" y="16031"/>
                  </a:cubicBezTo>
                  <a:cubicBezTo>
                    <a:pt x="1928" y="16038"/>
                    <a:pt x="1938" y="16036"/>
                    <a:pt x="1942" y="16028"/>
                  </a:cubicBezTo>
                  <a:cubicBezTo>
                    <a:pt x="1944" y="16023"/>
                    <a:pt x="1944" y="16017"/>
                    <a:pt x="1939" y="16011"/>
                  </a:cubicBezTo>
                  <a:cubicBezTo>
                    <a:pt x="1936" y="16008"/>
                    <a:pt x="1933" y="16004"/>
                    <a:pt x="1930" y="16002"/>
                  </a:cubicBezTo>
                  <a:cubicBezTo>
                    <a:pt x="1918" y="15994"/>
                    <a:pt x="1907" y="15981"/>
                    <a:pt x="1894" y="15966"/>
                  </a:cubicBezTo>
                  <a:lnTo>
                    <a:pt x="1882" y="15952"/>
                  </a:lnTo>
                  <a:cubicBezTo>
                    <a:pt x="1874" y="15943"/>
                    <a:pt x="1860" y="15940"/>
                    <a:pt x="1853" y="15946"/>
                  </a:cubicBezTo>
                  <a:close/>
                  <a:moveTo>
                    <a:pt x="19080" y="15966"/>
                  </a:moveTo>
                  <a:cubicBezTo>
                    <a:pt x="19075" y="15966"/>
                    <a:pt x="19071" y="15968"/>
                    <a:pt x="19068" y="15972"/>
                  </a:cubicBezTo>
                  <a:cubicBezTo>
                    <a:pt x="19067" y="15974"/>
                    <a:pt x="19065" y="15977"/>
                    <a:pt x="19065" y="15978"/>
                  </a:cubicBezTo>
                  <a:lnTo>
                    <a:pt x="19059" y="16002"/>
                  </a:lnTo>
                  <a:lnTo>
                    <a:pt x="19062" y="16005"/>
                  </a:lnTo>
                  <a:cubicBezTo>
                    <a:pt x="19067" y="16011"/>
                    <a:pt x="19072" y="16020"/>
                    <a:pt x="19077" y="16028"/>
                  </a:cubicBezTo>
                  <a:cubicBezTo>
                    <a:pt x="19054" y="16112"/>
                    <a:pt x="19017" y="16200"/>
                    <a:pt x="19059" y="16262"/>
                  </a:cubicBezTo>
                  <a:cubicBezTo>
                    <a:pt x="19151" y="16180"/>
                    <a:pt x="19190" y="16098"/>
                    <a:pt x="19230" y="16014"/>
                  </a:cubicBezTo>
                  <a:cubicBezTo>
                    <a:pt x="19188" y="15984"/>
                    <a:pt x="19150" y="16060"/>
                    <a:pt x="19106" y="16014"/>
                  </a:cubicBezTo>
                  <a:lnTo>
                    <a:pt x="19103" y="16020"/>
                  </a:lnTo>
                  <a:cubicBezTo>
                    <a:pt x="19099" y="16008"/>
                    <a:pt x="19092" y="15999"/>
                    <a:pt x="19086" y="15990"/>
                  </a:cubicBezTo>
                  <a:lnTo>
                    <a:pt x="19089" y="15978"/>
                  </a:lnTo>
                  <a:cubicBezTo>
                    <a:pt x="19090" y="15971"/>
                    <a:pt x="19086" y="15967"/>
                    <a:pt x="19080" y="15966"/>
                  </a:cubicBezTo>
                  <a:close/>
                  <a:moveTo>
                    <a:pt x="19411" y="15981"/>
                  </a:moveTo>
                  <a:cubicBezTo>
                    <a:pt x="19394" y="16015"/>
                    <a:pt x="19284" y="16073"/>
                    <a:pt x="19334" y="16090"/>
                  </a:cubicBezTo>
                  <a:cubicBezTo>
                    <a:pt x="19397" y="16076"/>
                    <a:pt x="19431" y="16015"/>
                    <a:pt x="19411" y="15981"/>
                  </a:cubicBezTo>
                  <a:close/>
                  <a:moveTo>
                    <a:pt x="2497" y="15990"/>
                  </a:moveTo>
                  <a:cubicBezTo>
                    <a:pt x="2491" y="15995"/>
                    <a:pt x="2493" y="16008"/>
                    <a:pt x="2500" y="16017"/>
                  </a:cubicBezTo>
                  <a:cubicBezTo>
                    <a:pt x="2612" y="16155"/>
                    <a:pt x="2699" y="16275"/>
                    <a:pt x="2775" y="16395"/>
                  </a:cubicBezTo>
                  <a:cubicBezTo>
                    <a:pt x="2759" y="16391"/>
                    <a:pt x="2746" y="16389"/>
                    <a:pt x="2731" y="16392"/>
                  </a:cubicBezTo>
                  <a:cubicBezTo>
                    <a:pt x="2724" y="16393"/>
                    <a:pt x="2722" y="16399"/>
                    <a:pt x="2725" y="16407"/>
                  </a:cubicBezTo>
                  <a:cubicBezTo>
                    <a:pt x="2727" y="16414"/>
                    <a:pt x="2733" y="16419"/>
                    <a:pt x="2739" y="16418"/>
                  </a:cubicBezTo>
                  <a:cubicBezTo>
                    <a:pt x="2751" y="16416"/>
                    <a:pt x="2762" y="16421"/>
                    <a:pt x="2778" y="16424"/>
                  </a:cubicBezTo>
                  <a:cubicBezTo>
                    <a:pt x="2780" y="16425"/>
                    <a:pt x="2784" y="16423"/>
                    <a:pt x="2787" y="16424"/>
                  </a:cubicBezTo>
                  <a:cubicBezTo>
                    <a:pt x="2787" y="16425"/>
                    <a:pt x="2786" y="16426"/>
                    <a:pt x="2787" y="16427"/>
                  </a:cubicBezTo>
                  <a:cubicBezTo>
                    <a:pt x="2842" y="16510"/>
                    <a:pt x="2910" y="16584"/>
                    <a:pt x="2991" y="16652"/>
                  </a:cubicBezTo>
                  <a:cubicBezTo>
                    <a:pt x="3024" y="16718"/>
                    <a:pt x="3054" y="16710"/>
                    <a:pt x="3088" y="16755"/>
                  </a:cubicBezTo>
                  <a:cubicBezTo>
                    <a:pt x="3157" y="16735"/>
                    <a:pt x="3054" y="16593"/>
                    <a:pt x="3008" y="16607"/>
                  </a:cubicBezTo>
                  <a:cubicBezTo>
                    <a:pt x="2935" y="16544"/>
                    <a:pt x="2873" y="16478"/>
                    <a:pt x="2822" y="16404"/>
                  </a:cubicBezTo>
                  <a:cubicBezTo>
                    <a:pt x="2817" y="16397"/>
                    <a:pt x="2811" y="16391"/>
                    <a:pt x="2804" y="16389"/>
                  </a:cubicBezTo>
                  <a:cubicBezTo>
                    <a:pt x="2783" y="16354"/>
                    <a:pt x="2761" y="16320"/>
                    <a:pt x="2736" y="16285"/>
                  </a:cubicBezTo>
                  <a:cubicBezTo>
                    <a:pt x="2674" y="16195"/>
                    <a:pt x="2604" y="16100"/>
                    <a:pt x="2521" y="15996"/>
                  </a:cubicBezTo>
                  <a:cubicBezTo>
                    <a:pt x="2514" y="15987"/>
                    <a:pt x="2503" y="15985"/>
                    <a:pt x="2497" y="15990"/>
                  </a:cubicBezTo>
                  <a:close/>
                  <a:moveTo>
                    <a:pt x="3582" y="16022"/>
                  </a:moveTo>
                  <a:cubicBezTo>
                    <a:pt x="3516" y="16042"/>
                    <a:pt x="3528" y="16084"/>
                    <a:pt x="3540" y="16126"/>
                  </a:cubicBezTo>
                  <a:cubicBezTo>
                    <a:pt x="3608" y="16145"/>
                    <a:pt x="3668" y="16089"/>
                    <a:pt x="3582" y="16022"/>
                  </a:cubicBezTo>
                  <a:close/>
                  <a:moveTo>
                    <a:pt x="18639" y="16120"/>
                  </a:moveTo>
                  <a:cubicBezTo>
                    <a:pt x="18615" y="16159"/>
                    <a:pt x="18590" y="16140"/>
                    <a:pt x="18566" y="16194"/>
                  </a:cubicBezTo>
                  <a:cubicBezTo>
                    <a:pt x="18598" y="16227"/>
                    <a:pt x="18630" y="16218"/>
                    <a:pt x="18660" y="16188"/>
                  </a:cubicBezTo>
                  <a:cubicBezTo>
                    <a:pt x="18641" y="16169"/>
                    <a:pt x="18652" y="16141"/>
                    <a:pt x="18639" y="16120"/>
                  </a:cubicBezTo>
                  <a:close/>
                  <a:moveTo>
                    <a:pt x="3856" y="16141"/>
                  </a:moveTo>
                  <a:cubicBezTo>
                    <a:pt x="3858" y="16143"/>
                    <a:pt x="3861" y="16147"/>
                    <a:pt x="3862" y="16150"/>
                  </a:cubicBezTo>
                  <a:lnTo>
                    <a:pt x="3842" y="16164"/>
                  </a:lnTo>
                  <a:cubicBezTo>
                    <a:pt x="3841" y="16164"/>
                    <a:pt x="3839" y="16165"/>
                    <a:pt x="3839" y="16164"/>
                  </a:cubicBezTo>
                  <a:cubicBezTo>
                    <a:pt x="3846" y="16158"/>
                    <a:pt x="3851" y="16149"/>
                    <a:pt x="3856" y="16141"/>
                  </a:cubicBezTo>
                  <a:close/>
                  <a:moveTo>
                    <a:pt x="3573" y="16147"/>
                  </a:moveTo>
                  <a:cubicBezTo>
                    <a:pt x="3546" y="16164"/>
                    <a:pt x="3547" y="16212"/>
                    <a:pt x="3652" y="16235"/>
                  </a:cubicBezTo>
                  <a:cubicBezTo>
                    <a:pt x="3652" y="16142"/>
                    <a:pt x="3599" y="16129"/>
                    <a:pt x="3573" y="16147"/>
                  </a:cubicBezTo>
                  <a:close/>
                  <a:moveTo>
                    <a:pt x="2089" y="16152"/>
                  </a:moveTo>
                  <a:cubicBezTo>
                    <a:pt x="2080" y="16159"/>
                    <a:pt x="2080" y="16174"/>
                    <a:pt x="2089" y="16188"/>
                  </a:cubicBezTo>
                  <a:cubicBezTo>
                    <a:pt x="2133" y="16251"/>
                    <a:pt x="2177" y="16320"/>
                    <a:pt x="2219" y="16386"/>
                  </a:cubicBezTo>
                  <a:cubicBezTo>
                    <a:pt x="2303" y="16514"/>
                    <a:pt x="2393" y="16646"/>
                    <a:pt x="2500" y="16749"/>
                  </a:cubicBezTo>
                  <a:cubicBezTo>
                    <a:pt x="2512" y="16761"/>
                    <a:pt x="2526" y="16762"/>
                    <a:pt x="2533" y="16752"/>
                  </a:cubicBezTo>
                  <a:cubicBezTo>
                    <a:pt x="2538" y="16744"/>
                    <a:pt x="2538" y="16731"/>
                    <a:pt x="2530" y="16720"/>
                  </a:cubicBezTo>
                  <a:cubicBezTo>
                    <a:pt x="2528" y="16718"/>
                    <a:pt x="2526" y="16715"/>
                    <a:pt x="2524" y="16714"/>
                  </a:cubicBezTo>
                  <a:cubicBezTo>
                    <a:pt x="2422" y="16616"/>
                    <a:pt x="2336" y="16487"/>
                    <a:pt x="2255" y="16362"/>
                  </a:cubicBezTo>
                  <a:cubicBezTo>
                    <a:pt x="2212" y="16296"/>
                    <a:pt x="2166" y="16229"/>
                    <a:pt x="2122" y="16164"/>
                  </a:cubicBezTo>
                  <a:cubicBezTo>
                    <a:pt x="2113" y="16150"/>
                    <a:pt x="2099" y="16145"/>
                    <a:pt x="2089" y="16152"/>
                  </a:cubicBezTo>
                  <a:close/>
                  <a:moveTo>
                    <a:pt x="19198" y="16155"/>
                  </a:moveTo>
                  <a:lnTo>
                    <a:pt x="19133" y="16235"/>
                  </a:lnTo>
                  <a:cubicBezTo>
                    <a:pt x="19185" y="16290"/>
                    <a:pt x="19276" y="16179"/>
                    <a:pt x="19198" y="16155"/>
                  </a:cubicBezTo>
                  <a:close/>
                  <a:moveTo>
                    <a:pt x="18929" y="16182"/>
                  </a:moveTo>
                  <a:cubicBezTo>
                    <a:pt x="18907" y="16203"/>
                    <a:pt x="18894" y="16217"/>
                    <a:pt x="18879" y="16235"/>
                  </a:cubicBezTo>
                  <a:lnTo>
                    <a:pt x="18867" y="16250"/>
                  </a:lnTo>
                  <a:cubicBezTo>
                    <a:pt x="18860" y="16260"/>
                    <a:pt x="18860" y="16273"/>
                    <a:pt x="18867" y="16280"/>
                  </a:cubicBezTo>
                  <a:cubicBezTo>
                    <a:pt x="18875" y="16286"/>
                    <a:pt x="18888" y="16284"/>
                    <a:pt x="18896" y="16274"/>
                  </a:cubicBezTo>
                  <a:lnTo>
                    <a:pt x="18908" y="16259"/>
                  </a:lnTo>
                  <a:cubicBezTo>
                    <a:pt x="18922" y="16241"/>
                    <a:pt x="18931" y="16229"/>
                    <a:pt x="18950" y="16212"/>
                  </a:cubicBezTo>
                  <a:cubicBezTo>
                    <a:pt x="18959" y="16203"/>
                    <a:pt x="18962" y="16190"/>
                    <a:pt x="18956" y="16182"/>
                  </a:cubicBezTo>
                  <a:cubicBezTo>
                    <a:pt x="18950" y="16174"/>
                    <a:pt x="18939" y="16173"/>
                    <a:pt x="18929" y="16182"/>
                  </a:cubicBezTo>
                  <a:close/>
                  <a:moveTo>
                    <a:pt x="18728" y="16220"/>
                  </a:moveTo>
                  <a:cubicBezTo>
                    <a:pt x="18684" y="16280"/>
                    <a:pt x="18641" y="16338"/>
                    <a:pt x="18699" y="16368"/>
                  </a:cubicBezTo>
                  <a:cubicBezTo>
                    <a:pt x="18690" y="16382"/>
                    <a:pt x="18679" y="16396"/>
                    <a:pt x="18669" y="16407"/>
                  </a:cubicBezTo>
                  <a:cubicBezTo>
                    <a:pt x="18589" y="16373"/>
                    <a:pt x="18587" y="16479"/>
                    <a:pt x="18506" y="16537"/>
                  </a:cubicBezTo>
                  <a:cubicBezTo>
                    <a:pt x="18537" y="16576"/>
                    <a:pt x="18569" y="16545"/>
                    <a:pt x="18574" y="16575"/>
                  </a:cubicBezTo>
                  <a:cubicBezTo>
                    <a:pt x="18550" y="16589"/>
                    <a:pt x="18525" y="16614"/>
                    <a:pt x="18501" y="16631"/>
                  </a:cubicBezTo>
                  <a:cubicBezTo>
                    <a:pt x="18564" y="16695"/>
                    <a:pt x="18594" y="16577"/>
                    <a:pt x="18633" y="16572"/>
                  </a:cubicBezTo>
                  <a:cubicBezTo>
                    <a:pt x="18620" y="16563"/>
                    <a:pt x="18606" y="16562"/>
                    <a:pt x="18592" y="16566"/>
                  </a:cubicBezTo>
                  <a:cubicBezTo>
                    <a:pt x="18624" y="16526"/>
                    <a:pt x="18656" y="16486"/>
                    <a:pt x="18687" y="16445"/>
                  </a:cubicBezTo>
                  <a:lnTo>
                    <a:pt x="18681" y="16445"/>
                  </a:lnTo>
                  <a:cubicBezTo>
                    <a:pt x="18704" y="16424"/>
                    <a:pt x="18725" y="16398"/>
                    <a:pt x="18740" y="16368"/>
                  </a:cubicBezTo>
                  <a:lnTo>
                    <a:pt x="18743" y="16374"/>
                  </a:lnTo>
                  <a:cubicBezTo>
                    <a:pt x="18793" y="16322"/>
                    <a:pt x="18776" y="16288"/>
                    <a:pt x="18796" y="16244"/>
                  </a:cubicBezTo>
                  <a:cubicBezTo>
                    <a:pt x="18773" y="16221"/>
                    <a:pt x="18751" y="16241"/>
                    <a:pt x="18728" y="16220"/>
                  </a:cubicBezTo>
                  <a:close/>
                  <a:moveTo>
                    <a:pt x="18332" y="16259"/>
                  </a:moveTo>
                  <a:cubicBezTo>
                    <a:pt x="18310" y="16324"/>
                    <a:pt x="18220" y="16363"/>
                    <a:pt x="18184" y="16415"/>
                  </a:cubicBezTo>
                  <a:cubicBezTo>
                    <a:pt x="18163" y="16447"/>
                    <a:pt x="18144" y="16480"/>
                    <a:pt x="18128" y="16513"/>
                  </a:cubicBezTo>
                  <a:cubicBezTo>
                    <a:pt x="18117" y="16486"/>
                    <a:pt x="18100" y="16460"/>
                    <a:pt x="18087" y="16445"/>
                  </a:cubicBezTo>
                  <a:cubicBezTo>
                    <a:pt x="18091" y="16437"/>
                    <a:pt x="18094" y="16429"/>
                    <a:pt x="18099" y="16421"/>
                  </a:cubicBezTo>
                  <a:cubicBezTo>
                    <a:pt x="18131" y="16395"/>
                    <a:pt x="18161" y="16352"/>
                    <a:pt x="18196" y="16315"/>
                  </a:cubicBezTo>
                  <a:cubicBezTo>
                    <a:pt x="18235" y="16273"/>
                    <a:pt x="18279" y="16242"/>
                    <a:pt x="18332" y="16259"/>
                  </a:cubicBezTo>
                  <a:close/>
                  <a:moveTo>
                    <a:pt x="19130" y="16282"/>
                  </a:moveTo>
                  <a:cubicBezTo>
                    <a:pt x="19103" y="16347"/>
                    <a:pt x="19100" y="16351"/>
                    <a:pt x="19047" y="16398"/>
                  </a:cubicBezTo>
                  <a:cubicBezTo>
                    <a:pt x="19071" y="16457"/>
                    <a:pt x="19194" y="16286"/>
                    <a:pt x="19130" y="16282"/>
                  </a:cubicBezTo>
                  <a:close/>
                  <a:moveTo>
                    <a:pt x="3726" y="16395"/>
                  </a:moveTo>
                  <a:cubicBezTo>
                    <a:pt x="3727" y="16394"/>
                    <a:pt x="3728" y="16395"/>
                    <a:pt x="3729" y="16395"/>
                  </a:cubicBezTo>
                  <a:cubicBezTo>
                    <a:pt x="3733" y="16404"/>
                    <a:pt x="3736" y="16414"/>
                    <a:pt x="3735" y="16421"/>
                  </a:cubicBezTo>
                  <a:cubicBezTo>
                    <a:pt x="3732" y="16417"/>
                    <a:pt x="3729" y="16413"/>
                    <a:pt x="3726" y="16410"/>
                  </a:cubicBezTo>
                  <a:lnTo>
                    <a:pt x="3726" y="16407"/>
                  </a:lnTo>
                  <a:cubicBezTo>
                    <a:pt x="3727" y="16403"/>
                    <a:pt x="3726" y="16398"/>
                    <a:pt x="3726" y="16395"/>
                  </a:cubicBezTo>
                  <a:close/>
                  <a:moveTo>
                    <a:pt x="4099" y="16421"/>
                  </a:moveTo>
                  <a:lnTo>
                    <a:pt x="4066" y="16442"/>
                  </a:lnTo>
                  <a:lnTo>
                    <a:pt x="4128" y="16516"/>
                  </a:lnTo>
                  <a:lnTo>
                    <a:pt x="4161" y="16492"/>
                  </a:lnTo>
                  <a:lnTo>
                    <a:pt x="4099" y="16421"/>
                  </a:lnTo>
                  <a:close/>
                  <a:moveTo>
                    <a:pt x="18459" y="16430"/>
                  </a:moveTo>
                  <a:cubicBezTo>
                    <a:pt x="18434" y="16494"/>
                    <a:pt x="18389" y="16487"/>
                    <a:pt x="18400" y="16522"/>
                  </a:cubicBezTo>
                  <a:cubicBezTo>
                    <a:pt x="18419" y="16510"/>
                    <a:pt x="18436" y="16510"/>
                    <a:pt x="18453" y="16525"/>
                  </a:cubicBezTo>
                  <a:cubicBezTo>
                    <a:pt x="18614" y="16472"/>
                    <a:pt x="18522" y="16405"/>
                    <a:pt x="18474" y="16445"/>
                  </a:cubicBezTo>
                  <a:cubicBezTo>
                    <a:pt x="18469" y="16440"/>
                    <a:pt x="18468" y="16435"/>
                    <a:pt x="18459" y="16430"/>
                  </a:cubicBezTo>
                  <a:close/>
                  <a:moveTo>
                    <a:pt x="1956" y="16439"/>
                  </a:moveTo>
                  <a:cubicBezTo>
                    <a:pt x="1952" y="16455"/>
                    <a:pt x="1979" y="16513"/>
                    <a:pt x="2051" y="16566"/>
                  </a:cubicBezTo>
                  <a:cubicBezTo>
                    <a:pt x="1995" y="16450"/>
                    <a:pt x="1961" y="16423"/>
                    <a:pt x="1956" y="16439"/>
                  </a:cubicBezTo>
                  <a:close/>
                  <a:moveTo>
                    <a:pt x="1655" y="16492"/>
                  </a:moveTo>
                  <a:lnTo>
                    <a:pt x="1608" y="16522"/>
                  </a:lnTo>
                  <a:lnTo>
                    <a:pt x="1655" y="16587"/>
                  </a:lnTo>
                  <a:lnTo>
                    <a:pt x="1702" y="16560"/>
                  </a:lnTo>
                  <a:lnTo>
                    <a:pt x="1655" y="16492"/>
                  </a:lnTo>
                  <a:close/>
                  <a:moveTo>
                    <a:pt x="18811" y="16581"/>
                  </a:moveTo>
                  <a:cubicBezTo>
                    <a:pt x="18803" y="16576"/>
                    <a:pt x="18790" y="16579"/>
                    <a:pt x="18781" y="16590"/>
                  </a:cubicBezTo>
                  <a:lnTo>
                    <a:pt x="18769" y="16604"/>
                  </a:lnTo>
                  <a:cubicBezTo>
                    <a:pt x="18717" y="16672"/>
                    <a:pt x="18670" y="16745"/>
                    <a:pt x="18625" y="16814"/>
                  </a:cubicBezTo>
                  <a:cubicBezTo>
                    <a:pt x="18587" y="16871"/>
                    <a:pt x="18552" y="16924"/>
                    <a:pt x="18512" y="16974"/>
                  </a:cubicBezTo>
                  <a:cubicBezTo>
                    <a:pt x="18512" y="16975"/>
                    <a:pt x="18510" y="16976"/>
                    <a:pt x="18509" y="16977"/>
                  </a:cubicBezTo>
                  <a:cubicBezTo>
                    <a:pt x="18382" y="17074"/>
                    <a:pt x="18325" y="17187"/>
                    <a:pt x="18273" y="17308"/>
                  </a:cubicBezTo>
                  <a:cubicBezTo>
                    <a:pt x="18268" y="17314"/>
                    <a:pt x="18264" y="17321"/>
                    <a:pt x="18258" y="17328"/>
                  </a:cubicBezTo>
                  <a:cubicBezTo>
                    <a:pt x="18236" y="17355"/>
                    <a:pt x="18206" y="17386"/>
                    <a:pt x="18214" y="17420"/>
                  </a:cubicBezTo>
                  <a:cubicBezTo>
                    <a:pt x="18216" y="17429"/>
                    <a:pt x="18225" y="17434"/>
                    <a:pt x="18235" y="17429"/>
                  </a:cubicBezTo>
                  <a:cubicBezTo>
                    <a:pt x="18244" y="17424"/>
                    <a:pt x="18251" y="17414"/>
                    <a:pt x="18249" y="17405"/>
                  </a:cubicBezTo>
                  <a:cubicBezTo>
                    <a:pt x="18246" y="17390"/>
                    <a:pt x="18260" y="17372"/>
                    <a:pt x="18282" y="17346"/>
                  </a:cubicBezTo>
                  <a:cubicBezTo>
                    <a:pt x="18293" y="17333"/>
                    <a:pt x="18303" y="17319"/>
                    <a:pt x="18311" y="17305"/>
                  </a:cubicBezTo>
                  <a:lnTo>
                    <a:pt x="18314" y="17314"/>
                  </a:lnTo>
                  <a:cubicBezTo>
                    <a:pt x="18445" y="17164"/>
                    <a:pt x="18561" y="17146"/>
                    <a:pt x="18554" y="16992"/>
                  </a:cubicBezTo>
                  <a:lnTo>
                    <a:pt x="18545" y="16989"/>
                  </a:lnTo>
                  <a:cubicBezTo>
                    <a:pt x="18585" y="16938"/>
                    <a:pt x="18622" y="16883"/>
                    <a:pt x="18657" y="16829"/>
                  </a:cubicBezTo>
                  <a:cubicBezTo>
                    <a:pt x="18705" y="16756"/>
                    <a:pt x="18753" y="16681"/>
                    <a:pt x="18808" y="16613"/>
                  </a:cubicBezTo>
                  <a:cubicBezTo>
                    <a:pt x="18817" y="16602"/>
                    <a:pt x="18819" y="16587"/>
                    <a:pt x="18811" y="16581"/>
                  </a:cubicBezTo>
                  <a:close/>
                  <a:moveTo>
                    <a:pt x="18926" y="16625"/>
                  </a:moveTo>
                  <a:cubicBezTo>
                    <a:pt x="18877" y="16674"/>
                    <a:pt x="18825" y="16722"/>
                    <a:pt x="18882" y="16749"/>
                  </a:cubicBezTo>
                  <a:cubicBezTo>
                    <a:pt x="18932" y="16701"/>
                    <a:pt x="18983" y="16652"/>
                    <a:pt x="18926" y="16625"/>
                  </a:cubicBezTo>
                  <a:close/>
                  <a:moveTo>
                    <a:pt x="18344" y="16649"/>
                  </a:moveTo>
                  <a:cubicBezTo>
                    <a:pt x="18276" y="16726"/>
                    <a:pt x="18225" y="16746"/>
                    <a:pt x="18264" y="16785"/>
                  </a:cubicBezTo>
                  <a:cubicBezTo>
                    <a:pt x="18318" y="16736"/>
                    <a:pt x="18345" y="16690"/>
                    <a:pt x="18344" y="16649"/>
                  </a:cubicBezTo>
                  <a:close/>
                  <a:moveTo>
                    <a:pt x="2639" y="16669"/>
                  </a:moveTo>
                  <a:cubicBezTo>
                    <a:pt x="2682" y="16711"/>
                    <a:pt x="2727" y="16826"/>
                    <a:pt x="2769" y="16817"/>
                  </a:cubicBezTo>
                  <a:cubicBezTo>
                    <a:pt x="2705" y="16755"/>
                    <a:pt x="2712" y="16650"/>
                    <a:pt x="2639" y="16669"/>
                  </a:cubicBezTo>
                  <a:close/>
                  <a:moveTo>
                    <a:pt x="2134" y="16672"/>
                  </a:moveTo>
                  <a:cubicBezTo>
                    <a:pt x="2126" y="16678"/>
                    <a:pt x="2125" y="16692"/>
                    <a:pt x="2134" y="16705"/>
                  </a:cubicBezTo>
                  <a:cubicBezTo>
                    <a:pt x="2167" y="16754"/>
                    <a:pt x="2203" y="16804"/>
                    <a:pt x="2237" y="16853"/>
                  </a:cubicBezTo>
                  <a:cubicBezTo>
                    <a:pt x="2246" y="16865"/>
                    <a:pt x="2258" y="16870"/>
                    <a:pt x="2267" y="16864"/>
                  </a:cubicBezTo>
                  <a:cubicBezTo>
                    <a:pt x="2275" y="16859"/>
                    <a:pt x="2275" y="16841"/>
                    <a:pt x="2267" y="16829"/>
                  </a:cubicBezTo>
                  <a:cubicBezTo>
                    <a:pt x="2232" y="16780"/>
                    <a:pt x="2197" y="16733"/>
                    <a:pt x="2163" y="16684"/>
                  </a:cubicBezTo>
                  <a:cubicBezTo>
                    <a:pt x="2155" y="16672"/>
                    <a:pt x="2142" y="16667"/>
                    <a:pt x="2134" y="16672"/>
                  </a:cubicBezTo>
                  <a:close/>
                  <a:moveTo>
                    <a:pt x="2352" y="16720"/>
                  </a:moveTo>
                  <a:cubicBezTo>
                    <a:pt x="2383" y="16744"/>
                    <a:pt x="2417" y="16837"/>
                    <a:pt x="2447" y="16811"/>
                  </a:cubicBezTo>
                  <a:cubicBezTo>
                    <a:pt x="2415" y="16787"/>
                    <a:pt x="2383" y="16694"/>
                    <a:pt x="2352" y="16720"/>
                  </a:cubicBezTo>
                  <a:close/>
                  <a:moveTo>
                    <a:pt x="1971" y="16737"/>
                  </a:moveTo>
                  <a:cubicBezTo>
                    <a:pt x="2010" y="16776"/>
                    <a:pt x="2052" y="16903"/>
                    <a:pt x="2089" y="16847"/>
                  </a:cubicBezTo>
                  <a:cubicBezTo>
                    <a:pt x="2049" y="16784"/>
                    <a:pt x="2009" y="16741"/>
                    <a:pt x="1971" y="16737"/>
                  </a:cubicBezTo>
                  <a:close/>
                  <a:moveTo>
                    <a:pt x="18347" y="16758"/>
                  </a:moveTo>
                  <a:cubicBezTo>
                    <a:pt x="18278" y="16781"/>
                    <a:pt x="18294" y="16834"/>
                    <a:pt x="18232" y="16864"/>
                  </a:cubicBezTo>
                  <a:cubicBezTo>
                    <a:pt x="18256" y="16924"/>
                    <a:pt x="18363" y="16779"/>
                    <a:pt x="18347" y="16758"/>
                  </a:cubicBezTo>
                  <a:close/>
                  <a:moveTo>
                    <a:pt x="18010" y="16779"/>
                  </a:moveTo>
                  <a:cubicBezTo>
                    <a:pt x="18015" y="16802"/>
                    <a:pt x="18023" y="16827"/>
                    <a:pt x="18013" y="16853"/>
                  </a:cubicBezTo>
                  <a:cubicBezTo>
                    <a:pt x="18001" y="16881"/>
                    <a:pt x="17985" y="16908"/>
                    <a:pt x="17963" y="16929"/>
                  </a:cubicBezTo>
                  <a:cubicBezTo>
                    <a:pt x="17890" y="16948"/>
                    <a:pt x="17808" y="17042"/>
                    <a:pt x="17738" y="17018"/>
                  </a:cubicBezTo>
                  <a:cubicBezTo>
                    <a:pt x="17737" y="17011"/>
                    <a:pt x="17738" y="17005"/>
                    <a:pt x="17738" y="16997"/>
                  </a:cubicBezTo>
                  <a:cubicBezTo>
                    <a:pt x="17795" y="16959"/>
                    <a:pt x="17852" y="16921"/>
                    <a:pt x="17924" y="16906"/>
                  </a:cubicBezTo>
                  <a:cubicBezTo>
                    <a:pt x="17950" y="16864"/>
                    <a:pt x="17979" y="16822"/>
                    <a:pt x="18010" y="16779"/>
                  </a:cubicBezTo>
                  <a:close/>
                  <a:moveTo>
                    <a:pt x="3880" y="16799"/>
                  </a:moveTo>
                  <a:cubicBezTo>
                    <a:pt x="3959" y="16842"/>
                    <a:pt x="4049" y="16896"/>
                    <a:pt x="4081" y="16832"/>
                  </a:cubicBezTo>
                  <a:cubicBezTo>
                    <a:pt x="4156" y="16897"/>
                    <a:pt x="4266" y="17005"/>
                    <a:pt x="4270" y="17086"/>
                  </a:cubicBezTo>
                  <a:cubicBezTo>
                    <a:pt x="4361" y="17149"/>
                    <a:pt x="4435" y="17193"/>
                    <a:pt x="4512" y="17237"/>
                  </a:cubicBezTo>
                  <a:cubicBezTo>
                    <a:pt x="4578" y="17274"/>
                    <a:pt x="4645" y="17310"/>
                    <a:pt x="4725" y="17361"/>
                  </a:cubicBezTo>
                  <a:cubicBezTo>
                    <a:pt x="4784" y="17411"/>
                    <a:pt x="4844" y="17462"/>
                    <a:pt x="4905" y="17509"/>
                  </a:cubicBezTo>
                  <a:lnTo>
                    <a:pt x="4893" y="17520"/>
                  </a:lnTo>
                  <a:lnTo>
                    <a:pt x="4926" y="17550"/>
                  </a:lnTo>
                  <a:cubicBezTo>
                    <a:pt x="4934" y="17543"/>
                    <a:pt x="4944" y="17544"/>
                    <a:pt x="4953" y="17544"/>
                  </a:cubicBezTo>
                  <a:cubicBezTo>
                    <a:pt x="4944" y="17574"/>
                    <a:pt x="4988" y="17609"/>
                    <a:pt x="5026" y="17642"/>
                  </a:cubicBezTo>
                  <a:cubicBezTo>
                    <a:pt x="5026" y="17646"/>
                    <a:pt x="5025" y="17649"/>
                    <a:pt x="5023" y="17653"/>
                  </a:cubicBezTo>
                  <a:cubicBezTo>
                    <a:pt x="5022" y="17659"/>
                    <a:pt x="5025" y="17668"/>
                    <a:pt x="5032" y="17671"/>
                  </a:cubicBezTo>
                  <a:cubicBezTo>
                    <a:pt x="5039" y="17674"/>
                    <a:pt x="5048" y="17671"/>
                    <a:pt x="5050" y="17665"/>
                  </a:cubicBezTo>
                  <a:cubicBezTo>
                    <a:pt x="5053" y="17656"/>
                    <a:pt x="5055" y="17646"/>
                    <a:pt x="5056" y="17636"/>
                  </a:cubicBezTo>
                  <a:lnTo>
                    <a:pt x="5062" y="17647"/>
                  </a:lnTo>
                  <a:cubicBezTo>
                    <a:pt x="5095" y="17682"/>
                    <a:pt x="5123" y="17697"/>
                    <a:pt x="5151" y="17704"/>
                  </a:cubicBezTo>
                  <a:cubicBezTo>
                    <a:pt x="5191" y="17734"/>
                    <a:pt x="5232" y="17766"/>
                    <a:pt x="5272" y="17798"/>
                  </a:cubicBezTo>
                  <a:cubicBezTo>
                    <a:pt x="5276" y="17807"/>
                    <a:pt x="5276" y="17815"/>
                    <a:pt x="5272" y="17822"/>
                  </a:cubicBezTo>
                  <a:lnTo>
                    <a:pt x="5269" y="17828"/>
                  </a:lnTo>
                  <a:lnTo>
                    <a:pt x="5272" y="17834"/>
                  </a:lnTo>
                  <a:cubicBezTo>
                    <a:pt x="5276" y="17851"/>
                    <a:pt x="5284" y="17865"/>
                    <a:pt x="5295" y="17878"/>
                  </a:cubicBezTo>
                  <a:cubicBezTo>
                    <a:pt x="5229" y="17834"/>
                    <a:pt x="5155" y="17804"/>
                    <a:pt x="5091" y="17798"/>
                  </a:cubicBezTo>
                  <a:cubicBezTo>
                    <a:pt x="5102" y="17790"/>
                    <a:pt x="5119" y="17796"/>
                    <a:pt x="5130" y="17789"/>
                  </a:cubicBezTo>
                  <a:cubicBezTo>
                    <a:pt x="5103" y="17767"/>
                    <a:pt x="5072" y="17736"/>
                    <a:pt x="5056" y="17769"/>
                  </a:cubicBezTo>
                  <a:lnTo>
                    <a:pt x="5086" y="17795"/>
                  </a:lnTo>
                  <a:cubicBezTo>
                    <a:pt x="5084" y="17795"/>
                    <a:pt x="5082" y="17795"/>
                    <a:pt x="5080" y="17795"/>
                  </a:cubicBezTo>
                  <a:cubicBezTo>
                    <a:pt x="5091" y="17809"/>
                    <a:pt x="5092" y="17823"/>
                    <a:pt x="5077" y="17837"/>
                  </a:cubicBezTo>
                  <a:cubicBezTo>
                    <a:pt x="5161" y="17907"/>
                    <a:pt x="5272" y="17975"/>
                    <a:pt x="5254" y="18043"/>
                  </a:cubicBezTo>
                  <a:cubicBezTo>
                    <a:pt x="5237" y="18057"/>
                    <a:pt x="5206" y="18053"/>
                    <a:pt x="5248" y="18085"/>
                  </a:cubicBezTo>
                  <a:cubicBezTo>
                    <a:pt x="5238" y="18092"/>
                    <a:pt x="5224" y="18094"/>
                    <a:pt x="5210" y="18097"/>
                  </a:cubicBezTo>
                  <a:cubicBezTo>
                    <a:pt x="5171" y="18044"/>
                    <a:pt x="5096" y="18006"/>
                    <a:pt x="5038" y="17975"/>
                  </a:cubicBezTo>
                  <a:cubicBezTo>
                    <a:pt x="4980" y="17946"/>
                    <a:pt x="4941" y="17925"/>
                    <a:pt x="4982" y="17916"/>
                  </a:cubicBezTo>
                  <a:cubicBezTo>
                    <a:pt x="4786" y="17908"/>
                    <a:pt x="4695" y="17738"/>
                    <a:pt x="4592" y="17577"/>
                  </a:cubicBezTo>
                  <a:cubicBezTo>
                    <a:pt x="4545" y="17545"/>
                    <a:pt x="4504" y="17553"/>
                    <a:pt x="4462" y="17550"/>
                  </a:cubicBezTo>
                  <a:cubicBezTo>
                    <a:pt x="4369" y="17458"/>
                    <a:pt x="4285" y="17429"/>
                    <a:pt x="4291" y="17334"/>
                  </a:cubicBezTo>
                  <a:cubicBezTo>
                    <a:pt x="4255" y="17359"/>
                    <a:pt x="4155" y="17349"/>
                    <a:pt x="4187" y="17278"/>
                  </a:cubicBezTo>
                  <a:cubicBezTo>
                    <a:pt x="4218" y="17307"/>
                    <a:pt x="4249" y="17325"/>
                    <a:pt x="4276" y="17319"/>
                  </a:cubicBezTo>
                  <a:cubicBezTo>
                    <a:pt x="4205" y="17245"/>
                    <a:pt x="4153" y="17172"/>
                    <a:pt x="4167" y="17110"/>
                  </a:cubicBezTo>
                  <a:cubicBezTo>
                    <a:pt x="4149" y="17125"/>
                    <a:pt x="4147" y="17142"/>
                    <a:pt x="4146" y="17160"/>
                  </a:cubicBezTo>
                  <a:cubicBezTo>
                    <a:pt x="4059" y="17121"/>
                    <a:pt x="4129" y="17041"/>
                    <a:pt x="4063" y="17051"/>
                  </a:cubicBezTo>
                  <a:cubicBezTo>
                    <a:pt x="4027" y="17087"/>
                    <a:pt x="3996" y="17049"/>
                    <a:pt x="3963" y="16994"/>
                  </a:cubicBezTo>
                  <a:cubicBezTo>
                    <a:pt x="3929" y="16940"/>
                    <a:pt x="3896" y="16869"/>
                    <a:pt x="3856" y="16844"/>
                  </a:cubicBezTo>
                  <a:cubicBezTo>
                    <a:pt x="3859" y="16843"/>
                    <a:pt x="3860" y="16843"/>
                    <a:pt x="3862" y="16841"/>
                  </a:cubicBezTo>
                  <a:lnTo>
                    <a:pt x="3871" y="16835"/>
                  </a:lnTo>
                  <a:cubicBezTo>
                    <a:pt x="3879" y="16842"/>
                    <a:pt x="3887" y="16849"/>
                    <a:pt x="3895" y="16856"/>
                  </a:cubicBezTo>
                  <a:cubicBezTo>
                    <a:pt x="3918" y="16876"/>
                    <a:pt x="3938" y="16894"/>
                    <a:pt x="3957" y="16918"/>
                  </a:cubicBezTo>
                  <a:cubicBezTo>
                    <a:pt x="3964" y="16925"/>
                    <a:pt x="3977" y="16929"/>
                    <a:pt x="3983" y="16924"/>
                  </a:cubicBezTo>
                  <a:cubicBezTo>
                    <a:pt x="3990" y="16919"/>
                    <a:pt x="3987" y="16908"/>
                    <a:pt x="3980" y="16900"/>
                  </a:cubicBezTo>
                  <a:lnTo>
                    <a:pt x="3972" y="16891"/>
                  </a:lnTo>
                  <a:cubicBezTo>
                    <a:pt x="3952" y="16869"/>
                    <a:pt x="3930" y="16851"/>
                    <a:pt x="3910" y="16832"/>
                  </a:cubicBezTo>
                  <a:cubicBezTo>
                    <a:pt x="3900" y="16824"/>
                    <a:pt x="3892" y="16814"/>
                    <a:pt x="3883" y="16805"/>
                  </a:cubicBezTo>
                  <a:cubicBezTo>
                    <a:pt x="3883" y="16804"/>
                    <a:pt x="3881" y="16804"/>
                    <a:pt x="3880" y="16802"/>
                  </a:cubicBezTo>
                  <a:cubicBezTo>
                    <a:pt x="3880" y="16802"/>
                    <a:pt x="3880" y="16800"/>
                    <a:pt x="3880" y="16799"/>
                  </a:cubicBezTo>
                  <a:close/>
                  <a:moveTo>
                    <a:pt x="2571" y="16814"/>
                  </a:moveTo>
                  <a:cubicBezTo>
                    <a:pt x="2568" y="16818"/>
                    <a:pt x="2569" y="16833"/>
                    <a:pt x="2580" y="16864"/>
                  </a:cubicBezTo>
                  <a:cubicBezTo>
                    <a:pt x="2596" y="16839"/>
                    <a:pt x="2697" y="16989"/>
                    <a:pt x="2651" y="16841"/>
                  </a:cubicBezTo>
                  <a:cubicBezTo>
                    <a:pt x="2639" y="16878"/>
                    <a:pt x="2581" y="16803"/>
                    <a:pt x="2571" y="16814"/>
                  </a:cubicBezTo>
                  <a:close/>
                  <a:moveTo>
                    <a:pt x="3667" y="16862"/>
                  </a:moveTo>
                  <a:cubicBezTo>
                    <a:pt x="3693" y="16860"/>
                    <a:pt x="3722" y="16877"/>
                    <a:pt x="3750" y="16906"/>
                  </a:cubicBezTo>
                  <a:cubicBezTo>
                    <a:pt x="3736" y="16911"/>
                    <a:pt x="3723" y="16928"/>
                    <a:pt x="3709" y="16912"/>
                  </a:cubicBezTo>
                  <a:cubicBezTo>
                    <a:pt x="3696" y="16894"/>
                    <a:pt x="3680" y="16878"/>
                    <a:pt x="3667" y="16862"/>
                  </a:cubicBezTo>
                  <a:close/>
                  <a:moveTo>
                    <a:pt x="3245" y="16879"/>
                  </a:moveTo>
                  <a:cubicBezTo>
                    <a:pt x="3233" y="16871"/>
                    <a:pt x="3220" y="16872"/>
                    <a:pt x="3215" y="16882"/>
                  </a:cubicBezTo>
                  <a:cubicBezTo>
                    <a:pt x="3210" y="16892"/>
                    <a:pt x="3216" y="16907"/>
                    <a:pt x="3227" y="16915"/>
                  </a:cubicBezTo>
                  <a:cubicBezTo>
                    <a:pt x="3258" y="16938"/>
                    <a:pt x="3285" y="16969"/>
                    <a:pt x="3313" y="17003"/>
                  </a:cubicBezTo>
                  <a:cubicBezTo>
                    <a:pt x="3341" y="17039"/>
                    <a:pt x="3368" y="17076"/>
                    <a:pt x="3407" y="17104"/>
                  </a:cubicBezTo>
                  <a:cubicBezTo>
                    <a:pt x="3418" y="17112"/>
                    <a:pt x="3432" y="17111"/>
                    <a:pt x="3437" y="17101"/>
                  </a:cubicBezTo>
                  <a:cubicBezTo>
                    <a:pt x="3440" y="17093"/>
                    <a:pt x="3438" y="17082"/>
                    <a:pt x="3431" y="17074"/>
                  </a:cubicBezTo>
                  <a:cubicBezTo>
                    <a:pt x="3429" y="17072"/>
                    <a:pt x="3427" y="17070"/>
                    <a:pt x="3425" y="17068"/>
                  </a:cubicBezTo>
                  <a:cubicBezTo>
                    <a:pt x="3394" y="17046"/>
                    <a:pt x="3369" y="17016"/>
                    <a:pt x="3342" y="16983"/>
                  </a:cubicBezTo>
                  <a:cubicBezTo>
                    <a:pt x="3313" y="16946"/>
                    <a:pt x="3284" y="16908"/>
                    <a:pt x="3245" y="16879"/>
                  </a:cubicBezTo>
                  <a:close/>
                  <a:moveTo>
                    <a:pt x="3345" y="16888"/>
                  </a:moveTo>
                  <a:cubicBezTo>
                    <a:pt x="3367" y="16893"/>
                    <a:pt x="3410" y="16951"/>
                    <a:pt x="3398" y="16965"/>
                  </a:cubicBezTo>
                  <a:cubicBezTo>
                    <a:pt x="3374" y="16945"/>
                    <a:pt x="3340" y="16910"/>
                    <a:pt x="3345" y="16888"/>
                  </a:cubicBezTo>
                  <a:close/>
                  <a:moveTo>
                    <a:pt x="4167" y="16980"/>
                  </a:moveTo>
                  <a:cubicBezTo>
                    <a:pt x="4137" y="16996"/>
                    <a:pt x="4104" y="16979"/>
                    <a:pt x="4078" y="17027"/>
                  </a:cubicBezTo>
                  <a:cubicBezTo>
                    <a:pt x="4147" y="17128"/>
                    <a:pt x="4192" y="17049"/>
                    <a:pt x="4167" y="16980"/>
                  </a:cubicBezTo>
                  <a:close/>
                  <a:moveTo>
                    <a:pt x="18131" y="17012"/>
                  </a:moveTo>
                  <a:cubicBezTo>
                    <a:pt x="18047" y="17052"/>
                    <a:pt x="18071" y="17081"/>
                    <a:pt x="18081" y="17113"/>
                  </a:cubicBezTo>
                  <a:cubicBezTo>
                    <a:pt x="18132" y="17076"/>
                    <a:pt x="18211" y="17038"/>
                    <a:pt x="18131" y="17012"/>
                  </a:cubicBezTo>
                  <a:close/>
                  <a:moveTo>
                    <a:pt x="18592" y="17039"/>
                  </a:moveTo>
                  <a:lnTo>
                    <a:pt x="18542" y="17095"/>
                  </a:lnTo>
                  <a:lnTo>
                    <a:pt x="18583" y="17133"/>
                  </a:lnTo>
                  <a:lnTo>
                    <a:pt x="18636" y="17074"/>
                  </a:lnTo>
                  <a:lnTo>
                    <a:pt x="18592" y="17039"/>
                  </a:lnTo>
                  <a:close/>
                  <a:moveTo>
                    <a:pt x="2222" y="17074"/>
                  </a:moveTo>
                  <a:cubicBezTo>
                    <a:pt x="2354" y="17277"/>
                    <a:pt x="2342" y="17094"/>
                    <a:pt x="2222" y="17074"/>
                  </a:cubicBezTo>
                  <a:close/>
                  <a:moveTo>
                    <a:pt x="3901" y="17077"/>
                  </a:moveTo>
                  <a:cubicBezTo>
                    <a:pt x="3906" y="17099"/>
                    <a:pt x="3915" y="17120"/>
                    <a:pt x="3933" y="17110"/>
                  </a:cubicBezTo>
                  <a:cubicBezTo>
                    <a:pt x="3963" y="17156"/>
                    <a:pt x="3877" y="17128"/>
                    <a:pt x="3889" y="17089"/>
                  </a:cubicBezTo>
                  <a:cubicBezTo>
                    <a:pt x="3852" y="17085"/>
                    <a:pt x="3881" y="17083"/>
                    <a:pt x="3901" y="17077"/>
                  </a:cubicBezTo>
                  <a:close/>
                  <a:moveTo>
                    <a:pt x="18657" y="17083"/>
                  </a:moveTo>
                  <a:lnTo>
                    <a:pt x="18613" y="17136"/>
                  </a:lnTo>
                  <a:lnTo>
                    <a:pt x="18619" y="17142"/>
                  </a:lnTo>
                  <a:cubicBezTo>
                    <a:pt x="18596" y="17153"/>
                    <a:pt x="18578" y="17171"/>
                    <a:pt x="18563" y="17187"/>
                  </a:cubicBezTo>
                  <a:cubicBezTo>
                    <a:pt x="18556" y="17193"/>
                    <a:pt x="18550" y="17200"/>
                    <a:pt x="18545" y="17204"/>
                  </a:cubicBezTo>
                  <a:cubicBezTo>
                    <a:pt x="18536" y="17189"/>
                    <a:pt x="18563" y="17166"/>
                    <a:pt x="18554" y="17151"/>
                  </a:cubicBezTo>
                  <a:cubicBezTo>
                    <a:pt x="18496" y="17164"/>
                    <a:pt x="18479" y="17224"/>
                    <a:pt x="18462" y="17269"/>
                  </a:cubicBezTo>
                  <a:cubicBezTo>
                    <a:pt x="18461" y="17270"/>
                    <a:pt x="18463" y="17271"/>
                    <a:pt x="18462" y="17272"/>
                  </a:cubicBezTo>
                  <a:lnTo>
                    <a:pt x="18459" y="17272"/>
                  </a:lnTo>
                  <a:cubicBezTo>
                    <a:pt x="18400" y="17342"/>
                    <a:pt x="18350" y="17419"/>
                    <a:pt x="18300" y="17491"/>
                  </a:cubicBezTo>
                  <a:cubicBezTo>
                    <a:pt x="18220" y="17603"/>
                    <a:pt x="18139" y="17709"/>
                    <a:pt x="18031" y="17792"/>
                  </a:cubicBezTo>
                  <a:cubicBezTo>
                    <a:pt x="18017" y="17803"/>
                    <a:pt x="18012" y="17819"/>
                    <a:pt x="18019" y="17831"/>
                  </a:cubicBezTo>
                  <a:cubicBezTo>
                    <a:pt x="18025" y="17842"/>
                    <a:pt x="18040" y="17841"/>
                    <a:pt x="18054" y="17831"/>
                  </a:cubicBezTo>
                  <a:cubicBezTo>
                    <a:pt x="18172" y="17740"/>
                    <a:pt x="18258" y="17624"/>
                    <a:pt x="18338" y="17512"/>
                  </a:cubicBezTo>
                  <a:cubicBezTo>
                    <a:pt x="18388" y="17441"/>
                    <a:pt x="18439" y="17368"/>
                    <a:pt x="18495" y="17302"/>
                  </a:cubicBezTo>
                  <a:cubicBezTo>
                    <a:pt x="18497" y="17299"/>
                    <a:pt x="18499" y="17296"/>
                    <a:pt x="18501" y="17293"/>
                  </a:cubicBezTo>
                  <a:cubicBezTo>
                    <a:pt x="18518" y="17312"/>
                    <a:pt x="18553" y="17296"/>
                    <a:pt x="18542" y="17266"/>
                  </a:cubicBezTo>
                  <a:lnTo>
                    <a:pt x="18536" y="17260"/>
                  </a:lnTo>
                  <a:cubicBezTo>
                    <a:pt x="18558" y="17250"/>
                    <a:pt x="18574" y="17231"/>
                    <a:pt x="18589" y="17216"/>
                  </a:cubicBezTo>
                  <a:cubicBezTo>
                    <a:pt x="18596" y="17209"/>
                    <a:pt x="18604" y="17203"/>
                    <a:pt x="18610" y="17198"/>
                  </a:cubicBezTo>
                  <a:lnTo>
                    <a:pt x="18619" y="17207"/>
                  </a:lnTo>
                  <a:lnTo>
                    <a:pt x="18625" y="17207"/>
                  </a:lnTo>
                  <a:cubicBezTo>
                    <a:pt x="18620" y="17220"/>
                    <a:pt x="18616" y="17234"/>
                    <a:pt x="18613" y="17249"/>
                  </a:cubicBezTo>
                  <a:cubicBezTo>
                    <a:pt x="18609" y="17266"/>
                    <a:pt x="18620" y="17280"/>
                    <a:pt x="18636" y="17278"/>
                  </a:cubicBezTo>
                  <a:cubicBezTo>
                    <a:pt x="18653" y="17277"/>
                    <a:pt x="18668" y="17261"/>
                    <a:pt x="18672" y="17243"/>
                  </a:cubicBezTo>
                  <a:cubicBezTo>
                    <a:pt x="18673" y="17235"/>
                    <a:pt x="18676" y="17224"/>
                    <a:pt x="18678" y="17216"/>
                  </a:cubicBezTo>
                  <a:cubicBezTo>
                    <a:pt x="18795" y="17088"/>
                    <a:pt x="18675" y="17154"/>
                    <a:pt x="18657" y="17083"/>
                  </a:cubicBezTo>
                  <a:close/>
                  <a:moveTo>
                    <a:pt x="17351" y="17095"/>
                  </a:moveTo>
                  <a:cubicBezTo>
                    <a:pt x="17343" y="17111"/>
                    <a:pt x="17339" y="17125"/>
                    <a:pt x="17330" y="17133"/>
                  </a:cubicBezTo>
                  <a:cubicBezTo>
                    <a:pt x="17325" y="17129"/>
                    <a:pt x="17320" y="17123"/>
                    <a:pt x="17319" y="17119"/>
                  </a:cubicBezTo>
                  <a:cubicBezTo>
                    <a:pt x="17331" y="17110"/>
                    <a:pt x="17341" y="17102"/>
                    <a:pt x="17351" y="17095"/>
                  </a:cubicBezTo>
                  <a:close/>
                  <a:moveTo>
                    <a:pt x="17986" y="17124"/>
                  </a:moveTo>
                  <a:cubicBezTo>
                    <a:pt x="17993" y="17142"/>
                    <a:pt x="17989" y="17161"/>
                    <a:pt x="17969" y="17184"/>
                  </a:cubicBezTo>
                  <a:cubicBezTo>
                    <a:pt x="17997" y="17232"/>
                    <a:pt x="18032" y="17205"/>
                    <a:pt x="18069" y="17142"/>
                  </a:cubicBezTo>
                  <a:cubicBezTo>
                    <a:pt x="18043" y="17116"/>
                    <a:pt x="18016" y="17105"/>
                    <a:pt x="17986" y="17124"/>
                  </a:cubicBezTo>
                  <a:close/>
                  <a:moveTo>
                    <a:pt x="4802" y="17142"/>
                  </a:moveTo>
                  <a:cubicBezTo>
                    <a:pt x="4848" y="17131"/>
                    <a:pt x="4895" y="17162"/>
                    <a:pt x="4938" y="17207"/>
                  </a:cubicBezTo>
                  <a:cubicBezTo>
                    <a:pt x="4964" y="17234"/>
                    <a:pt x="4991" y="17267"/>
                    <a:pt x="5015" y="17299"/>
                  </a:cubicBezTo>
                  <a:cubicBezTo>
                    <a:pt x="4940" y="17259"/>
                    <a:pt x="4869" y="17204"/>
                    <a:pt x="4802" y="17142"/>
                  </a:cubicBezTo>
                  <a:close/>
                  <a:moveTo>
                    <a:pt x="18090" y="17198"/>
                  </a:moveTo>
                  <a:cubicBezTo>
                    <a:pt x="18073" y="17184"/>
                    <a:pt x="18050" y="17185"/>
                    <a:pt x="18019" y="17222"/>
                  </a:cubicBezTo>
                  <a:cubicBezTo>
                    <a:pt x="18014" y="17269"/>
                    <a:pt x="18081" y="17305"/>
                    <a:pt x="18125" y="17269"/>
                  </a:cubicBezTo>
                  <a:cubicBezTo>
                    <a:pt x="18116" y="17242"/>
                    <a:pt x="18107" y="17213"/>
                    <a:pt x="18090" y="17198"/>
                  </a:cubicBezTo>
                  <a:close/>
                  <a:moveTo>
                    <a:pt x="17942" y="17243"/>
                  </a:moveTo>
                  <a:cubicBezTo>
                    <a:pt x="17905" y="17255"/>
                    <a:pt x="17890" y="17338"/>
                    <a:pt x="17874" y="17373"/>
                  </a:cubicBezTo>
                  <a:cubicBezTo>
                    <a:pt x="17931" y="17301"/>
                    <a:pt x="17916" y="17316"/>
                    <a:pt x="17986" y="17257"/>
                  </a:cubicBezTo>
                  <a:cubicBezTo>
                    <a:pt x="17968" y="17241"/>
                    <a:pt x="17954" y="17239"/>
                    <a:pt x="17942" y="17243"/>
                  </a:cubicBezTo>
                  <a:close/>
                  <a:moveTo>
                    <a:pt x="4772" y="17308"/>
                  </a:moveTo>
                  <a:cubicBezTo>
                    <a:pt x="4850" y="17303"/>
                    <a:pt x="4912" y="17381"/>
                    <a:pt x="4964" y="17444"/>
                  </a:cubicBezTo>
                  <a:cubicBezTo>
                    <a:pt x="4968" y="17449"/>
                    <a:pt x="4973" y="17455"/>
                    <a:pt x="4979" y="17461"/>
                  </a:cubicBezTo>
                  <a:cubicBezTo>
                    <a:pt x="4986" y="17469"/>
                    <a:pt x="4993" y="17478"/>
                    <a:pt x="5000" y="17485"/>
                  </a:cubicBezTo>
                  <a:cubicBezTo>
                    <a:pt x="4999" y="17486"/>
                    <a:pt x="4998" y="17484"/>
                    <a:pt x="4997" y="17485"/>
                  </a:cubicBezTo>
                  <a:cubicBezTo>
                    <a:pt x="4922" y="17429"/>
                    <a:pt x="4845" y="17370"/>
                    <a:pt x="4772" y="17308"/>
                  </a:cubicBezTo>
                  <a:close/>
                  <a:moveTo>
                    <a:pt x="5041" y="17337"/>
                  </a:moveTo>
                  <a:cubicBezTo>
                    <a:pt x="5055" y="17356"/>
                    <a:pt x="5067" y="17375"/>
                    <a:pt x="5080" y="17390"/>
                  </a:cubicBezTo>
                  <a:cubicBezTo>
                    <a:pt x="5074" y="17391"/>
                    <a:pt x="5068" y="17387"/>
                    <a:pt x="5062" y="17382"/>
                  </a:cubicBezTo>
                  <a:cubicBezTo>
                    <a:pt x="5041" y="17365"/>
                    <a:pt x="5040" y="17351"/>
                    <a:pt x="5041" y="17337"/>
                  </a:cubicBezTo>
                  <a:close/>
                  <a:moveTo>
                    <a:pt x="17206" y="17337"/>
                  </a:moveTo>
                  <a:cubicBezTo>
                    <a:pt x="17214" y="17336"/>
                    <a:pt x="17225" y="17341"/>
                    <a:pt x="17242" y="17346"/>
                  </a:cubicBezTo>
                  <a:cubicBezTo>
                    <a:pt x="17229" y="17355"/>
                    <a:pt x="17216" y="17362"/>
                    <a:pt x="17200" y="17370"/>
                  </a:cubicBezTo>
                  <a:cubicBezTo>
                    <a:pt x="17196" y="17347"/>
                    <a:pt x="17198" y="17339"/>
                    <a:pt x="17206" y="17337"/>
                  </a:cubicBezTo>
                  <a:close/>
                  <a:moveTo>
                    <a:pt x="3983" y="17340"/>
                  </a:moveTo>
                  <a:lnTo>
                    <a:pt x="3986" y="17343"/>
                  </a:lnTo>
                  <a:cubicBezTo>
                    <a:pt x="4078" y="17437"/>
                    <a:pt x="4156" y="17434"/>
                    <a:pt x="4246" y="17509"/>
                  </a:cubicBezTo>
                  <a:cubicBezTo>
                    <a:pt x="4307" y="17629"/>
                    <a:pt x="4406" y="17731"/>
                    <a:pt x="4509" y="17825"/>
                  </a:cubicBezTo>
                  <a:cubicBezTo>
                    <a:pt x="4595" y="17903"/>
                    <a:pt x="4683" y="17974"/>
                    <a:pt x="4758" y="18052"/>
                  </a:cubicBezTo>
                  <a:cubicBezTo>
                    <a:pt x="4756" y="18062"/>
                    <a:pt x="4751" y="18071"/>
                    <a:pt x="4734" y="18079"/>
                  </a:cubicBezTo>
                  <a:cubicBezTo>
                    <a:pt x="4693" y="18058"/>
                    <a:pt x="4653" y="18039"/>
                    <a:pt x="4610" y="18005"/>
                  </a:cubicBezTo>
                  <a:lnTo>
                    <a:pt x="4607" y="18014"/>
                  </a:lnTo>
                  <a:cubicBezTo>
                    <a:pt x="4601" y="18008"/>
                    <a:pt x="4595" y="18002"/>
                    <a:pt x="4589" y="17996"/>
                  </a:cubicBezTo>
                  <a:cubicBezTo>
                    <a:pt x="4578" y="17985"/>
                    <a:pt x="4565" y="17974"/>
                    <a:pt x="4554" y="17964"/>
                  </a:cubicBezTo>
                  <a:cubicBezTo>
                    <a:pt x="4559" y="17956"/>
                    <a:pt x="4567" y="17951"/>
                    <a:pt x="4580" y="17949"/>
                  </a:cubicBezTo>
                  <a:cubicBezTo>
                    <a:pt x="4603" y="17964"/>
                    <a:pt x="4624" y="17973"/>
                    <a:pt x="4642" y="17969"/>
                  </a:cubicBezTo>
                  <a:cubicBezTo>
                    <a:pt x="4610" y="17944"/>
                    <a:pt x="4572" y="17878"/>
                    <a:pt x="4554" y="17925"/>
                  </a:cubicBezTo>
                  <a:cubicBezTo>
                    <a:pt x="4504" y="17893"/>
                    <a:pt x="4454" y="17847"/>
                    <a:pt x="4406" y="17822"/>
                  </a:cubicBezTo>
                  <a:cubicBezTo>
                    <a:pt x="4407" y="17818"/>
                    <a:pt x="4407" y="17816"/>
                    <a:pt x="4409" y="17813"/>
                  </a:cubicBezTo>
                  <a:cubicBezTo>
                    <a:pt x="4411" y="17808"/>
                    <a:pt x="4408" y="17803"/>
                    <a:pt x="4403" y="17798"/>
                  </a:cubicBezTo>
                  <a:cubicBezTo>
                    <a:pt x="4403" y="17798"/>
                    <a:pt x="4404" y="17796"/>
                    <a:pt x="4403" y="17795"/>
                  </a:cubicBezTo>
                  <a:cubicBezTo>
                    <a:pt x="4397" y="17790"/>
                    <a:pt x="4388" y="17793"/>
                    <a:pt x="4385" y="17798"/>
                  </a:cubicBezTo>
                  <a:cubicBezTo>
                    <a:pt x="4382" y="17805"/>
                    <a:pt x="4380" y="17810"/>
                    <a:pt x="4379" y="17819"/>
                  </a:cubicBezTo>
                  <a:cubicBezTo>
                    <a:pt x="4375" y="17816"/>
                    <a:pt x="4371" y="17816"/>
                    <a:pt x="4368" y="17813"/>
                  </a:cubicBezTo>
                  <a:cubicBezTo>
                    <a:pt x="4274" y="17741"/>
                    <a:pt x="4186" y="17668"/>
                    <a:pt x="4119" y="17579"/>
                  </a:cubicBezTo>
                  <a:cubicBezTo>
                    <a:pt x="4111" y="17569"/>
                    <a:pt x="4098" y="17566"/>
                    <a:pt x="4090" y="17571"/>
                  </a:cubicBezTo>
                  <a:cubicBezTo>
                    <a:pt x="4084" y="17565"/>
                    <a:pt x="4077" y="17561"/>
                    <a:pt x="4072" y="17556"/>
                  </a:cubicBezTo>
                  <a:cubicBezTo>
                    <a:pt x="4096" y="17531"/>
                    <a:pt x="4041" y="17494"/>
                    <a:pt x="4087" y="17473"/>
                  </a:cubicBezTo>
                  <a:cubicBezTo>
                    <a:pt x="4049" y="17435"/>
                    <a:pt x="4014" y="17396"/>
                    <a:pt x="3977" y="17358"/>
                  </a:cubicBezTo>
                  <a:cubicBezTo>
                    <a:pt x="3980" y="17352"/>
                    <a:pt x="3981" y="17346"/>
                    <a:pt x="3983" y="17340"/>
                  </a:cubicBezTo>
                  <a:close/>
                  <a:moveTo>
                    <a:pt x="5198" y="17355"/>
                  </a:moveTo>
                  <a:cubicBezTo>
                    <a:pt x="5318" y="17459"/>
                    <a:pt x="5349" y="17590"/>
                    <a:pt x="5476" y="17650"/>
                  </a:cubicBezTo>
                  <a:cubicBezTo>
                    <a:pt x="5476" y="17655"/>
                    <a:pt x="5478" y="17659"/>
                    <a:pt x="5479" y="17662"/>
                  </a:cubicBezTo>
                  <a:cubicBezTo>
                    <a:pt x="5442" y="17633"/>
                    <a:pt x="5399" y="17610"/>
                    <a:pt x="5337" y="17600"/>
                  </a:cubicBezTo>
                  <a:cubicBezTo>
                    <a:pt x="5354" y="17551"/>
                    <a:pt x="5317" y="17520"/>
                    <a:pt x="5269" y="17488"/>
                  </a:cubicBezTo>
                  <a:cubicBezTo>
                    <a:pt x="5234" y="17465"/>
                    <a:pt x="5193" y="17442"/>
                    <a:pt x="5165" y="17408"/>
                  </a:cubicBezTo>
                  <a:cubicBezTo>
                    <a:pt x="5174" y="17400"/>
                    <a:pt x="5180" y="17383"/>
                    <a:pt x="5198" y="17355"/>
                  </a:cubicBezTo>
                  <a:close/>
                  <a:moveTo>
                    <a:pt x="18533" y="17384"/>
                  </a:moveTo>
                  <a:lnTo>
                    <a:pt x="18444" y="17473"/>
                  </a:lnTo>
                  <a:lnTo>
                    <a:pt x="18486" y="17509"/>
                  </a:lnTo>
                  <a:cubicBezTo>
                    <a:pt x="18549" y="17459"/>
                    <a:pt x="18541" y="17421"/>
                    <a:pt x="18533" y="17384"/>
                  </a:cubicBezTo>
                  <a:close/>
                  <a:moveTo>
                    <a:pt x="17156" y="17390"/>
                  </a:moveTo>
                  <a:cubicBezTo>
                    <a:pt x="17157" y="17391"/>
                    <a:pt x="17158" y="17393"/>
                    <a:pt x="17159" y="17393"/>
                  </a:cubicBezTo>
                  <a:cubicBezTo>
                    <a:pt x="17156" y="17395"/>
                    <a:pt x="17155" y="17394"/>
                    <a:pt x="17153" y="17396"/>
                  </a:cubicBezTo>
                  <a:cubicBezTo>
                    <a:pt x="17154" y="17394"/>
                    <a:pt x="17155" y="17393"/>
                    <a:pt x="17156" y="17390"/>
                  </a:cubicBezTo>
                  <a:close/>
                  <a:moveTo>
                    <a:pt x="18610" y="17423"/>
                  </a:moveTo>
                  <a:cubicBezTo>
                    <a:pt x="18593" y="17407"/>
                    <a:pt x="18545" y="17420"/>
                    <a:pt x="18521" y="17512"/>
                  </a:cubicBezTo>
                  <a:cubicBezTo>
                    <a:pt x="18614" y="17485"/>
                    <a:pt x="18627" y="17439"/>
                    <a:pt x="18610" y="17423"/>
                  </a:cubicBezTo>
                  <a:close/>
                  <a:moveTo>
                    <a:pt x="3097" y="17444"/>
                  </a:moveTo>
                  <a:cubicBezTo>
                    <a:pt x="3051" y="17461"/>
                    <a:pt x="3107" y="17502"/>
                    <a:pt x="3109" y="17532"/>
                  </a:cubicBezTo>
                  <a:cubicBezTo>
                    <a:pt x="3129" y="17504"/>
                    <a:pt x="3156" y="17537"/>
                    <a:pt x="3180" y="17538"/>
                  </a:cubicBezTo>
                  <a:lnTo>
                    <a:pt x="3097" y="17444"/>
                  </a:lnTo>
                  <a:close/>
                  <a:moveTo>
                    <a:pt x="17918" y="17574"/>
                  </a:moveTo>
                  <a:cubicBezTo>
                    <a:pt x="17869" y="17580"/>
                    <a:pt x="17873" y="17737"/>
                    <a:pt x="17983" y="17633"/>
                  </a:cubicBezTo>
                  <a:cubicBezTo>
                    <a:pt x="17958" y="17587"/>
                    <a:pt x="17935" y="17571"/>
                    <a:pt x="17918" y="17574"/>
                  </a:cubicBezTo>
                  <a:close/>
                  <a:moveTo>
                    <a:pt x="5124" y="17577"/>
                  </a:moveTo>
                  <a:cubicBezTo>
                    <a:pt x="5178" y="17612"/>
                    <a:pt x="5235" y="17648"/>
                    <a:pt x="5286" y="17686"/>
                  </a:cubicBezTo>
                  <a:cubicBezTo>
                    <a:pt x="5348" y="17731"/>
                    <a:pt x="5400" y="17764"/>
                    <a:pt x="5449" y="17795"/>
                  </a:cubicBezTo>
                  <a:cubicBezTo>
                    <a:pt x="5511" y="17844"/>
                    <a:pt x="5570" y="17900"/>
                    <a:pt x="5623" y="17958"/>
                  </a:cubicBezTo>
                  <a:cubicBezTo>
                    <a:pt x="5620" y="17963"/>
                    <a:pt x="5619" y="17967"/>
                    <a:pt x="5620" y="17972"/>
                  </a:cubicBezTo>
                  <a:cubicBezTo>
                    <a:pt x="5614" y="17977"/>
                    <a:pt x="5605" y="17982"/>
                    <a:pt x="5597" y="17984"/>
                  </a:cubicBezTo>
                  <a:cubicBezTo>
                    <a:pt x="5503" y="17934"/>
                    <a:pt x="5424" y="17870"/>
                    <a:pt x="5340" y="17801"/>
                  </a:cubicBezTo>
                  <a:cubicBezTo>
                    <a:pt x="5328" y="17791"/>
                    <a:pt x="5316" y="17781"/>
                    <a:pt x="5304" y="17772"/>
                  </a:cubicBezTo>
                  <a:cubicBezTo>
                    <a:pt x="5302" y="17768"/>
                    <a:pt x="5300" y="17765"/>
                    <a:pt x="5298" y="17763"/>
                  </a:cubicBezTo>
                  <a:lnTo>
                    <a:pt x="5295" y="17760"/>
                  </a:lnTo>
                  <a:cubicBezTo>
                    <a:pt x="5294" y="17757"/>
                    <a:pt x="5292" y="17753"/>
                    <a:pt x="5289" y="17751"/>
                  </a:cubicBezTo>
                  <a:cubicBezTo>
                    <a:pt x="5284" y="17745"/>
                    <a:pt x="5276" y="17744"/>
                    <a:pt x="5269" y="17745"/>
                  </a:cubicBezTo>
                  <a:cubicBezTo>
                    <a:pt x="5237" y="17719"/>
                    <a:pt x="5205" y="17693"/>
                    <a:pt x="5171" y="17668"/>
                  </a:cubicBezTo>
                  <a:cubicBezTo>
                    <a:pt x="5169" y="17666"/>
                    <a:pt x="5165" y="17663"/>
                    <a:pt x="5162" y="17662"/>
                  </a:cubicBezTo>
                  <a:cubicBezTo>
                    <a:pt x="5179" y="17636"/>
                    <a:pt x="5113" y="17606"/>
                    <a:pt x="5118" y="17579"/>
                  </a:cubicBezTo>
                  <a:cubicBezTo>
                    <a:pt x="5120" y="17578"/>
                    <a:pt x="5122" y="17577"/>
                    <a:pt x="5124" y="17577"/>
                  </a:cubicBezTo>
                  <a:close/>
                  <a:moveTo>
                    <a:pt x="16766" y="17633"/>
                  </a:moveTo>
                  <a:lnTo>
                    <a:pt x="16787" y="17659"/>
                  </a:lnTo>
                  <a:cubicBezTo>
                    <a:pt x="16784" y="17660"/>
                    <a:pt x="16783" y="17658"/>
                    <a:pt x="16781" y="17659"/>
                  </a:cubicBezTo>
                  <a:cubicBezTo>
                    <a:pt x="16739" y="17676"/>
                    <a:pt x="16698" y="17696"/>
                    <a:pt x="16663" y="17686"/>
                  </a:cubicBezTo>
                  <a:cubicBezTo>
                    <a:pt x="16701" y="17682"/>
                    <a:pt x="16733" y="17653"/>
                    <a:pt x="16766" y="17633"/>
                  </a:cubicBezTo>
                  <a:close/>
                  <a:moveTo>
                    <a:pt x="17975" y="17639"/>
                  </a:moveTo>
                  <a:cubicBezTo>
                    <a:pt x="17929" y="17706"/>
                    <a:pt x="17937" y="17765"/>
                    <a:pt x="17927" y="17828"/>
                  </a:cubicBezTo>
                  <a:cubicBezTo>
                    <a:pt x="18027" y="17756"/>
                    <a:pt x="18056" y="17641"/>
                    <a:pt x="17975" y="17639"/>
                  </a:cubicBezTo>
                  <a:close/>
                  <a:moveTo>
                    <a:pt x="17652" y="17680"/>
                  </a:moveTo>
                  <a:cubicBezTo>
                    <a:pt x="17638" y="17690"/>
                    <a:pt x="17627" y="17703"/>
                    <a:pt x="17614" y="17715"/>
                  </a:cubicBezTo>
                  <a:cubicBezTo>
                    <a:pt x="17596" y="17734"/>
                    <a:pt x="17583" y="17750"/>
                    <a:pt x="17570" y="17754"/>
                  </a:cubicBezTo>
                  <a:cubicBezTo>
                    <a:pt x="17540" y="17738"/>
                    <a:pt x="17503" y="17754"/>
                    <a:pt x="17484" y="17763"/>
                  </a:cubicBezTo>
                  <a:lnTo>
                    <a:pt x="17478" y="17766"/>
                  </a:lnTo>
                  <a:cubicBezTo>
                    <a:pt x="17475" y="17767"/>
                    <a:pt x="17475" y="17769"/>
                    <a:pt x="17472" y="17772"/>
                  </a:cubicBezTo>
                  <a:cubicBezTo>
                    <a:pt x="17464" y="17779"/>
                    <a:pt x="17458" y="17789"/>
                    <a:pt x="17460" y="17798"/>
                  </a:cubicBezTo>
                  <a:cubicBezTo>
                    <a:pt x="17463" y="17809"/>
                    <a:pt x="17477" y="17813"/>
                    <a:pt x="17490" y="17807"/>
                  </a:cubicBezTo>
                  <a:lnTo>
                    <a:pt x="17496" y="17804"/>
                  </a:lnTo>
                  <a:cubicBezTo>
                    <a:pt x="17515" y="17795"/>
                    <a:pt x="17529" y="17790"/>
                    <a:pt x="17540" y="17798"/>
                  </a:cubicBezTo>
                  <a:lnTo>
                    <a:pt x="17546" y="17801"/>
                  </a:lnTo>
                  <a:lnTo>
                    <a:pt x="17555" y="17801"/>
                  </a:lnTo>
                  <a:cubicBezTo>
                    <a:pt x="17593" y="17796"/>
                    <a:pt x="17621" y="17765"/>
                    <a:pt x="17644" y="17742"/>
                  </a:cubicBezTo>
                  <a:cubicBezTo>
                    <a:pt x="17654" y="17731"/>
                    <a:pt x="17664" y="17722"/>
                    <a:pt x="17673" y="17715"/>
                  </a:cubicBezTo>
                  <a:cubicBezTo>
                    <a:pt x="17685" y="17707"/>
                    <a:pt x="17691" y="17693"/>
                    <a:pt x="17685" y="17683"/>
                  </a:cubicBezTo>
                  <a:cubicBezTo>
                    <a:pt x="17679" y="17673"/>
                    <a:pt x="17665" y="17671"/>
                    <a:pt x="17652" y="17680"/>
                  </a:cubicBezTo>
                  <a:close/>
                  <a:moveTo>
                    <a:pt x="3324" y="17692"/>
                  </a:moveTo>
                  <a:cubicBezTo>
                    <a:pt x="3310" y="17682"/>
                    <a:pt x="3296" y="17685"/>
                    <a:pt x="3292" y="17698"/>
                  </a:cubicBezTo>
                  <a:cubicBezTo>
                    <a:pt x="3288" y="17710"/>
                    <a:pt x="3295" y="17727"/>
                    <a:pt x="3310" y="17736"/>
                  </a:cubicBezTo>
                  <a:cubicBezTo>
                    <a:pt x="3358" y="17767"/>
                    <a:pt x="3405" y="17809"/>
                    <a:pt x="3457" y="17869"/>
                  </a:cubicBezTo>
                  <a:cubicBezTo>
                    <a:pt x="3469" y="17883"/>
                    <a:pt x="3486" y="17889"/>
                    <a:pt x="3496" y="17881"/>
                  </a:cubicBezTo>
                  <a:cubicBezTo>
                    <a:pt x="3506" y="17873"/>
                    <a:pt x="3505" y="17856"/>
                    <a:pt x="3493" y="17842"/>
                  </a:cubicBezTo>
                  <a:cubicBezTo>
                    <a:pt x="3481" y="17829"/>
                    <a:pt x="3469" y="17816"/>
                    <a:pt x="3457" y="17804"/>
                  </a:cubicBezTo>
                  <a:cubicBezTo>
                    <a:pt x="3412" y="17756"/>
                    <a:pt x="3369" y="17720"/>
                    <a:pt x="3324" y="17692"/>
                  </a:cubicBezTo>
                  <a:close/>
                  <a:moveTo>
                    <a:pt x="5009" y="17707"/>
                  </a:moveTo>
                  <a:cubicBezTo>
                    <a:pt x="4958" y="17679"/>
                    <a:pt x="4913" y="17808"/>
                    <a:pt x="5053" y="17798"/>
                  </a:cubicBezTo>
                  <a:cubicBezTo>
                    <a:pt x="5041" y="17744"/>
                    <a:pt x="5026" y="17716"/>
                    <a:pt x="5009" y="17707"/>
                  </a:cubicBezTo>
                  <a:close/>
                  <a:moveTo>
                    <a:pt x="16565" y="17721"/>
                  </a:moveTo>
                  <a:cubicBezTo>
                    <a:pt x="16572" y="17725"/>
                    <a:pt x="16579" y="17732"/>
                    <a:pt x="16586" y="17739"/>
                  </a:cubicBezTo>
                  <a:cubicBezTo>
                    <a:pt x="16588" y="17757"/>
                    <a:pt x="16558" y="17773"/>
                    <a:pt x="16544" y="17789"/>
                  </a:cubicBezTo>
                  <a:cubicBezTo>
                    <a:pt x="16539" y="17786"/>
                    <a:pt x="16533" y="17781"/>
                    <a:pt x="16527" y="17777"/>
                  </a:cubicBezTo>
                  <a:cubicBezTo>
                    <a:pt x="16539" y="17759"/>
                    <a:pt x="16551" y="17740"/>
                    <a:pt x="16565" y="17721"/>
                  </a:cubicBezTo>
                  <a:close/>
                  <a:moveTo>
                    <a:pt x="5609" y="17760"/>
                  </a:moveTo>
                  <a:cubicBezTo>
                    <a:pt x="5628" y="17762"/>
                    <a:pt x="5652" y="17774"/>
                    <a:pt x="5679" y="17807"/>
                  </a:cubicBezTo>
                  <a:cubicBezTo>
                    <a:pt x="5672" y="17812"/>
                    <a:pt x="5667" y="17813"/>
                    <a:pt x="5662" y="17816"/>
                  </a:cubicBezTo>
                  <a:cubicBezTo>
                    <a:pt x="5626" y="17796"/>
                    <a:pt x="5595" y="17802"/>
                    <a:pt x="5558" y="17774"/>
                  </a:cubicBezTo>
                  <a:lnTo>
                    <a:pt x="5561" y="17769"/>
                  </a:lnTo>
                  <a:cubicBezTo>
                    <a:pt x="5573" y="17765"/>
                    <a:pt x="5589" y="17758"/>
                    <a:pt x="5609" y="17760"/>
                  </a:cubicBezTo>
                  <a:close/>
                  <a:moveTo>
                    <a:pt x="4985" y="17798"/>
                  </a:moveTo>
                  <a:cubicBezTo>
                    <a:pt x="5016" y="17816"/>
                    <a:pt x="5062" y="17912"/>
                    <a:pt x="5083" y="17872"/>
                  </a:cubicBezTo>
                  <a:cubicBezTo>
                    <a:pt x="5051" y="17855"/>
                    <a:pt x="5006" y="17758"/>
                    <a:pt x="4985" y="17798"/>
                  </a:cubicBezTo>
                  <a:close/>
                  <a:moveTo>
                    <a:pt x="4935" y="17819"/>
                  </a:moveTo>
                  <a:cubicBezTo>
                    <a:pt x="4972" y="17849"/>
                    <a:pt x="5026" y="17964"/>
                    <a:pt x="5044" y="17881"/>
                  </a:cubicBezTo>
                  <a:cubicBezTo>
                    <a:pt x="5003" y="17829"/>
                    <a:pt x="4966" y="17809"/>
                    <a:pt x="4935" y="17819"/>
                  </a:cubicBezTo>
                  <a:close/>
                  <a:moveTo>
                    <a:pt x="5322" y="17837"/>
                  </a:moveTo>
                  <a:cubicBezTo>
                    <a:pt x="5405" y="17905"/>
                    <a:pt x="5491" y="17974"/>
                    <a:pt x="5591" y="18026"/>
                  </a:cubicBezTo>
                  <a:lnTo>
                    <a:pt x="5600" y="18029"/>
                  </a:lnTo>
                  <a:lnTo>
                    <a:pt x="5606" y="18029"/>
                  </a:lnTo>
                  <a:cubicBezTo>
                    <a:pt x="5629" y="18027"/>
                    <a:pt x="5649" y="18015"/>
                    <a:pt x="5662" y="18002"/>
                  </a:cubicBezTo>
                  <a:cubicBezTo>
                    <a:pt x="5754" y="18041"/>
                    <a:pt x="5852" y="18085"/>
                    <a:pt x="5925" y="18170"/>
                  </a:cubicBezTo>
                  <a:cubicBezTo>
                    <a:pt x="5932" y="18169"/>
                    <a:pt x="5943" y="18179"/>
                    <a:pt x="5951" y="18179"/>
                  </a:cubicBezTo>
                  <a:cubicBezTo>
                    <a:pt x="5937" y="18183"/>
                    <a:pt x="5922" y="18183"/>
                    <a:pt x="5901" y="18167"/>
                  </a:cubicBezTo>
                  <a:cubicBezTo>
                    <a:pt x="5892" y="18174"/>
                    <a:pt x="5886" y="18181"/>
                    <a:pt x="5883" y="18188"/>
                  </a:cubicBezTo>
                  <a:cubicBezTo>
                    <a:pt x="5881" y="18190"/>
                    <a:pt x="5879" y="18194"/>
                    <a:pt x="5880" y="18197"/>
                  </a:cubicBezTo>
                  <a:cubicBezTo>
                    <a:pt x="5880" y="18211"/>
                    <a:pt x="5891" y="18227"/>
                    <a:pt x="5913" y="18241"/>
                  </a:cubicBezTo>
                  <a:cubicBezTo>
                    <a:pt x="5917" y="18246"/>
                    <a:pt x="5921" y="18248"/>
                    <a:pt x="5925" y="18253"/>
                  </a:cubicBezTo>
                  <a:cubicBezTo>
                    <a:pt x="5930" y="18260"/>
                    <a:pt x="5942" y="18264"/>
                    <a:pt x="5951" y="18262"/>
                  </a:cubicBezTo>
                  <a:cubicBezTo>
                    <a:pt x="5952" y="18262"/>
                    <a:pt x="5954" y="18262"/>
                    <a:pt x="5954" y="18262"/>
                  </a:cubicBezTo>
                  <a:cubicBezTo>
                    <a:pt x="5955" y="18261"/>
                    <a:pt x="5956" y="18260"/>
                    <a:pt x="5957" y="18259"/>
                  </a:cubicBezTo>
                  <a:cubicBezTo>
                    <a:pt x="5958" y="18258"/>
                    <a:pt x="5960" y="18257"/>
                    <a:pt x="5960" y="18256"/>
                  </a:cubicBezTo>
                  <a:cubicBezTo>
                    <a:pt x="5978" y="18232"/>
                    <a:pt x="5980" y="18207"/>
                    <a:pt x="5960" y="18182"/>
                  </a:cubicBezTo>
                  <a:cubicBezTo>
                    <a:pt x="6041" y="18194"/>
                    <a:pt x="6145" y="18279"/>
                    <a:pt x="6179" y="18336"/>
                  </a:cubicBezTo>
                  <a:cubicBezTo>
                    <a:pt x="6253" y="18325"/>
                    <a:pt x="6361" y="18382"/>
                    <a:pt x="6421" y="18448"/>
                  </a:cubicBezTo>
                  <a:cubicBezTo>
                    <a:pt x="6364" y="18422"/>
                    <a:pt x="6345" y="18405"/>
                    <a:pt x="6315" y="18427"/>
                  </a:cubicBezTo>
                  <a:cubicBezTo>
                    <a:pt x="6358" y="18450"/>
                    <a:pt x="6397" y="18461"/>
                    <a:pt x="6433" y="18460"/>
                  </a:cubicBezTo>
                  <a:cubicBezTo>
                    <a:pt x="6444" y="18474"/>
                    <a:pt x="6454" y="18490"/>
                    <a:pt x="6460" y="18504"/>
                  </a:cubicBezTo>
                  <a:lnTo>
                    <a:pt x="6403" y="18472"/>
                  </a:lnTo>
                  <a:cubicBezTo>
                    <a:pt x="6393" y="18465"/>
                    <a:pt x="6379" y="18466"/>
                    <a:pt x="6374" y="18475"/>
                  </a:cubicBezTo>
                  <a:cubicBezTo>
                    <a:pt x="6369" y="18483"/>
                    <a:pt x="6375" y="18495"/>
                    <a:pt x="6386" y="18501"/>
                  </a:cubicBezTo>
                  <a:lnTo>
                    <a:pt x="6442" y="18534"/>
                  </a:lnTo>
                  <a:cubicBezTo>
                    <a:pt x="6444" y="18577"/>
                    <a:pt x="6432" y="18545"/>
                    <a:pt x="6483" y="18596"/>
                  </a:cubicBezTo>
                  <a:lnTo>
                    <a:pt x="6477" y="18605"/>
                  </a:lnTo>
                  <a:cubicBezTo>
                    <a:pt x="6455" y="18616"/>
                    <a:pt x="6358" y="18533"/>
                    <a:pt x="6409" y="18593"/>
                  </a:cubicBezTo>
                  <a:cubicBezTo>
                    <a:pt x="6441" y="18616"/>
                    <a:pt x="6467" y="18625"/>
                    <a:pt x="6486" y="18617"/>
                  </a:cubicBezTo>
                  <a:cubicBezTo>
                    <a:pt x="6490" y="18618"/>
                    <a:pt x="6496" y="18617"/>
                    <a:pt x="6498" y="18614"/>
                  </a:cubicBezTo>
                  <a:lnTo>
                    <a:pt x="6501" y="18608"/>
                  </a:lnTo>
                  <a:cubicBezTo>
                    <a:pt x="6520" y="18622"/>
                    <a:pt x="6541" y="18635"/>
                    <a:pt x="6560" y="18649"/>
                  </a:cubicBezTo>
                  <a:cubicBezTo>
                    <a:pt x="6555" y="18672"/>
                    <a:pt x="6569" y="18687"/>
                    <a:pt x="6530" y="18690"/>
                  </a:cubicBezTo>
                  <a:cubicBezTo>
                    <a:pt x="6555" y="18706"/>
                    <a:pt x="6580" y="18722"/>
                    <a:pt x="6604" y="18738"/>
                  </a:cubicBezTo>
                  <a:lnTo>
                    <a:pt x="6569" y="18803"/>
                  </a:lnTo>
                  <a:cubicBezTo>
                    <a:pt x="6622" y="18837"/>
                    <a:pt x="6629" y="18848"/>
                    <a:pt x="6634" y="18915"/>
                  </a:cubicBezTo>
                  <a:cubicBezTo>
                    <a:pt x="6682" y="18899"/>
                    <a:pt x="6719" y="18861"/>
                    <a:pt x="6764" y="18838"/>
                  </a:cubicBezTo>
                  <a:cubicBezTo>
                    <a:pt x="6812" y="18870"/>
                    <a:pt x="6844" y="18857"/>
                    <a:pt x="6885" y="18871"/>
                  </a:cubicBezTo>
                  <a:cubicBezTo>
                    <a:pt x="6894" y="18860"/>
                    <a:pt x="6895" y="18850"/>
                    <a:pt x="6894" y="18841"/>
                  </a:cubicBezTo>
                  <a:cubicBezTo>
                    <a:pt x="6907" y="18853"/>
                    <a:pt x="6919" y="18865"/>
                    <a:pt x="6935" y="18879"/>
                  </a:cubicBezTo>
                  <a:cubicBezTo>
                    <a:pt x="6935" y="18891"/>
                    <a:pt x="6945" y="18905"/>
                    <a:pt x="6959" y="18909"/>
                  </a:cubicBezTo>
                  <a:cubicBezTo>
                    <a:pt x="6967" y="18911"/>
                    <a:pt x="6974" y="18915"/>
                    <a:pt x="6983" y="18918"/>
                  </a:cubicBezTo>
                  <a:cubicBezTo>
                    <a:pt x="6993" y="18924"/>
                    <a:pt x="7005" y="18928"/>
                    <a:pt x="7015" y="18930"/>
                  </a:cubicBezTo>
                  <a:cubicBezTo>
                    <a:pt x="7069" y="18953"/>
                    <a:pt x="7121" y="18984"/>
                    <a:pt x="7172" y="19012"/>
                  </a:cubicBezTo>
                  <a:cubicBezTo>
                    <a:pt x="7223" y="19042"/>
                    <a:pt x="7274" y="19072"/>
                    <a:pt x="7328" y="19092"/>
                  </a:cubicBezTo>
                  <a:cubicBezTo>
                    <a:pt x="7330" y="19093"/>
                    <a:pt x="7333" y="19092"/>
                    <a:pt x="7334" y="19092"/>
                  </a:cubicBezTo>
                  <a:lnTo>
                    <a:pt x="7334" y="19098"/>
                  </a:lnTo>
                  <a:cubicBezTo>
                    <a:pt x="7328" y="19118"/>
                    <a:pt x="7339" y="19134"/>
                    <a:pt x="7361" y="19148"/>
                  </a:cubicBezTo>
                  <a:cubicBezTo>
                    <a:pt x="7356" y="19162"/>
                    <a:pt x="7355" y="19179"/>
                    <a:pt x="7364" y="19204"/>
                  </a:cubicBezTo>
                  <a:cubicBezTo>
                    <a:pt x="7288" y="19239"/>
                    <a:pt x="7214" y="19173"/>
                    <a:pt x="7127" y="19154"/>
                  </a:cubicBezTo>
                  <a:cubicBezTo>
                    <a:pt x="7129" y="19151"/>
                    <a:pt x="7133" y="19146"/>
                    <a:pt x="7136" y="19142"/>
                  </a:cubicBezTo>
                  <a:lnTo>
                    <a:pt x="7130" y="19139"/>
                  </a:lnTo>
                  <a:cubicBezTo>
                    <a:pt x="7141" y="19134"/>
                    <a:pt x="7149" y="19128"/>
                    <a:pt x="7157" y="19122"/>
                  </a:cubicBezTo>
                  <a:lnTo>
                    <a:pt x="7163" y="19122"/>
                  </a:lnTo>
                  <a:cubicBezTo>
                    <a:pt x="7185" y="19148"/>
                    <a:pt x="7205" y="19169"/>
                    <a:pt x="7216" y="19137"/>
                  </a:cubicBezTo>
                  <a:cubicBezTo>
                    <a:pt x="7182" y="19105"/>
                    <a:pt x="7139" y="19022"/>
                    <a:pt x="7121" y="19074"/>
                  </a:cubicBezTo>
                  <a:cubicBezTo>
                    <a:pt x="7128" y="19081"/>
                    <a:pt x="7135" y="19090"/>
                    <a:pt x="7142" y="19098"/>
                  </a:cubicBezTo>
                  <a:lnTo>
                    <a:pt x="7139" y="19101"/>
                  </a:lnTo>
                  <a:cubicBezTo>
                    <a:pt x="7133" y="19107"/>
                    <a:pt x="7127" y="19114"/>
                    <a:pt x="7118" y="19119"/>
                  </a:cubicBezTo>
                  <a:cubicBezTo>
                    <a:pt x="7087" y="19114"/>
                    <a:pt x="7055" y="19105"/>
                    <a:pt x="7024" y="19101"/>
                  </a:cubicBezTo>
                  <a:cubicBezTo>
                    <a:pt x="7033" y="19096"/>
                    <a:pt x="7040" y="19093"/>
                    <a:pt x="7051" y="19092"/>
                  </a:cubicBezTo>
                  <a:cubicBezTo>
                    <a:pt x="7062" y="19091"/>
                    <a:pt x="7069" y="19079"/>
                    <a:pt x="7065" y="19069"/>
                  </a:cubicBezTo>
                  <a:cubicBezTo>
                    <a:pt x="7063" y="19063"/>
                    <a:pt x="7059" y="19059"/>
                    <a:pt x="7053" y="19057"/>
                  </a:cubicBezTo>
                  <a:cubicBezTo>
                    <a:pt x="7049" y="19054"/>
                    <a:pt x="7044" y="19053"/>
                    <a:pt x="7039" y="19054"/>
                  </a:cubicBezTo>
                  <a:cubicBezTo>
                    <a:pt x="7016" y="19057"/>
                    <a:pt x="6997" y="19066"/>
                    <a:pt x="6983" y="19074"/>
                  </a:cubicBezTo>
                  <a:cubicBezTo>
                    <a:pt x="6974" y="19080"/>
                    <a:pt x="6968" y="19084"/>
                    <a:pt x="6959" y="19086"/>
                  </a:cubicBezTo>
                  <a:cubicBezTo>
                    <a:pt x="6957" y="19084"/>
                    <a:pt x="6953" y="19084"/>
                    <a:pt x="6950" y="19083"/>
                  </a:cubicBezTo>
                  <a:cubicBezTo>
                    <a:pt x="6947" y="19082"/>
                    <a:pt x="6942" y="19081"/>
                    <a:pt x="6938" y="19080"/>
                  </a:cubicBezTo>
                  <a:cubicBezTo>
                    <a:pt x="6938" y="19080"/>
                    <a:pt x="6939" y="19078"/>
                    <a:pt x="6938" y="19077"/>
                  </a:cubicBezTo>
                  <a:cubicBezTo>
                    <a:pt x="6916" y="19067"/>
                    <a:pt x="6893" y="19069"/>
                    <a:pt x="6876" y="19069"/>
                  </a:cubicBezTo>
                  <a:cubicBezTo>
                    <a:pt x="6865" y="19069"/>
                    <a:pt x="6856" y="19068"/>
                    <a:pt x="6850" y="19066"/>
                  </a:cubicBezTo>
                  <a:cubicBezTo>
                    <a:pt x="6832" y="19057"/>
                    <a:pt x="6814" y="19059"/>
                    <a:pt x="6808" y="19072"/>
                  </a:cubicBezTo>
                  <a:cubicBezTo>
                    <a:pt x="6802" y="19085"/>
                    <a:pt x="6813" y="19104"/>
                    <a:pt x="6829" y="19113"/>
                  </a:cubicBezTo>
                  <a:cubicBezTo>
                    <a:pt x="6852" y="19124"/>
                    <a:pt x="6871" y="19121"/>
                    <a:pt x="6888" y="19122"/>
                  </a:cubicBezTo>
                  <a:cubicBezTo>
                    <a:pt x="6890" y="19122"/>
                    <a:pt x="6892" y="19122"/>
                    <a:pt x="6894" y="19122"/>
                  </a:cubicBezTo>
                  <a:cubicBezTo>
                    <a:pt x="6897" y="19125"/>
                    <a:pt x="6899" y="19131"/>
                    <a:pt x="6903" y="19134"/>
                  </a:cubicBezTo>
                  <a:cubicBezTo>
                    <a:pt x="6903" y="19135"/>
                    <a:pt x="6903" y="19135"/>
                    <a:pt x="6903" y="19137"/>
                  </a:cubicBezTo>
                  <a:cubicBezTo>
                    <a:pt x="6900" y="19149"/>
                    <a:pt x="6914" y="19159"/>
                    <a:pt x="6912" y="19172"/>
                  </a:cubicBezTo>
                  <a:cubicBezTo>
                    <a:pt x="6814" y="19157"/>
                    <a:pt x="6659" y="19073"/>
                    <a:pt x="6672" y="18995"/>
                  </a:cubicBezTo>
                  <a:cubicBezTo>
                    <a:pt x="6623" y="18995"/>
                    <a:pt x="6586" y="18950"/>
                    <a:pt x="6545" y="18924"/>
                  </a:cubicBezTo>
                  <a:cubicBezTo>
                    <a:pt x="6553" y="18925"/>
                    <a:pt x="6559" y="18923"/>
                    <a:pt x="6563" y="18918"/>
                  </a:cubicBezTo>
                  <a:cubicBezTo>
                    <a:pt x="6568" y="18910"/>
                    <a:pt x="6562" y="18896"/>
                    <a:pt x="6551" y="18888"/>
                  </a:cubicBezTo>
                  <a:lnTo>
                    <a:pt x="6536" y="18879"/>
                  </a:lnTo>
                  <a:cubicBezTo>
                    <a:pt x="6492" y="18852"/>
                    <a:pt x="6446" y="18827"/>
                    <a:pt x="6400" y="18803"/>
                  </a:cubicBezTo>
                  <a:cubicBezTo>
                    <a:pt x="6406" y="18803"/>
                    <a:pt x="6411" y="18800"/>
                    <a:pt x="6418" y="18797"/>
                  </a:cubicBezTo>
                  <a:cubicBezTo>
                    <a:pt x="6382" y="18774"/>
                    <a:pt x="6433" y="18741"/>
                    <a:pt x="6386" y="18720"/>
                  </a:cubicBezTo>
                  <a:cubicBezTo>
                    <a:pt x="6349" y="18714"/>
                    <a:pt x="6348" y="18762"/>
                    <a:pt x="6368" y="18788"/>
                  </a:cubicBezTo>
                  <a:cubicBezTo>
                    <a:pt x="6352" y="18780"/>
                    <a:pt x="6339" y="18769"/>
                    <a:pt x="6324" y="18761"/>
                  </a:cubicBezTo>
                  <a:cubicBezTo>
                    <a:pt x="6265" y="18731"/>
                    <a:pt x="6210" y="18703"/>
                    <a:pt x="6158" y="18670"/>
                  </a:cubicBezTo>
                  <a:cubicBezTo>
                    <a:pt x="6157" y="18669"/>
                    <a:pt x="6156" y="18667"/>
                    <a:pt x="6155" y="18667"/>
                  </a:cubicBezTo>
                  <a:cubicBezTo>
                    <a:pt x="6050" y="18556"/>
                    <a:pt x="5938" y="18515"/>
                    <a:pt x="5818" y="18478"/>
                  </a:cubicBezTo>
                  <a:lnTo>
                    <a:pt x="5815" y="18475"/>
                  </a:lnTo>
                  <a:cubicBezTo>
                    <a:pt x="5809" y="18471"/>
                    <a:pt x="5799" y="18465"/>
                    <a:pt x="5792" y="18460"/>
                  </a:cubicBezTo>
                  <a:cubicBezTo>
                    <a:pt x="5764" y="18441"/>
                    <a:pt x="5732" y="18419"/>
                    <a:pt x="5700" y="18430"/>
                  </a:cubicBezTo>
                  <a:cubicBezTo>
                    <a:pt x="5692" y="18433"/>
                    <a:pt x="5688" y="18443"/>
                    <a:pt x="5694" y="18451"/>
                  </a:cubicBezTo>
                  <a:cubicBezTo>
                    <a:pt x="5700" y="18460"/>
                    <a:pt x="5713" y="18463"/>
                    <a:pt x="5721" y="18460"/>
                  </a:cubicBezTo>
                  <a:cubicBezTo>
                    <a:pt x="5735" y="18455"/>
                    <a:pt x="5753" y="18468"/>
                    <a:pt x="5780" y="18487"/>
                  </a:cubicBezTo>
                  <a:cubicBezTo>
                    <a:pt x="5794" y="18496"/>
                    <a:pt x="5807" y="18504"/>
                    <a:pt x="5821" y="18510"/>
                  </a:cubicBezTo>
                  <a:lnTo>
                    <a:pt x="5812" y="18513"/>
                  </a:lnTo>
                  <a:cubicBezTo>
                    <a:pt x="5878" y="18559"/>
                    <a:pt x="5921" y="18607"/>
                    <a:pt x="5960" y="18643"/>
                  </a:cubicBezTo>
                  <a:cubicBezTo>
                    <a:pt x="5948" y="18650"/>
                    <a:pt x="5940" y="18660"/>
                    <a:pt x="5931" y="18670"/>
                  </a:cubicBezTo>
                  <a:cubicBezTo>
                    <a:pt x="5911" y="18662"/>
                    <a:pt x="5890" y="18657"/>
                    <a:pt x="5872" y="18652"/>
                  </a:cubicBezTo>
                  <a:cubicBezTo>
                    <a:pt x="5871" y="18651"/>
                    <a:pt x="5869" y="18653"/>
                    <a:pt x="5869" y="18652"/>
                  </a:cubicBezTo>
                  <a:lnTo>
                    <a:pt x="5866" y="18652"/>
                  </a:lnTo>
                  <a:cubicBezTo>
                    <a:pt x="5793" y="18603"/>
                    <a:pt x="5718" y="18560"/>
                    <a:pt x="5644" y="18519"/>
                  </a:cubicBezTo>
                  <a:cubicBezTo>
                    <a:pt x="5606" y="18498"/>
                    <a:pt x="5570" y="18476"/>
                    <a:pt x="5535" y="18454"/>
                  </a:cubicBezTo>
                  <a:cubicBezTo>
                    <a:pt x="5523" y="18436"/>
                    <a:pt x="5512" y="18416"/>
                    <a:pt x="5499" y="18398"/>
                  </a:cubicBezTo>
                  <a:cubicBezTo>
                    <a:pt x="5539" y="18405"/>
                    <a:pt x="5569" y="18392"/>
                    <a:pt x="5558" y="18357"/>
                  </a:cubicBezTo>
                  <a:cubicBezTo>
                    <a:pt x="5482" y="18279"/>
                    <a:pt x="5428" y="18276"/>
                    <a:pt x="5375" y="18274"/>
                  </a:cubicBezTo>
                  <a:cubicBezTo>
                    <a:pt x="5322" y="18271"/>
                    <a:pt x="5268" y="18271"/>
                    <a:pt x="5195" y="18197"/>
                  </a:cubicBezTo>
                  <a:cubicBezTo>
                    <a:pt x="5208" y="18174"/>
                    <a:pt x="5242" y="18152"/>
                    <a:pt x="5221" y="18129"/>
                  </a:cubicBezTo>
                  <a:lnTo>
                    <a:pt x="5213" y="18123"/>
                  </a:lnTo>
                  <a:cubicBezTo>
                    <a:pt x="5235" y="18121"/>
                    <a:pt x="5256" y="18116"/>
                    <a:pt x="5272" y="18102"/>
                  </a:cubicBezTo>
                  <a:cubicBezTo>
                    <a:pt x="5335" y="18179"/>
                    <a:pt x="5351" y="18091"/>
                    <a:pt x="5408" y="18141"/>
                  </a:cubicBezTo>
                  <a:cubicBezTo>
                    <a:pt x="5390" y="18156"/>
                    <a:pt x="5396" y="18179"/>
                    <a:pt x="5414" y="18203"/>
                  </a:cubicBezTo>
                  <a:cubicBezTo>
                    <a:pt x="5368" y="18193"/>
                    <a:pt x="5327" y="18199"/>
                    <a:pt x="5284" y="18197"/>
                  </a:cubicBezTo>
                  <a:cubicBezTo>
                    <a:pt x="5349" y="18271"/>
                    <a:pt x="5440" y="18294"/>
                    <a:pt x="5464" y="18253"/>
                  </a:cubicBezTo>
                  <a:cubicBezTo>
                    <a:pt x="5491" y="18275"/>
                    <a:pt x="5521" y="18292"/>
                    <a:pt x="5541" y="18300"/>
                  </a:cubicBezTo>
                  <a:cubicBezTo>
                    <a:pt x="5628" y="18340"/>
                    <a:pt x="5730" y="18284"/>
                    <a:pt x="5774" y="18277"/>
                  </a:cubicBezTo>
                  <a:cubicBezTo>
                    <a:pt x="5755" y="18255"/>
                    <a:pt x="5751" y="18233"/>
                    <a:pt x="5768" y="18209"/>
                  </a:cubicBezTo>
                  <a:cubicBezTo>
                    <a:pt x="5725" y="18162"/>
                    <a:pt x="5707" y="18195"/>
                    <a:pt x="5668" y="18159"/>
                  </a:cubicBezTo>
                  <a:cubicBezTo>
                    <a:pt x="5630" y="18081"/>
                    <a:pt x="5528" y="18024"/>
                    <a:pt x="5443" y="18017"/>
                  </a:cubicBezTo>
                  <a:cubicBezTo>
                    <a:pt x="5426" y="17994"/>
                    <a:pt x="5407" y="17973"/>
                    <a:pt x="5384" y="17952"/>
                  </a:cubicBezTo>
                  <a:cubicBezTo>
                    <a:pt x="5389" y="17952"/>
                    <a:pt x="5395" y="17952"/>
                    <a:pt x="5399" y="17949"/>
                  </a:cubicBezTo>
                  <a:cubicBezTo>
                    <a:pt x="5407" y="17942"/>
                    <a:pt x="5405" y="17927"/>
                    <a:pt x="5396" y="17916"/>
                  </a:cubicBezTo>
                  <a:cubicBezTo>
                    <a:pt x="5384" y="17903"/>
                    <a:pt x="5371" y="17894"/>
                    <a:pt x="5357" y="17884"/>
                  </a:cubicBezTo>
                  <a:cubicBezTo>
                    <a:pt x="5338" y="17868"/>
                    <a:pt x="5324" y="17857"/>
                    <a:pt x="5319" y="17845"/>
                  </a:cubicBezTo>
                  <a:cubicBezTo>
                    <a:pt x="5320" y="17843"/>
                    <a:pt x="5321" y="17838"/>
                    <a:pt x="5322" y="17837"/>
                  </a:cubicBezTo>
                  <a:close/>
                  <a:moveTo>
                    <a:pt x="4057" y="17872"/>
                  </a:moveTo>
                  <a:cubicBezTo>
                    <a:pt x="4200" y="18086"/>
                    <a:pt x="4165" y="17868"/>
                    <a:pt x="4057" y="17872"/>
                  </a:cubicBezTo>
                  <a:close/>
                  <a:moveTo>
                    <a:pt x="17369" y="17878"/>
                  </a:moveTo>
                  <a:lnTo>
                    <a:pt x="17310" y="17928"/>
                  </a:lnTo>
                  <a:lnTo>
                    <a:pt x="17348" y="17972"/>
                  </a:lnTo>
                  <a:lnTo>
                    <a:pt x="17404" y="17922"/>
                  </a:lnTo>
                  <a:lnTo>
                    <a:pt x="17369" y="17878"/>
                  </a:lnTo>
                  <a:close/>
                  <a:moveTo>
                    <a:pt x="3144" y="17931"/>
                  </a:moveTo>
                  <a:cubicBezTo>
                    <a:pt x="3138" y="17937"/>
                    <a:pt x="3139" y="17949"/>
                    <a:pt x="3147" y="17958"/>
                  </a:cubicBezTo>
                  <a:cubicBezTo>
                    <a:pt x="3159" y="17970"/>
                    <a:pt x="3168" y="17981"/>
                    <a:pt x="3177" y="17993"/>
                  </a:cubicBezTo>
                  <a:cubicBezTo>
                    <a:pt x="3186" y="18006"/>
                    <a:pt x="3197" y="18020"/>
                    <a:pt x="3212" y="18037"/>
                  </a:cubicBezTo>
                  <a:cubicBezTo>
                    <a:pt x="3220" y="18046"/>
                    <a:pt x="3230" y="18049"/>
                    <a:pt x="3236" y="18043"/>
                  </a:cubicBezTo>
                  <a:cubicBezTo>
                    <a:pt x="3242" y="18038"/>
                    <a:pt x="3241" y="18029"/>
                    <a:pt x="3233" y="18020"/>
                  </a:cubicBezTo>
                  <a:cubicBezTo>
                    <a:pt x="3220" y="18005"/>
                    <a:pt x="3212" y="17990"/>
                    <a:pt x="3203" y="17978"/>
                  </a:cubicBezTo>
                  <a:cubicBezTo>
                    <a:pt x="3194" y="17966"/>
                    <a:pt x="3185" y="17953"/>
                    <a:pt x="3171" y="17937"/>
                  </a:cubicBezTo>
                  <a:cubicBezTo>
                    <a:pt x="3163" y="17928"/>
                    <a:pt x="3150" y="17926"/>
                    <a:pt x="3144" y="17931"/>
                  </a:cubicBezTo>
                  <a:close/>
                  <a:moveTo>
                    <a:pt x="17514" y="17931"/>
                  </a:moveTo>
                  <a:cubicBezTo>
                    <a:pt x="17461" y="17964"/>
                    <a:pt x="17392" y="17998"/>
                    <a:pt x="17455" y="18026"/>
                  </a:cubicBezTo>
                  <a:lnTo>
                    <a:pt x="17522" y="17984"/>
                  </a:lnTo>
                  <a:cubicBezTo>
                    <a:pt x="17500" y="17967"/>
                    <a:pt x="17525" y="17949"/>
                    <a:pt x="17514" y="17931"/>
                  </a:cubicBezTo>
                  <a:close/>
                  <a:moveTo>
                    <a:pt x="2973" y="17999"/>
                  </a:moveTo>
                  <a:cubicBezTo>
                    <a:pt x="3016" y="18032"/>
                    <a:pt x="3074" y="18151"/>
                    <a:pt x="3103" y="18091"/>
                  </a:cubicBezTo>
                  <a:cubicBezTo>
                    <a:pt x="3056" y="18044"/>
                    <a:pt x="3013" y="18006"/>
                    <a:pt x="2973" y="17999"/>
                  </a:cubicBezTo>
                  <a:close/>
                  <a:moveTo>
                    <a:pt x="4084" y="18020"/>
                  </a:moveTo>
                  <a:cubicBezTo>
                    <a:pt x="4095" y="18035"/>
                    <a:pt x="4094" y="18052"/>
                    <a:pt x="4078" y="18064"/>
                  </a:cubicBezTo>
                  <a:lnTo>
                    <a:pt x="4149" y="18129"/>
                  </a:lnTo>
                  <a:cubicBezTo>
                    <a:pt x="4163" y="18107"/>
                    <a:pt x="4199" y="18087"/>
                    <a:pt x="4178" y="18061"/>
                  </a:cubicBezTo>
                  <a:cubicBezTo>
                    <a:pt x="4159" y="18107"/>
                    <a:pt x="4103" y="17974"/>
                    <a:pt x="4084" y="18020"/>
                  </a:cubicBezTo>
                  <a:close/>
                  <a:moveTo>
                    <a:pt x="2872" y="18052"/>
                  </a:moveTo>
                  <a:cubicBezTo>
                    <a:pt x="2860" y="18062"/>
                    <a:pt x="2863" y="18085"/>
                    <a:pt x="2878" y="18102"/>
                  </a:cubicBezTo>
                  <a:cubicBezTo>
                    <a:pt x="2893" y="18120"/>
                    <a:pt x="2909" y="18134"/>
                    <a:pt x="2923" y="18147"/>
                  </a:cubicBezTo>
                  <a:cubicBezTo>
                    <a:pt x="2943" y="18165"/>
                    <a:pt x="2956" y="18177"/>
                    <a:pt x="2964" y="18191"/>
                  </a:cubicBezTo>
                  <a:cubicBezTo>
                    <a:pt x="2966" y="18194"/>
                    <a:pt x="2968" y="18197"/>
                    <a:pt x="2970" y="18200"/>
                  </a:cubicBezTo>
                  <a:cubicBezTo>
                    <a:pt x="2973" y="18208"/>
                    <a:pt x="2976" y="18218"/>
                    <a:pt x="2982" y="18224"/>
                  </a:cubicBezTo>
                  <a:cubicBezTo>
                    <a:pt x="3025" y="18294"/>
                    <a:pt x="3060" y="18366"/>
                    <a:pt x="3118" y="18401"/>
                  </a:cubicBezTo>
                  <a:cubicBezTo>
                    <a:pt x="3169" y="18377"/>
                    <a:pt x="3090" y="18327"/>
                    <a:pt x="3141" y="18303"/>
                  </a:cubicBezTo>
                  <a:cubicBezTo>
                    <a:pt x="3102" y="18263"/>
                    <a:pt x="3062" y="18223"/>
                    <a:pt x="3023" y="18182"/>
                  </a:cubicBezTo>
                  <a:cubicBezTo>
                    <a:pt x="3013" y="18164"/>
                    <a:pt x="3003" y="18149"/>
                    <a:pt x="2991" y="18135"/>
                  </a:cubicBezTo>
                  <a:cubicBezTo>
                    <a:pt x="2978" y="18122"/>
                    <a:pt x="2964" y="18110"/>
                    <a:pt x="2952" y="18099"/>
                  </a:cubicBezTo>
                  <a:cubicBezTo>
                    <a:pt x="2940" y="18089"/>
                    <a:pt x="2929" y="18077"/>
                    <a:pt x="2920" y="18067"/>
                  </a:cubicBezTo>
                  <a:cubicBezTo>
                    <a:pt x="2904" y="18049"/>
                    <a:pt x="2884" y="18042"/>
                    <a:pt x="2872" y="18052"/>
                  </a:cubicBezTo>
                  <a:close/>
                  <a:moveTo>
                    <a:pt x="17218" y="18064"/>
                  </a:moveTo>
                  <a:lnTo>
                    <a:pt x="17144" y="18114"/>
                  </a:lnTo>
                  <a:lnTo>
                    <a:pt x="17189" y="18159"/>
                  </a:lnTo>
                  <a:lnTo>
                    <a:pt x="17239" y="18126"/>
                  </a:lnTo>
                  <a:cubicBezTo>
                    <a:pt x="17221" y="18106"/>
                    <a:pt x="17249" y="18084"/>
                    <a:pt x="17218" y="18064"/>
                  </a:cubicBezTo>
                  <a:close/>
                  <a:moveTo>
                    <a:pt x="5712" y="18099"/>
                  </a:moveTo>
                  <a:cubicBezTo>
                    <a:pt x="5786" y="18147"/>
                    <a:pt x="5770" y="18133"/>
                    <a:pt x="5833" y="18194"/>
                  </a:cubicBezTo>
                  <a:cubicBezTo>
                    <a:pt x="5888" y="18119"/>
                    <a:pt x="5758" y="18115"/>
                    <a:pt x="5712" y="18099"/>
                  </a:cubicBezTo>
                  <a:close/>
                  <a:moveTo>
                    <a:pt x="4232" y="18135"/>
                  </a:moveTo>
                  <a:cubicBezTo>
                    <a:pt x="4223" y="18145"/>
                    <a:pt x="4226" y="18162"/>
                    <a:pt x="4240" y="18173"/>
                  </a:cubicBezTo>
                  <a:cubicBezTo>
                    <a:pt x="4259" y="18189"/>
                    <a:pt x="4277" y="18207"/>
                    <a:pt x="4294" y="18227"/>
                  </a:cubicBezTo>
                  <a:cubicBezTo>
                    <a:pt x="4318" y="18254"/>
                    <a:pt x="4342" y="18283"/>
                    <a:pt x="4376" y="18303"/>
                  </a:cubicBezTo>
                  <a:cubicBezTo>
                    <a:pt x="4392" y="18313"/>
                    <a:pt x="4410" y="18310"/>
                    <a:pt x="4415" y="18297"/>
                  </a:cubicBezTo>
                  <a:cubicBezTo>
                    <a:pt x="4419" y="18285"/>
                    <a:pt x="4410" y="18268"/>
                    <a:pt x="4394" y="18259"/>
                  </a:cubicBezTo>
                  <a:cubicBezTo>
                    <a:pt x="4372" y="18246"/>
                    <a:pt x="4353" y="18223"/>
                    <a:pt x="4332" y="18200"/>
                  </a:cubicBezTo>
                  <a:cubicBezTo>
                    <a:pt x="4316" y="18181"/>
                    <a:pt x="4299" y="18161"/>
                    <a:pt x="4279" y="18144"/>
                  </a:cubicBezTo>
                  <a:lnTo>
                    <a:pt x="4270" y="18135"/>
                  </a:lnTo>
                  <a:cubicBezTo>
                    <a:pt x="4256" y="18123"/>
                    <a:pt x="4240" y="18125"/>
                    <a:pt x="4232" y="18135"/>
                  </a:cubicBezTo>
                  <a:close/>
                  <a:moveTo>
                    <a:pt x="4356" y="18141"/>
                  </a:moveTo>
                  <a:cubicBezTo>
                    <a:pt x="4395" y="18172"/>
                    <a:pt x="4449" y="18285"/>
                    <a:pt x="4468" y="18209"/>
                  </a:cubicBezTo>
                  <a:cubicBezTo>
                    <a:pt x="4425" y="18157"/>
                    <a:pt x="4388" y="18133"/>
                    <a:pt x="4356" y="18141"/>
                  </a:cubicBezTo>
                  <a:close/>
                  <a:moveTo>
                    <a:pt x="17673" y="18191"/>
                  </a:moveTo>
                  <a:cubicBezTo>
                    <a:pt x="17671" y="18192"/>
                    <a:pt x="17669" y="18192"/>
                    <a:pt x="17667" y="18194"/>
                  </a:cubicBezTo>
                  <a:cubicBezTo>
                    <a:pt x="17661" y="18199"/>
                    <a:pt x="17656" y="18208"/>
                    <a:pt x="17658" y="18215"/>
                  </a:cubicBezTo>
                  <a:cubicBezTo>
                    <a:pt x="17663" y="18234"/>
                    <a:pt x="17675" y="18246"/>
                    <a:pt x="17691" y="18256"/>
                  </a:cubicBezTo>
                  <a:lnTo>
                    <a:pt x="17679" y="18262"/>
                  </a:lnTo>
                  <a:cubicBezTo>
                    <a:pt x="17695" y="18284"/>
                    <a:pt x="17721" y="18305"/>
                    <a:pt x="17676" y="18333"/>
                  </a:cubicBezTo>
                  <a:cubicBezTo>
                    <a:pt x="17696" y="18371"/>
                    <a:pt x="17733" y="18333"/>
                    <a:pt x="17750" y="18383"/>
                  </a:cubicBezTo>
                  <a:cubicBezTo>
                    <a:pt x="17724" y="18423"/>
                    <a:pt x="17702" y="18463"/>
                    <a:pt x="17661" y="18504"/>
                  </a:cubicBezTo>
                  <a:lnTo>
                    <a:pt x="17667" y="18507"/>
                  </a:lnTo>
                  <a:cubicBezTo>
                    <a:pt x="17661" y="18512"/>
                    <a:pt x="17656" y="18517"/>
                    <a:pt x="17650" y="18522"/>
                  </a:cubicBezTo>
                  <a:cubicBezTo>
                    <a:pt x="17571" y="18587"/>
                    <a:pt x="17502" y="18661"/>
                    <a:pt x="17434" y="18732"/>
                  </a:cubicBezTo>
                  <a:cubicBezTo>
                    <a:pt x="17349" y="18820"/>
                    <a:pt x="17267" y="18905"/>
                    <a:pt x="17168" y="18965"/>
                  </a:cubicBezTo>
                  <a:cubicBezTo>
                    <a:pt x="17156" y="18973"/>
                    <a:pt x="17149" y="18986"/>
                    <a:pt x="17153" y="18995"/>
                  </a:cubicBezTo>
                  <a:cubicBezTo>
                    <a:pt x="17157" y="19004"/>
                    <a:pt x="17171" y="19005"/>
                    <a:pt x="17183" y="18998"/>
                  </a:cubicBezTo>
                  <a:cubicBezTo>
                    <a:pt x="17290" y="18933"/>
                    <a:pt x="17379" y="18844"/>
                    <a:pt x="17463" y="18755"/>
                  </a:cubicBezTo>
                  <a:cubicBezTo>
                    <a:pt x="17537" y="18678"/>
                    <a:pt x="17612" y="18597"/>
                    <a:pt x="17697" y="18531"/>
                  </a:cubicBezTo>
                  <a:cubicBezTo>
                    <a:pt x="17700" y="18529"/>
                    <a:pt x="17701" y="18527"/>
                    <a:pt x="17703" y="18525"/>
                  </a:cubicBezTo>
                  <a:lnTo>
                    <a:pt x="17712" y="18528"/>
                  </a:lnTo>
                  <a:cubicBezTo>
                    <a:pt x="17816" y="18490"/>
                    <a:pt x="17824" y="18330"/>
                    <a:pt x="17954" y="18318"/>
                  </a:cubicBezTo>
                  <a:cubicBezTo>
                    <a:pt x="17939" y="18303"/>
                    <a:pt x="17936" y="18285"/>
                    <a:pt x="17936" y="18268"/>
                  </a:cubicBezTo>
                  <a:cubicBezTo>
                    <a:pt x="17940" y="18262"/>
                    <a:pt x="17944" y="18257"/>
                    <a:pt x="17948" y="18253"/>
                  </a:cubicBezTo>
                  <a:cubicBezTo>
                    <a:pt x="17958" y="18243"/>
                    <a:pt x="17962" y="18230"/>
                    <a:pt x="17954" y="18224"/>
                  </a:cubicBezTo>
                  <a:cubicBezTo>
                    <a:pt x="17946" y="18217"/>
                    <a:pt x="17931" y="18221"/>
                    <a:pt x="17921" y="18229"/>
                  </a:cubicBezTo>
                  <a:cubicBezTo>
                    <a:pt x="17913" y="18238"/>
                    <a:pt x="17905" y="18249"/>
                    <a:pt x="17898" y="18259"/>
                  </a:cubicBezTo>
                  <a:lnTo>
                    <a:pt x="17898" y="18253"/>
                  </a:lnTo>
                  <a:cubicBezTo>
                    <a:pt x="17842" y="18207"/>
                    <a:pt x="17782" y="18174"/>
                    <a:pt x="17706" y="18218"/>
                  </a:cubicBezTo>
                  <a:cubicBezTo>
                    <a:pt x="17701" y="18213"/>
                    <a:pt x="17699" y="18205"/>
                    <a:pt x="17697" y="18197"/>
                  </a:cubicBezTo>
                  <a:cubicBezTo>
                    <a:pt x="17694" y="18189"/>
                    <a:pt x="17683" y="18186"/>
                    <a:pt x="17673" y="18191"/>
                  </a:cubicBezTo>
                  <a:close/>
                  <a:moveTo>
                    <a:pt x="16036" y="18209"/>
                  </a:moveTo>
                  <a:cubicBezTo>
                    <a:pt x="16037" y="18209"/>
                    <a:pt x="16038" y="18209"/>
                    <a:pt x="16039" y="18209"/>
                  </a:cubicBezTo>
                  <a:cubicBezTo>
                    <a:pt x="16070" y="18266"/>
                    <a:pt x="15984" y="18303"/>
                    <a:pt x="15930" y="18318"/>
                  </a:cubicBezTo>
                  <a:cubicBezTo>
                    <a:pt x="15949" y="18252"/>
                    <a:pt x="15974" y="18269"/>
                    <a:pt x="16036" y="18209"/>
                  </a:cubicBezTo>
                  <a:close/>
                  <a:moveTo>
                    <a:pt x="5869" y="18221"/>
                  </a:moveTo>
                  <a:cubicBezTo>
                    <a:pt x="5820" y="18220"/>
                    <a:pt x="5791" y="18288"/>
                    <a:pt x="5833" y="18327"/>
                  </a:cubicBezTo>
                  <a:cubicBezTo>
                    <a:pt x="5885" y="18306"/>
                    <a:pt x="5952" y="18274"/>
                    <a:pt x="5869" y="18221"/>
                  </a:cubicBezTo>
                  <a:close/>
                  <a:moveTo>
                    <a:pt x="16343" y="18229"/>
                  </a:moveTo>
                  <a:cubicBezTo>
                    <a:pt x="16420" y="18230"/>
                    <a:pt x="16270" y="18336"/>
                    <a:pt x="16225" y="18374"/>
                  </a:cubicBezTo>
                  <a:cubicBezTo>
                    <a:pt x="16241" y="18316"/>
                    <a:pt x="16319" y="18251"/>
                    <a:pt x="16343" y="18229"/>
                  </a:cubicBezTo>
                  <a:close/>
                  <a:moveTo>
                    <a:pt x="3446" y="18238"/>
                  </a:moveTo>
                  <a:cubicBezTo>
                    <a:pt x="3439" y="18240"/>
                    <a:pt x="3439" y="18244"/>
                    <a:pt x="3443" y="18250"/>
                  </a:cubicBezTo>
                  <a:cubicBezTo>
                    <a:pt x="3458" y="18280"/>
                    <a:pt x="3494" y="18312"/>
                    <a:pt x="3540" y="18336"/>
                  </a:cubicBezTo>
                  <a:cubicBezTo>
                    <a:pt x="3547" y="18339"/>
                    <a:pt x="3554" y="18336"/>
                    <a:pt x="3555" y="18330"/>
                  </a:cubicBezTo>
                  <a:cubicBezTo>
                    <a:pt x="3556" y="18326"/>
                    <a:pt x="3553" y="18322"/>
                    <a:pt x="3549" y="18318"/>
                  </a:cubicBezTo>
                  <a:cubicBezTo>
                    <a:pt x="3547" y="18317"/>
                    <a:pt x="3545" y="18313"/>
                    <a:pt x="3543" y="18312"/>
                  </a:cubicBezTo>
                  <a:cubicBezTo>
                    <a:pt x="3505" y="18293"/>
                    <a:pt x="3474" y="18269"/>
                    <a:pt x="3463" y="18247"/>
                  </a:cubicBezTo>
                  <a:cubicBezTo>
                    <a:pt x="3460" y="18240"/>
                    <a:pt x="3452" y="18238"/>
                    <a:pt x="3446" y="18238"/>
                  </a:cubicBezTo>
                  <a:close/>
                  <a:moveTo>
                    <a:pt x="6028" y="18253"/>
                  </a:moveTo>
                  <a:cubicBezTo>
                    <a:pt x="6012" y="18254"/>
                    <a:pt x="5996" y="18265"/>
                    <a:pt x="5981" y="18274"/>
                  </a:cubicBezTo>
                  <a:cubicBezTo>
                    <a:pt x="6019" y="18320"/>
                    <a:pt x="6061" y="18394"/>
                    <a:pt x="6081" y="18303"/>
                  </a:cubicBezTo>
                  <a:cubicBezTo>
                    <a:pt x="6060" y="18263"/>
                    <a:pt x="6044" y="18253"/>
                    <a:pt x="6028" y="18253"/>
                  </a:cubicBezTo>
                  <a:close/>
                  <a:moveTo>
                    <a:pt x="6064" y="18339"/>
                  </a:moveTo>
                  <a:cubicBezTo>
                    <a:pt x="6056" y="18345"/>
                    <a:pt x="6055" y="18354"/>
                    <a:pt x="6064" y="18362"/>
                  </a:cubicBezTo>
                  <a:cubicBezTo>
                    <a:pt x="6097" y="18394"/>
                    <a:pt x="6133" y="18393"/>
                    <a:pt x="6158" y="18392"/>
                  </a:cubicBezTo>
                  <a:cubicBezTo>
                    <a:pt x="6178" y="18391"/>
                    <a:pt x="6191" y="18393"/>
                    <a:pt x="6202" y="18401"/>
                  </a:cubicBezTo>
                  <a:cubicBezTo>
                    <a:pt x="6208" y="18405"/>
                    <a:pt x="6214" y="18405"/>
                    <a:pt x="6220" y="18404"/>
                  </a:cubicBezTo>
                  <a:cubicBezTo>
                    <a:pt x="6215" y="18440"/>
                    <a:pt x="6332" y="18505"/>
                    <a:pt x="6347" y="18489"/>
                  </a:cubicBezTo>
                  <a:cubicBezTo>
                    <a:pt x="6318" y="18426"/>
                    <a:pt x="6267" y="18448"/>
                    <a:pt x="6232" y="18392"/>
                  </a:cubicBezTo>
                  <a:cubicBezTo>
                    <a:pt x="6232" y="18385"/>
                    <a:pt x="6230" y="18376"/>
                    <a:pt x="6223" y="18371"/>
                  </a:cubicBezTo>
                  <a:lnTo>
                    <a:pt x="6220" y="18368"/>
                  </a:lnTo>
                  <a:cubicBezTo>
                    <a:pt x="6195" y="18352"/>
                    <a:pt x="6170" y="18356"/>
                    <a:pt x="6149" y="18357"/>
                  </a:cubicBezTo>
                  <a:cubicBezTo>
                    <a:pt x="6124" y="18358"/>
                    <a:pt x="6109" y="18357"/>
                    <a:pt x="6093" y="18342"/>
                  </a:cubicBezTo>
                  <a:cubicBezTo>
                    <a:pt x="6084" y="18333"/>
                    <a:pt x="6071" y="18333"/>
                    <a:pt x="6064" y="18339"/>
                  </a:cubicBezTo>
                  <a:close/>
                  <a:moveTo>
                    <a:pt x="15856" y="18365"/>
                  </a:moveTo>
                  <a:cubicBezTo>
                    <a:pt x="15826" y="18475"/>
                    <a:pt x="15748" y="18489"/>
                    <a:pt x="15620" y="18566"/>
                  </a:cubicBezTo>
                  <a:lnTo>
                    <a:pt x="15611" y="18549"/>
                  </a:lnTo>
                  <a:cubicBezTo>
                    <a:pt x="15658" y="18463"/>
                    <a:pt x="15816" y="18405"/>
                    <a:pt x="15856" y="18365"/>
                  </a:cubicBezTo>
                  <a:close/>
                  <a:moveTo>
                    <a:pt x="4069" y="18445"/>
                  </a:moveTo>
                  <a:cubicBezTo>
                    <a:pt x="4057" y="18449"/>
                    <a:pt x="4053" y="18463"/>
                    <a:pt x="4063" y="18475"/>
                  </a:cubicBezTo>
                  <a:cubicBezTo>
                    <a:pt x="4072" y="18485"/>
                    <a:pt x="4082" y="18498"/>
                    <a:pt x="4090" y="18510"/>
                  </a:cubicBezTo>
                  <a:lnTo>
                    <a:pt x="4099" y="18522"/>
                  </a:lnTo>
                  <a:cubicBezTo>
                    <a:pt x="4107" y="18534"/>
                    <a:pt x="4123" y="18542"/>
                    <a:pt x="4137" y="18540"/>
                  </a:cubicBezTo>
                  <a:cubicBezTo>
                    <a:pt x="4151" y="18537"/>
                    <a:pt x="4157" y="18525"/>
                    <a:pt x="4149" y="18513"/>
                  </a:cubicBezTo>
                  <a:lnTo>
                    <a:pt x="4140" y="18501"/>
                  </a:lnTo>
                  <a:cubicBezTo>
                    <a:pt x="4130" y="18487"/>
                    <a:pt x="4121" y="18472"/>
                    <a:pt x="4110" y="18460"/>
                  </a:cubicBezTo>
                  <a:cubicBezTo>
                    <a:pt x="4108" y="18457"/>
                    <a:pt x="4104" y="18456"/>
                    <a:pt x="4102" y="18454"/>
                  </a:cubicBezTo>
                  <a:cubicBezTo>
                    <a:pt x="4091" y="18447"/>
                    <a:pt x="4079" y="18442"/>
                    <a:pt x="4069" y="18445"/>
                  </a:cubicBezTo>
                  <a:close/>
                  <a:moveTo>
                    <a:pt x="3679" y="18454"/>
                  </a:moveTo>
                  <a:cubicBezTo>
                    <a:pt x="3665" y="18448"/>
                    <a:pt x="3653" y="18453"/>
                    <a:pt x="3652" y="18466"/>
                  </a:cubicBezTo>
                  <a:cubicBezTo>
                    <a:pt x="3651" y="18478"/>
                    <a:pt x="3662" y="18492"/>
                    <a:pt x="3676" y="18498"/>
                  </a:cubicBezTo>
                  <a:cubicBezTo>
                    <a:pt x="3698" y="18508"/>
                    <a:pt x="3719" y="18528"/>
                    <a:pt x="3741" y="18549"/>
                  </a:cubicBezTo>
                  <a:cubicBezTo>
                    <a:pt x="3770" y="18576"/>
                    <a:pt x="3803" y="18608"/>
                    <a:pt x="3845" y="18622"/>
                  </a:cubicBezTo>
                  <a:cubicBezTo>
                    <a:pt x="3859" y="18627"/>
                    <a:pt x="3872" y="18621"/>
                    <a:pt x="3871" y="18608"/>
                  </a:cubicBezTo>
                  <a:cubicBezTo>
                    <a:pt x="3871" y="18599"/>
                    <a:pt x="3863" y="18591"/>
                    <a:pt x="3856" y="18584"/>
                  </a:cubicBezTo>
                  <a:cubicBezTo>
                    <a:pt x="3852" y="18581"/>
                    <a:pt x="3847" y="18577"/>
                    <a:pt x="3842" y="18575"/>
                  </a:cubicBezTo>
                  <a:cubicBezTo>
                    <a:pt x="3816" y="18567"/>
                    <a:pt x="3793" y="18546"/>
                    <a:pt x="3768" y="18522"/>
                  </a:cubicBezTo>
                  <a:cubicBezTo>
                    <a:pt x="3742" y="18498"/>
                    <a:pt x="3714" y="18469"/>
                    <a:pt x="3679" y="18454"/>
                  </a:cubicBezTo>
                  <a:close/>
                  <a:moveTo>
                    <a:pt x="17638" y="18460"/>
                  </a:moveTo>
                  <a:cubicBezTo>
                    <a:pt x="17597" y="18493"/>
                    <a:pt x="17498" y="18528"/>
                    <a:pt x="17567" y="18554"/>
                  </a:cubicBezTo>
                  <a:cubicBezTo>
                    <a:pt x="17612" y="18522"/>
                    <a:pt x="17641" y="18490"/>
                    <a:pt x="17638" y="18460"/>
                  </a:cubicBezTo>
                  <a:close/>
                  <a:moveTo>
                    <a:pt x="5972" y="18475"/>
                  </a:moveTo>
                  <a:cubicBezTo>
                    <a:pt x="5986" y="18541"/>
                    <a:pt x="6037" y="18595"/>
                    <a:pt x="6067" y="18537"/>
                  </a:cubicBezTo>
                  <a:cubicBezTo>
                    <a:pt x="6033" y="18508"/>
                    <a:pt x="5992" y="18445"/>
                    <a:pt x="5972" y="18475"/>
                  </a:cubicBezTo>
                  <a:close/>
                  <a:moveTo>
                    <a:pt x="5594" y="18540"/>
                  </a:moveTo>
                  <a:cubicBezTo>
                    <a:pt x="5605" y="18546"/>
                    <a:pt x="5615" y="18554"/>
                    <a:pt x="5626" y="18560"/>
                  </a:cubicBezTo>
                  <a:cubicBezTo>
                    <a:pt x="5693" y="18598"/>
                    <a:pt x="5760" y="18636"/>
                    <a:pt x="5824" y="18679"/>
                  </a:cubicBezTo>
                  <a:cubicBezTo>
                    <a:pt x="5816" y="18681"/>
                    <a:pt x="5810" y="18683"/>
                    <a:pt x="5804" y="18687"/>
                  </a:cubicBezTo>
                  <a:cubicBezTo>
                    <a:pt x="5788" y="18673"/>
                    <a:pt x="5768" y="18661"/>
                    <a:pt x="5750" y="18649"/>
                  </a:cubicBezTo>
                  <a:cubicBezTo>
                    <a:pt x="5721" y="18629"/>
                    <a:pt x="5692" y="18612"/>
                    <a:pt x="5662" y="18596"/>
                  </a:cubicBezTo>
                  <a:cubicBezTo>
                    <a:pt x="5641" y="18585"/>
                    <a:pt x="5621" y="18575"/>
                    <a:pt x="5603" y="18563"/>
                  </a:cubicBezTo>
                  <a:lnTo>
                    <a:pt x="5609" y="18557"/>
                  </a:lnTo>
                  <a:cubicBezTo>
                    <a:pt x="5603" y="18552"/>
                    <a:pt x="5599" y="18546"/>
                    <a:pt x="5594" y="18540"/>
                  </a:cubicBezTo>
                  <a:close/>
                  <a:moveTo>
                    <a:pt x="15555" y="18581"/>
                  </a:moveTo>
                  <a:lnTo>
                    <a:pt x="15563" y="18599"/>
                  </a:lnTo>
                  <a:cubicBezTo>
                    <a:pt x="15570" y="18650"/>
                    <a:pt x="15495" y="18624"/>
                    <a:pt x="15466" y="18652"/>
                  </a:cubicBezTo>
                  <a:cubicBezTo>
                    <a:pt x="15467" y="18650"/>
                    <a:pt x="15466" y="18645"/>
                    <a:pt x="15466" y="18643"/>
                  </a:cubicBezTo>
                  <a:lnTo>
                    <a:pt x="15463" y="18634"/>
                  </a:lnTo>
                  <a:cubicBezTo>
                    <a:pt x="15462" y="18632"/>
                    <a:pt x="15463" y="18628"/>
                    <a:pt x="15463" y="18625"/>
                  </a:cubicBezTo>
                  <a:cubicBezTo>
                    <a:pt x="15497" y="18630"/>
                    <a:pt x="15511" y="18553"/>
                    <a:pt x="15555" y="18581"/>
                  </a:cubicBezTo>
                  <a:close/>
                  <a:moveTo>
                    <a:pt x="15433" y="18608"/>
                  </a:moveTo>
                  <a:cubicBezTo>
                    <a:pt x="15433" y="18621"/>
                    <a:pt x="15434" y="18633"/>
                    <a:pt x="15436" y="18643"/>
                  </a:cubicBezTo>
                  <a:lnTo>
                    <a:pt x="15439" y="18652"/>
                  </a:lnTo>
                  <a:cubicBezTo>
                    <a:pt x="15438" y="18668"/>
                    <a:pt x="15414" y="18682"/>
                    <a:pt x="15389" y="18693"/>
                  </a:cubicBezTo>
                  <a:cubicBezTo>
                    <a:pt x="15388" y="18666"/>
                    <a:pt x="15399" y="18640"/>
                    <a:pt x="15422" y="18617"/>
                  </a:cubicBezTo>
                  <a:lnTo>
                    <a:pt x="15433" y="18608"/>
                  </a:lnTo>
                  <a:close/>
                  <a:moveTo>
                    <a:pt x="4344" y="18696"/>
                  </a:moveTo>
                  <a:cubicBezTo>
                    <a:pt x="4493" y="18914"/>
                    <a:pt x="4445" y="18685"/>
                    <a:pt x="4344" y="18696"/>
                  </a:cubicBezTo>
                  <a:close/>
                  <a:moveTo>
                    <a:pt x="5848" y="18696"/>
                  </a:moveTo>
                  <a:cubicBezTo>
                    <a:pt x="5845" y="18702"/>
                    <a:pt x="5844" y="18708"/>
                    <a:pt x="5845" y="18714"/>
                  </a:cubicBezTo>
                  <a:cubicBezTo>
                    <a:pt x="5839" y="18711"/>
                    <a:pt x="5833" y="18707"/>
                    <a:pt x="5827" y="18705"/>
                  </a:cubicBezTo>
                  <a:cubicBezTo>
                    <a:pt x="5826" y="18704"/>
                    <a:pt x="5826" y="18703"/>
                    <a:pt x="5824" y="18702"/>
                  </a:cubicBezTo>
                  <a:cubicBezTo>
                    <a:pt x="5831" y="18698"/>
                    <a:pt x="5839" y="18697"/>
                    <a:pt x="5848" y="18696"/>
                  </a:cubicBezTo>
                  <a:close/>
                  <a:moveTo>
                    <a:pt x="6040" y="18699"/>
                  </a:moveTo>
                  <a:cubicBezTo>
                    <a:pt x="6068" y="18711"/>
                    <a:pt x="6101" y="18717"/>
                    <a:pt x="6143" y="18711"/>
                  </a:cubicBezTo>
                  <a:lnTo>
                    <a:pt x="6143" y="18702"/>
                  </a:lnTo>
                  <a:cubicBezTo>
                    <a:pt x="6195" y="18735"/>
                    <a:pt x="6254" y="18765"/>
                    <a:pt x="6309" y="18794"/>
                  </a:cubicBezTo>
                  <a:cubicBezTo>
                    <a:pt x="6337" y="18809"/>
                    <a:pt x="6366" y="18826"/>
                    <a:pt x="6395" y="18841"/>
                  </a:cubicBezTo>
                  <a:cubicBezTo>
                    <a:pt x="6434" y="18862"/>
                    <a:pt x="6472" y="18883"/>
                    <a:pt x="6510" y="18906"/>
                  </a:cubicBezTo>
                  <a:cubicBezTo>
                    <a:pt x="6489" y="18902"/>
                    <a:pt x="6472" y="18924"/>
                    <a:pt x="6457" y="18915"/>
                  </a:cubicBezTo>
                  <a:cubicBezTo>
                    <a:pt x="6428" y="18900"/>
                    <a:pt x="6410" y="18846"/>
                    <a:pt x="6395" y="18841"/>
                  </a:cubicBezTo>
                  <a:cubicBezTo>
                    <a:pt x="6385" y="18838"/>
                    <a:pt x="6344" y="18887"/>
                    <a:pt x="6291" y="18885"/>
                  </a:cubicBezTo>
                  <a:cubicBezTo>
                    <a:pt x="6295" y="18886"/>
                    <a:pt x="6167" y="18842"/>
                    <a:pt x="6137" y="18832"/>
                  </a:cubicBezTo>
                  <a:cubicBezTo>
                    <a:pt x="6180" y="18770"/>
                    <a:pt x="6132" y="18777"/>
                    <a:pt x="6078" y="18767"/>
                  </a:cubicBezTo>
                  <a:lnTo>
                    <a:pt x="6087" y="18752"/>
                  </a:lnTo>
                  <a:lnTo>
                    <a:pt x="6049" y="18726"/>
                  </a:lnTo>
                  <a:lnTo>
                    <a:pt x="6031" y="18752"/>
                  </a:lnTo>
                  <a:cubicBezTo>
                    <a:pt x="6023" y="18748"/>
                    <a:pt x="6017" y="18741"/>
                    <a:pt x="6010" y="18735"/>
                  </a:cubicBezTo>
                  <a:cubicBezTo>
                    <a:pt x="6015" y="18709"/>
                    <a:pt x="6026" y="18704"/>
                    <a:pt x="6040" y="18699"/>
                  </a:cubicBezTo>
                  <a:close/>
                  <a:moveTo>
                    <a:pt x="3452" y="18702"/>
                  </a:moveTo>
                  <a:cubicBezTo>
                    <a:pt x="3504" y="18738"/>
                    <a:pt x="3576" y="18848"/>
                    <a:pt x="3617" y="18832"/>
                  </a:cubicBezTo>
                  <a:cubicBezTo>
                    <a:pt x="3603" y="18785"/>
                    <a:pt x="3502" y="18721"/>
                    <a:pt x="3452" y="18702"/>
                  </a:cubicBezTo>
                  <a:close/>
                  <a:moveTo>
                    <a:pt x="5647" y="18729"/>
                  </a:moveTo>
                  <a:cubicBezTo>
                    <a:pt x="5712" y="18927"/>
                    <a:pt x="5823" y="18755"/>
                    <a:pt x="5647" y="18729"/>
                  </a:cubicBezTo>
                  <a:close/>
                  <a:moveTo>
                    <a:pt x="17062" y="18782"/>
                  </a:moveTo>
                  <a:cubicBezTo>
                    <a:pt x="17060" y="18783"/>
                    <a:pt x="17059" y="18784"/>
                    <a:pt x="17059" y="18785"/>
                  </a:cubicBezTo>
                  <a:cubicBezTo>
                    <a:pt x="17037" y="18804"/>
                    <a:pt x="17023" y="18826"/>
                    <a:pt x="17008" y="18847"/>
                  </a:cubicBezTo>
                  <a:cubicBezTo>
                    <a:pt x="16994" y="18866"/>
                    <a:pt x="16981" y="18883"/>
                    <a:pt x="16964" y="18897"/>
                  </a:cubicBezTo>
                  <a:cubicBezTo>
                    <a:pt x="16953" y="18907"/>
                    <a:pt x="16948" y="18922"/>
                    <a:pt x="16955" y="18930"/>
                  </a:cubicBezTo>
                  <a:cubicBezTo>
                    <a:pt x="16962" y="18937"/>
                    <a:pt x="16979" y="18937"/>
                    <a:pt x="16991" y="18927"/>
                  </a:cubicBezTo>
                  <a:cubicBezTo>
                    <a:pt x="17015" y="18907"/>
                    <a:pt x="17031" y="18884"/>
                    <a:pt x="17047" y="18862"/>
                  </a:cubicBezTo>
                  <a:cubicBezTo>
                    <a:pt x="17060" y="18843"/>
                    <a:pt x="17072" y="18826"/>
                    <a:pt x="17088" y="18812"/>
                  </a:cubicBezTo>
                  <a:cubicBezTo>
                    <a:pt x="17099" y="18802"/>
                    <a:pt x="17102" y="18789"/>
                    <a:pt x="17094" y="18782"/>
                  </a:cubicBezTo>
                  <a:cubicBezTo>
                    <a:pt x="17086" y="18775"/>
                    <a:pt x="17072" y="18774"/>
                    <a:pt x="17062" y="18782"/>
                  </a:cubicBezTo>
                  <a:close/>
                  <a:moveTo>
                    <a:pt x="16051" y="18803"/>
                  </a:moveTo>
                  <a:lnTo>
                    <a:pt x="15971" y="18862"/>
                  </a:lnTo>
                  <a:lnTo>
                    <a:pt x="15989" y="18897"/>
                  </a:lnTo>
                  <a:lnTo>
                    <a:pt x="16069" y="18838"/>
                  </a:lnTo>
                  <a:lnTo>
                    <a:pt x="16051" y="18803"/>
                  </a:lnTo>
                  <a:close/>
                  <a:moveTo>
                    <a:pt x="16299" y="18817"/>
                  </a:moveTo>
                  <a:cubicBezTo>
                    <a:pt x="16320" y="18837"/>
                    <a:pt x="16297" y="18854"/>
                    <a:pt x="16308" y="18874"/>
                  </a:cubicBezTo>
                  <a:lnTo>
                    <a:pt x="16267" y="18900"/>
                  </a:lnTo>
                  <a:cubicBezTo>
                    <a:pt x="16246" y="18880"/>
                    <a:pt x="16268" y="18863"/>
                    <a:pt x="16258" y="18844"/>
                  </a:cubicBezTo>
                  <a:lnTo>
                    <a:pt x="16299" y="18817"/>
                  </a:lnTo>
                  <a:close/>
                  <a:moveTo>
                    <a:pt x="5284" y="18832"/>
                  </a:moveTo>
                  <a:cubicBezTo>
                    <a:pt x="5278" y="18837"/>
                    <a:pt x="5279" y="18848"/>
                    <a:pt x="5286" y="18856"/>
                  </a:cubicBezTo>
                  <a:cubicBezTo>
                    <a:pt x="5380" y="18941"/>
                    <a:pt x="5504" y="19024"/>
                    <a:pt x="5662" y="19104"/>
                  </a:cubicBezTo>
                  <a:cubicBezTo>
                    <a:pt x="5671" y="19109"/>
                    <a:pt x="5680" y="19105"/>
                    <a:pt x="5682" y="19098"/>
                  </a:cubicBezTo>
                  <a:cubicBezTo>
                    <a:pt x="5685" y="19091"/>
                    <a:pt x="5680" y="19082"/>
                    <a:pt x="5671" y="19077"/>
                  </a:cubicBezTo>
                  <a:cubicBezTo>
                    <a:pt x="5517" y="19000"/>
                    <a:pt x="5398" y="18921"/>
                    <a:pt x="5307" y="18838"/>
                  </a:cubicBezTo>
                  <a:cubicBezTo>
                    <a:pt x="5306" y="18837"/>
                    <a:pt x="5305" y="18836"/>
                    <a:pt x="5304" y="18835"/>
                  </a:cubicBezTo>
                  <a:cubicBezTo>
                    <a:pt x="5297" y="18830"/>
                    <a:pt x="5289" y="18828"/>
                    <a:pt x="5284" y="18832"/>
                  </a:cubicBezTo>
                  <a:close/>
                  <a:moveTo>
                    <a:pt x="15079" y="18853"/>
                  </a:moveTo>
                  <a:cubicBezTo>
                    <a:pt x="15081" y="18867"/>
                    <a:pt x="15065" y="18876"/>
                    <a:pt x="15073" y="18891"/>
                  </a:cubicBezTo>
                  <a:lnTo>
                    <a:pt x="15034" y="18912"/>
                  </a:lnTo>
                  <a:cubicBezTo>
                    <a:pt x="15009" y="18883"/>
                    <a:pt x="15049" y="18869"/>
                    <a:pt x="15079" y="18853"/>
                  </a:cubicBezTo>
                  <a:close/>
                  <a:moveTo>
                    <a:pt x="4530" y="18856"/>
                  </a:moveTo>
                  <a:cubicBezTo>
                    <a:pt x="4540" y="18895"/>
                    <a:pt x="4631" y="18973"/>
                    <a:pt x="4660" y="18936"/>
                  </a:cubicBezTo>
                  <a:cubicBezTo>
                    <a:pt x="4619" y="18917"/>
                    <a:pt x="4556" y="18828"/>
                    <a:pt x="4530" y="18856"/>
                  </a:cubicBezTo>
                  <a:close/>
                  <a:moveTo>
                    <a:pt x="7145" y="18856"/>
                  </a:moveTo>
                  <a:cubicBezTo>
                    <a:pt x="7178" y="18861"/>
                    <a:pt x="7213" y="18877"/>
                    <a:pt x="7248" y="18894"/>
                  </a:cubicBezTo>
                  <a:cubicBezTo>
                    <a:pt x="7320" y="18929"/>
                    <a:pt x="7398" y="18976"/>
                    <a:pt x="7479" y="18992"/>
                  </a:cubicBezTo>
                  <a:cubicBezTo>
                    <a:pt x="7473" y="19002"/>
                    <a:pt x="7463" y="19008"/>
                    <a:pt x="7452" y="19009"/>
                  </a:cubicBezTo>
                  <a:lnTo>
                    <a:pt x="7393" y="18980"/>
                  </a:lnTo>
                  <a:cubicBezTo>
                    <a:pt x="7394" y="18990"/>
                    <a:pt x="7394" y="18997"/>
                    <a:pt x="7393" y="19004"/>
                  </a:cubicBezTo>
                  <a:cubicBezTo>
                    <a:pt x="7380" y="19002"/>
                    <a:pt x="7371" y="19003"/>
                    <a:pt x="7361" y="19007"/>
                  </a:cubicBezTo>
                  <a:cubicBezTo>
                    <a:pt x="7322" y="18993"/>
                    <a:pt x="7283" y="18975"/>
                    <a:pt x="7243" y="18956"/>
                  </a:cubicBezTo>
                  <a:cubicBezTo>
                    <a:pt x="7180" y="18928"/>
                    <a:pt x="7115" y="18900"/>
                    <a:pt x="7048" y="18879"/>
                  </a:cubicBezTo>
                  <a:lnTo>
                    <a:pt x="7053" y="18877"/>
                  </a:lnTo>
                  <a:cubicBezTo>
                    <a:pt x="7083" y="18857"/>
                    <a:pt x="7112" y="18851"/>
                    <a:pt x="7145" y="18856"/>
                  </a:cubicBezTo>
                  <a:close/>
                  <a:moveTo>
                    <a:pt x="3703" y="18888"/>
                  </a:moveTo>
                  <a:lnTo>
                    <a:pt x="3685" y="18897"/>
                  </a:lnTo>
                  <a:cubicBezTo>
                    <a:pt x="3677" y="18902"/>
                    <a:pt x="3676" y="18913"/>
                    <a:pt x="3685" y="18924"/>
                  </a:cubicBezTo>
                  <a:cubicBezTo>
                    <a:pt x="3694" y="18935"/>
                    <a:pt x="3709" y="18941"/>
                    <a:pt x="3717" y="18936"/>
                  </a:cubicBezTo>
                  <a:lnTo>
                    <a:pt x="3726" y="18930"/>
                  </a:lnTo>
                  <a:cubicBezTo>
                    <a:pt x="3736" y="18931"/>
                    <a:pt x="3748" y="18942"/>
                    <a:pt x="3768" y="18962"/>
                  </a:cubicBezTo>
                  <a:cubicBezTo>
                    <a:pt x="3781" y="18976"/>
                    <a:pt x="3796" y="18988"/>
                    <a:pt x="3812" y="18998"/>
                  </a:cubicBezTo>
                  <a:cubicBezTo>
                    <a:pt x="3824" y="19005"/>
                    <a:pt x="3835" y="19004"/>
                    <a:pt x="3839" y="18995"/>
                  </a:cubicBezTo>
                  <a:cubicBezTo>
                    <a:pt x="3841" y="18986"/>
                    <a:pt x="3833" y="18973"/>
                    <a:pt x="3821" y="18965"/>
                  </a:cubicBezTo>
                  <a:cubicBezTo>
                    <a:pt x="3812" y="18960"/>
                    <a:pt x="3802" y="18949"/>
                    <a:pt x="3791" y="18939"/>
                  </a:cubicBezTo>
                  <a:cubicBezTo>
                    <a:pt x="3784" y="18932"/>
                    <a:pt x="3776" y="18926"/>
                    <a:pt x="3768" y="18918"/>
                  </a:cubicBezTo>
                  <a:cubicBezTo>
                    <a:pt x="3749" y="18902"/>
                    <a:pt x="3727" y="18887"/>
                    <a:pt x="3703" y="18888"/>
                  </a:cubicBezTo>
                  <a:close/>
                  <a:moveTo>
                    <a:pt x="15850" y="18968"/>
                  </a:moveTo>
                  <a:cubicBezTo>
                    <a:pt x="15801" y="19013"/>
                    <a:pt x="15785" y="18979"/>
                    <a:pt x="15741" y="19012"/>
                  </a:cubicBezTo>
                  <a:cubicBezTo>
                    <a:pt x="15778" y="19045"/>
                    <a:pt x="15718" y="19062"/>
                    <a:pt x="15735" y="19092"/>
                  </a:cubicBezTo>
                  <a:cubicBezTo>
                    <a:pt x="15801" y="19042"/>
                    <a:pt x="15822" y="19041"/>
                    <a:pt x="15850" y="18968"/>
                  </a:cubicBezTo>
                  <a:close/>
                  <a:moveTo>
                    <a:pt x="15572" y="18986"/>
                  </a:moveTo>
                  <a:lnTo>
                    <a:pt x="15578" y="19001"/>
                  </a:lnTo>
                  <a:lnTo>
                    <a:pt x="15593" y="18995"/>
                  </a:lnTo>
                  <a:cubicBezTo>
                    <a:pt x="15591" y="19002"/>
                    <a:pt x="15585" y="19009"/>
                    <a:pt x="15581" y="19018"/>
                  </a:cubicBezTo>
                  <a:cubicBezTo>
                    <a:pt x="15572" y="19038"/>
                    <a:pt x="15561" y="19063"/>
                    <a:pt x="15569" y="19086"/>
                  </a:cubicBezTo>
                  <a:cubicBezTo>
                    <a:pt x="15520" y="19153"/>
                    <a:pt x="15438" y="19197"/>
                    <a:pt x="15357" y="19243"/>
                  </a:cubicBezTo>
                  <a:cubicBezTo>
                    <a:pt x="15274" y="19290"/>
                    <a:pt x="15191" y="19337"/>
                    <a:pt x="15144" y="19411"/>
                  </a:cubicBezTo>
                  <a:lnTo>
                    <a:pt x="15150" y="19417"/>
                  </a:lnTo>
                  <a:cubicBezTo>
                    <a:pt x="15131" y="19434"/>
                    <a:pt x="15105" y="19441"/>
                    <a:pt x="15082" y="19447"/>
                  </a:cubicBezTo>
                  <a:lnTo>
                    <a:pt x="15082" y="19441"/>
                  </a:lnTo>
                  <a:cubicBezTo>
                    <a:pt x="15072" y="19431"/>
                    <a:pt x="15067" y="19411"/>
                    <a:pt x="15046" y="19420"/>
                  </a:cubicBezTo>
                  <a:lnTo>
                    <a:pt x="15043" y="19420"/>
                  </a:lnTo>
                  <a:cubicBezTo>
                    <a:pt x="15043" y="19418"/>
                    <a:pt x="15043" y="19419"/>
                    <a:pt x="15043" y="19417"/>
                  </a:cubicBezTo>
                  <a:cubicBezTo>
                    <a:pt x="15043" y="19411"/>
                    <a:pt x="15045" y="19404"/>
                    <a:pt x="15043" y="19397"/>
                  </a:cubicBezTo>
                  <a:cubicBezTo>
                    <a:pt x="15042" y="19390"/>
                    <a:pt x="15032" y="19385"/>
                    <a:pt x="15023" y="19388"/>
                  </a:cubicBezTo>
                  <a:cubicBezTo>
                    <a:pt x="15022" y="19388"/>
                    <a:pt x="15021" y="19387"/>
                    <a:pt x="15020" y="19388"/>
                  </a:cubicBezTo>
                  <a:cubicBezTo>
                    <a:pt x="15012" y="19391"/>
                    <a:pt x="15007" y="19399"/>
                    <a:pt x="15008" y="19405"/>
                  </a:cubicBezTo>
                  <a:cubicBezTo>
                    <a:pt x="15009" y="19412"/>
                    <a:pt x="15010" y="19418"/>
                    <a:pt x="15011" y="19423"/>
                  </a:cubicBezTo>
                  <a:cubicBezTo>
                    <a:pt x="15011" y="19428"/>
                    <a:pt x="15010" y="19434"/>
                    <a:pt x="15011" y="19438"/>
                  </a:cubicBezTo>
                  <a:lnTo>
                    <a:pt x="15005" y="19438"/>
                  </a:lnTo>
                  <a:cubicBezTo>
                    <a:pt x="14916" y="19488"/>
                    <a:pt x="14793" y="19541"/>
                    <a:pt x="14671" y="19589"/>
                  </a:cubicBezTo>
                  <a:cubicBezTo>
                    <a:pt x="14549" y="19636"/>
                    <a:pt x="14429" y="19679"/>
                    <a:pt x="14340" y="19707"/>
                  </a:cubicBezTo>
                  <a:lnTo>
                    <a:pt x="14334" y="19710"/>
                  </a:lnTo>
                  <a:lnTo>
                    <a:pt x="14334" y="19701"/>
                  </a:lnTo>
                  <a:lnTo>
                    <a:pt x="14334" y="19698"/>
                  </a:lnTo>
                  <a:cubicBezTo>
                    <a:pt x="14332" y="19690"/>
                    <a:pt x="14331" y="19678"/>
                    <a:pt x="14322" y="19668"/>
                  </a:cubicBezTo>
                  <a:lnTo>
                    <a:pt x="14319" y="19665"/>
                  </a:lnTo>
                  <a:lnTo>
                    <a:pt x="14314" y="19665"/>
                  </a:lnTo>
                  <a:cubicBezTo>
                    <a:pt x="14303" y="19665"/>
                    <a:pt x="14292" y="19667"/>
                    <a:pt x="14281" y="19668"/>
                  </a:cubicBezTo>
                  <a:cubicBezTo>
                    <a:pt x="14285" y="19603"/>
                    <a:pt x="14324" y="19655"/>
                    <a:pt x="14367" y="19642"/>
                  </a:cubicBezTo>
                  <a:cubicBezTo>
                    <a:pt x="14472" y="19608"/>
                    <a:pt x="14590" y="19550"/>
                    <a:pt x="14712" y="19485"/>
                  </a:cubicBezTo>
                  <a:cubicBezTo>
                    <a:pt x="14835" y="19420"/>
                    <a:pt x="14960" y="19349"/>
                    <a:pt x="15085" y="19287"/>
                  </a:cubicBezTo>
                  <a:cubicBezTo>
                    <a:pt x="15111" y="19314"/>
                    <a:pt x="15162" y="19289"/>
                    <a:pt x="15135" y="19340"/>
                  </a:cubicBezTo>
                  <a:cubicBezTo>
                    <a:pt x="15304" y="19293"/>
                    <a:pt x="15165" y="19224"/>
                    <a:pt x="15253" y="19187"/>
                  </a:cubicBezTo>
                  <a:cubicBezTo>
                    <a:pt x="15258" y="19191"/>
                    <a:pt x="15261" y="19197"/>
                    <a:pt x="15265" y="19202"/>
                  </a:cubicBezTo>
                  <a:lnTo>
                    <a:pt x="15274" y="19210"/>
                  </a:lnTo>
                  <a:cubicBezTo>
                    <a:pt x="15278" y="19215"/>
                    <a:pt x="15285" y="19212"/>
                    <a:pt x="15292" y="19207"/>
                  </a:cubicBezTo>
                  <a:cubicBezTo>
                    <a:pt x="15298" y="19203"/>
                    <a:pt x="15302" y="19197"/>
                    <a:pt x="15297" y="19193"/>
                  </a:cubicBezTo>
                  <a:lnTo>
                    <a:pt x="15289" y="19184"/>
                  </a:lnTo>
                  <a:cubicBezTo>
                    <a:pt x="15281" y="19175"/>
                    <a:pt x="15274" y="19167"/>
                    <a:pt x="15262" y="19160"/>
                  </a:cubicBezTo>
                  <a:lnTo>
                    <a:pt x="15277" y="19157"/>
                  </a:lnTo>
                  <a:cubicBezTo>
                    <a:pt x="15398" y="19081"/>
                    <a:pt x="15435" y="19014"/>
                    <a:pt x="15572" y="18986"/>
                  </a:cubicBezTo>
                  <a:close/>
                  <a:moveTo>
                    <a:pt x="7225" y="18992"/>
                  </a:moveTo>
                  <a:cubicBezTo>
                    <a:pt x="7260" y="19008"/>
                    <a:pt x="7298" y="19025"/>
                    <a:pt x="7334" y="19039"/>
                  </a:cubicBezTo>
                  <a:cubicBezTo>
                    <a:pt x="7331" y="19040"/>
                    <a:pt x="7326" y="19041"/>
                    <a:pt x="7322" y="19042"/>
                  </a:cubicBezTo>
                  <a:cubicBezTo>
                    <a:pt x="7289" y="19028"/>
                    <a:pt x="7259" y="19011"/>
                    <a:pt x="7225" y="18992"/>
                  </a:cubicBezTo>
                  <a:close/>
                  <a:moveTo>
                    <a:pt x="16852" y="19012"/>
                  </a:moveTo>
                  <a:cubicBezTo>
                    <a:pt x="16822" y="19042"/>
                    <a:pt x="16786" y="19062"/>
                    <a:pt x="16769" y="19066"/>
                  </a:cubicBezTo>
                  <a:cubicBezTo>
                    <a:pt x="16767" y="19056"/>
                    <a:pt x="16764" y="19044"/>
                    <a:pt x="16760" y="19033"/>
                  </a:cubicBezTo>
                  <a:cubicBezTo>
                    <a:pt x="16757" y="19025"/>
                    <a:pt x="16749" y="19026"/>
                    <a:pt x="16742" y="19033"/>
                  </a:cubicBezTo>
                  <a:cubicBezTo>
                    <a:pt x="16735" y="19041"/>
                    <a:pt x="16731" y="19052"/>
                    <a:pt x="16734" y="19060"/>
                  </a:cubicBezTo>
                  <a:cubicBezTo>
                    <a:pt x="16737" y="19071"/>
                    <a:pt x="16744" y="19082"/>
                    <a:pt x="16745" y="19092"/>
                  </a:cubicBezTo>
                  <a:lnTo>
                    <a:pt x="16745" y="19101"/>
                  </a:lnTo>
                  <a:lnTo>
                    <a:pt x="16751" y="19101"/>
                  </a:lnTo>
                  <a:cubicBezTo>
                    <a:pt x="16774" y="19104"/>
                    <a:pt x="16825" y="19078"/>
                    <a:pt x="16861" y="19042"/>
                  </a:cubicBezTo>
                  <a:cubicBezTo>
                    <a:pt x="16867" y="19036"/>
                    <a:pt x="16872" y="19023"/>
                    <a:pt x="16869" y="19015"/>
                  </a:cubicBezTo>
                  <a:cubicBezTo>
                    <a:pt x="16867" y="19007"/>
                    <a:pt x="16858" y="19006"/>
                    <a:pt x="16852" y="19012"/>
                  </a:cubicBezTo>
                  <a:close/>
                  <a:moveTo>
                    <a:pt x="14801" y="19039"/>
                  </a:moveTo>
                  <a:cubicBezTo>
                    <a:pt x="14795" y="19174"/>
                    <a:pt x="14591" y="19212"/>
                    <a:pt x="14444" y="19207"/>
                  </a:cubicBezTo>
                  <a:cubicBezTo>
                    <a:pt x="14460" y="19185"/>
                    <a:pt x="14526" y="19148"/>
                    <a:pt x="14600" y="19113"/>
                  </a:cubicBezTo>
                  <a:cubicBezTo>
                    <a:pt x="14675" y="19078"/>
                    <a:pt x="14756" y="19045"/>
                    <a:pt x="14801" y="19039"/>
                  </a:cubicBezTo>
                  <a:close/>
                  <a:moveTo>
                    <a:pt x="4356" y="19048"/>
                  </a:moveTo>
                  <a:cubicBezTo>
                    <a:pt x="4342" y="19080"/>
                    <a:pt x="4492" y="19218"/>
                    <a:pt x="4438" y="19066"/>
                  </a:cubicBezTo>
                  <a:cubicBezTo>
                    <a:pt x="4384" y="19038"/>
                    <a:pt x="4360" y="19037"/>
                    <a:pt x="4356" y="19048"/>
                  </a:cubicBezTo>
                  <a:close/>
                  <a:moveTo>
                    <a:pt x="6099" y="19125"/>
                  </a:moveTo>
                  <a:cubicBezTo>
                    <a:pt x="6090" y="19128"/>
                    <a:pt x="6088" y="19142"/>
                    <a:pt x="6093" y="19157"/>
                  </a:cubicBezTo>
                  <a:cubicBezTo>
                    <a:pt x="6098" y="19172"/>
                    <a:pt x="6110" y="19181"/>
                    <a:pt x="6120" y="19178"/>
                  </a:cubicBezTo>
                  <a:cubicBezTo>
                    <a:pt x="6159" y="19164"/>
                    <a:pt x="6204" y="19174"/>
                    <a:pt x="6250" y="19207"/>
                  </a:cubicBezTo>
                  <a:cubicBezTo>
                    <a:pt x="6260" y="19215"/>
                    <a:pt x="6271" y="19211"/>
                    <a:pt x="6273" y="19199"/>
                  </a:cubicBezTo>
                  <a:cubicBezTo>
                    <a:pt x="6276" y="19186"/>
                    <a:pt x="6271" y="19171"/>
                    <a:pt x="6262" y="19163"/>
                  </a:cubicBezTo>
                  <a:cubicBezTo>
                    <a:pt x="6261" y="19162"/>
                    <a:pt x="6262" y="19161"/>
                    <a:pt x="6262" y="19160"/>
                  </a:cubicBezTo>
                  <a:cubicBezTo>
                    <a:pt x="6206" y="19120"/>
                    <a:pt x="6147" y="19107"/>
                    <a:pt x="6099" y="19125"/>
                  </a:cubicBezTo>
                  <a:close/>
                  <a:moveTo>
                    <a:pt x="5786" y="19145"/>
                  </a:moveTo>
                  <a:cubicBezTo>
                    <a:pt x="5762" y="19171"/>
                    <a:pt x="5796" y="19190"/>
                    <a:pt x="5801" y="19213"/>
                  </a:cubicBezTo>
                  <a:cubicBezTo>
                    <a:pt x="5890" y="19256"/>
                    <a:pt x="5918" y="19263"/>
                    <a:pt x="5907" y="19246"/>
                  </a:cubicBezTo>
                  <a:cubicBezTo>
                    <a:pt x="5897" y="19229"/>
                    <a:pt x="5848" y="19190"/>
                    <a:pt x="5786" y="19145"/>
                  </a:cubicBezTo>
                  <a:close/>
                  <a:moveTo>
                    <a:pt x="4515" y="19151"/>
                  </a:moveTo>
                  <a:cubicBezTo>
                    <a:pt x="4506" y="19155"/>
                    <a:pt x="4504" y="19167"/>
                    <a:pt x="4512" y="19178"/>
                  </a:cubicBezTo>
                  <a:cubicBezTo>
                    <a:pt x="4525" y="19195"/>
                    <a:pt x="4541" y="19213"/>
                    <a:pt x="4571" y="19228"/>
                  </a:cubicBezTo>
                  <a:lnTo>
                    <a:pt x="4565" y="19231"/>
                  </a:lnTo>
                  <a:cubicBezTo>
                    <a:pt x="4608" y="19312"/>
                    <a:pt x="4754" y="19382"/>
                    <a:pt x="4834" y="19426"/>
                  </a:cubicBezTo>
                  <a:lnTo>
                    <a:pt x="4885" y="19355"/>
                  </a:lnTo>
                  <a:cubicBezTo>
                    <a:pt x="4757" y="19309"/>
                    <a:pt x="4642" y="19176"/>
                    <a:pt x="4568" y="19187"/>
                  </a:cubicBezTo>
                  <a:cubicBezTo>
                    <a:pt x="4558" y="19180"/>
                    <a:pt x="4554" y="19174"/>
                    <a:pt x="4548" y="19166"/>
                  </a:cubicBezTo>
                  <a:cubicBezTo>
                    <a:pt x="4540" y="19155"/>
                    <a:pt x="4525" y="19148"/>
                    <a:pt x="4515" y="19151"/>
                  </a:cubicBezTo>
                  <a:close/>
                  <a:moveTo>
                    <a:pt x="7550" y="19160"/>
                  </a:moveTo>
                  <a:cubicBezTo>
                    <a:pt x="7570" y="19170"/>
                    <a:pt x="7592" y="19178"/>
                    <a:pt x="7615" y="19184"/>
                  </a:cubicBezTo>
                  <a:cubicBezTo>
                    <a:pt x="7625" y="19186"/>
                    <a:pt x="7634" y="19182"/>
                    <a:pt x="7639" y="19175"/>
                  </a:cubicBezTo>
                  <a:cubicBezTo>
                    <a:pt x="7687" y="19196"/>
                    <a:pt x="7727" y="19234"/>
                    <a:pt x="7739" y="19281"/>
                  </a:cubicBezTo>
                  <a:cubicBezTo>
                    <a:pt x="7780" y="19298"/>
                    <a:pt x="7806" y="19291"/>
                    <a:pt x="7828" y="19275"/>
                  </a:cubicBezTo>
                  <a:cubicBezTo>
                    <a:pt x="7828" y="19281"/>
                    <a:pt x="7826" y="19286"/>
                    <a:pt x="7822" y="19293"/>
                  </a:cubicBezTo>
                  <a:cubicBezTo>
                    <a:pt x="7887" y="19309"/>
                    <a:pt x="7887" y="19341"/>
                    <a:pt x="7934" y="19361"/>
                  </a:cubicBezTo>
                  <a:cubicBezTo>
                    <a:pt x="7940" y="19341"/>
                    <a:pt x="7944" y="19323"/>
                    <a:pt x="7907" y="19314"/>
                  </a:cubicBezTo>
                  <a:cubicBezTo>
                    <a:pt x="7917" y="19295"/>
                    <a:pt x="7944" y="19302"/>
                    <a:pt x="7949" y="19275"/>
                  </a:cubicBezTo>
                  <a:cubicBezTo>
                    <a:pt x="7935" y="19275"/>
                    <a:pt x="7918" y="19272"/>
                    <a:pt x="7902" y="19267"/>
                  </a:cubicBezTo>
                  <a:cubicBezTo>
                    <a:pt x="7906" y="19261"/>
                    <a:pt x="7909" y="19254"/>
                    <a:pt x="7913" y="19255"/>
                  </a:cubicBezTo>
                  <a:cubicBezTo>
                    <a:pt x="7946" y="19262"/>
                    <a:pt x="8031" y="19308"/>
                    <a:pt x="8099" y="19320"/>
                  </a:cubicBezTo>
                  <a:cubicBezTo>
                    <a:pt x="8139" y="19327"/>
                    <a:pt x="8186" y="19312"/>
                    <a:pt x="8215" y="19320"/>
                  </a:cubicBezTo>
                  <a:cubicBezTo>
                    <a:pt x="8267" y="19334"/>
                    <a:pt x="8358" y="19449"/>
                    <a:pt x="8425" y="19385"/>
                  </a:cubicBezTo>
                  <a:cubicBezTo>
                    <a:pt x="8421" y="19347"/>
                    <a:pt x="8319" y="19351"/>
                    <a:pt x="8360" y="19296"/>
                  </a:cubicBezTo>
                  <a:cubicBezTo>
                    <a:pt x="8393" y="19306"/>
                    <a:pt x="8427" y="19316"/>
                    <a:pt x="8460" y="19326"/>
                  </a:cubicBezTo>
                  <a:lnTo>
                    <a:pt x="8457" y="19334"/>
                  </a:lnTo>
                  <a:lnTo>
                    <a:pt x="8495" y="19349"/>
                  </a:lnTo>
                  <a:lnTo>
                    <a:pt x="8501" y="19337"/>
                  </a:lnTo>
                  <a:cubicBezTo>
                    <a:pt x="8510" y="19340"/>
                    <a:pt x="8516" y="19341"/>
                    <a:pt x="8525" y="19343"/>
                  </a:cubicBezTo>
                  <a:cubicBezTo>
                    <a:pt x="8491" y="19381"/>
                    <a:pt x="8478" y="19446"/>
                    <a:pt x="8392" y="19411"/>
                  </a:cubicBezTo>
                  <a:cubicBezTo>
                    <a:pt x="8439" y="19471"/>
                    <a:pt x="8507" y="19481"/>
                    <a:pt x="8575" y="19488"/>
                  </a:cubicBezTo>
                  <a:cubicBezTo>
                    <a:pt x="8643" y="19495"/>
                    <a:pt x="8711" y="19500"/>
                    <a:pt x="8764" y="19550"/>
                  </a:cubicBezTo>
                  <a:lnTo>
                    <a:pt x="8764" y="19553"/>
                  </a:lnTo>
                  <a:cubicBezTo>
                    <a:pt x="8763" y="19555"/>
                    <a:pt x="8762" y="19557"/>
                    <a:pt x="8761" y="19559"/>
                  </a:cubicBezTo>
                  <a:lnTo>
                    <a:pt x="8761" y="19565"/>
                  </a:lnTo>
                  <a:cubicBezTo>
                    <a:pt x="8642" y="19528"/>
                    <a:pt x="8547" y="19496"/>
                    <a:pt x="8478" y="19485"/>
                  </a:cubicBezTo>
                  <a:cubicBezTo>
                    <a:pt x="8471" y="19482"/>
                    <a:pt x="8467" y="19479"/>
                    <a:pt x="8460" y="19476"/>
                  </a:cubicBezTo>
                  <a:cubicBezTo>
                    <a:pt x="8425" y="19463"/>
                    <a:pt x="8388" y="19459"/>
                    <a:pt x="8354" y="19453"/>
                  </a:cubicBezTo>
                  <a:cubicBezTo>
                    <a:pt x="8328" y="19448"/>
                    <a:pt x="8304" y="19442"/>
                    <a:pt x="8280" y="19435"/>
                  </a:cubicBezTo>
                  <a:lnTo>
                    <a:pt x="8283" y="19432"/>
                  </a:lnTo>
                  <a:cubicBezTo>
                    <a:pt x="8186" y="19414"/>
                    <a:pt x="8191" y="19367"/>
                    <a:pt x="8132" y="19337"/>
                  </a:cubicBezTo>
                  <a:cubicBezTo>
                    <a:pt x="8121" y="19353"/>
                    <a:pt x="8102" y="19353"/>
                    <a:pt x="8082" y="19352"/>
                  </a:cubicBezTo>
                  <a:cubicBezTo>
                    <a:pt x="8068" y="19392"/>
                    <a:pt x="8097" y="19420"/>
                    <a:pt x="8111" y="19453"/>
                  </a:cubicBezTo>
                  <a:lnTo>
                    <a:pt x="8120" y="19462"/>
                  </a:lnTo>
                  <a:cubicBezTo>
                    <a:pt x="8109" y="19469"/>
                    <a:pt x="8101" y="19476"/>
                    <a:pt x="8094" y="19482"/>
                  </a:cubicBezTo>
                  <a:cubicBezTo>
                    <a:pt x="8088" y="19487"/>
                    <a:pt x="8083" y="19492"/>
                    <a:pt x="8079" y="19494"/>
                  </a:cubicBezTo>
                  <a:cubicBezTo>
                    <a:pt x="8065" y="19492"/>
                    <a:pt x="8050" y="19484"/>
                    <a:pt x="8043" y="19470"/>
                  </a:cubicBezTo>
                  <a:cubicBezTo>
                    <a:pt x="8039" y="19462"/>
                    <a:pt x="8030" y="19457"/>
                    <a:pt x="8020" y="19459"/>
                  </a:cubicBezTo>
                  <a:cubicBezTo>
                    <a:pt x="8012" y="19460"/>
                    <a:pt x="8007" y="19466"/>
                    <a:pt x="8008" y="19473"/>
                  </a:cubicBezTo>
                  <a:cubicBezTo>
                    <a:pt x="7938" y="19454"/>
                    <a:pt x="7866" y="19440"/>
                    <a:pt x="7801" y="19435"/>
                  </a:cubicBezTo>
                  <a:cubicBezTo>
                    <a:pt x="7787" y="19406"/>
                    <a:pt x="7802" y="19367"/>
                    <a:pt x="7789" y="19337"/>
                  </a:cubicBezTo>
                  <a:cubicBezTo>
                    <a:pt x="7741" y="19320"/>
                    <a:pt x="7693" y="19303"/>
                    <a:pt x="7644" y="19284"/>
                  </a:cubicBezTo>
                  <a:cubicBezTo>
                    <a:pt x="7687" y="19335"/>
                    <a:pt x="7644" y="19325"/>
                    <a:pt x="7588" y="19299"/>
                  </a:cubicBezTo>
                  <a:cubicBezTo>
                    <a:pt x="7533" y="19273"/>
                    <a:pt x="7466" y="19228"/>
                    <a:pt x="7458" y="19207"/>
                  </a:cubicBezTo>
                  <a:cubicBezTo>
                    <a:pt x="7479" y="19176"/>
                    <a:pt x="7513" y="19162"/>
                    <a:pt x="7550" y="19160"/>
                  </a:cubicBezTo>
                  <a:close/>
                  <a:moveTo>
                    <a:pt x="5032" y="19187"/>
                  </a:moveTo>
                  <a:cubicBezTo>
                    <a:pt x="5001" y="19225"/>
                    <a:pt x="5098" y="19314"/>
                    <a:pt x="5124" y="19272"/>
                  </a:cubicBezTo>
                  <a:cubicBezTo>
                    <a:pt x="5070" y="19244"/>
                    <a:pt x="5098" y="19215"/>
                    <a:pt x="5032" y="19187"/>
                  </a:cubicBezTo>
                  <a:close/>
                  <a:moveTo>
                    <a:pt x="4137" y="19234"/>
                  </a:moveTo>
                  <a:cubicBezTo>
                    <a:pt x="4126" y="19243"/>
                    <a:pt x="4131" y="19261"/>
                    <a:pt x="4146" y="19275"/>
                  </a:cubicBezTo>
                  <a:cubicBezTo>
                    <a:pt x="4179" y="19307"/>
                    <a:pt x="4215" y="19331"/>
                    <a:pt x="4249" y="19352"/>
                  </a:cubicBezTo>
                  <a:cubicBezTo>
                    <a:pt x="4278" y="19370"/>
                    <a:pt x="4306" y="19385"/>
                    <a:pt x="4329" y="19405"/>
                  </a:cubicBezTo>
                  <a:cubicBezTo>
                    <a:pt x="4344" y="19419"/>
                    <a:pt x="4366" y="19424"/>
                    <a:pt x="4376" y="19414"/>
                  </a:cubicBezTo>
                  <a:cubicBezTo>
                    <a:pt x="4386" y="19405"/>
                    <a:pt x="4380" y="19386"/>
                    <a:pt x="4365" y="19373"/>
                  </a:cubicBezTo>
                  <a:cubicBezTo>
                    <a:pt x="4356" y="19366"/>
                    <a:pt x="4349" y="19358"/>
                    <a:pt x="4341" y="19352"/>
                  </a:cubicBezTo>
                  <a:cubicBezTo>
                    <a:pt x="4317" y="19334"/>
                    <a:pt x="4294" y="19320"/>
                    <a:pt x="4270" y="19305"/>
                  </a:cubicBezTo>
                  <a:cubicBezTo>
                    <a:pt x="4239" y="19286"/>
                    <a:pt x="4208" y="19267"/>
                    <a:pt x="4184" y="19243"/>
                  </a:cubicBezTo>
                  <a:cubicBezTo>
                    <a:pt x="4170" y="19228"/>
                    <a:pt x="4148" y="19225"/>
                    <a:pt x="4137" y="19234"/>
                  </a:cubicBezTo>
                  <a:close/>
                  <a:moveTo>
                    <a:pt x="7872" y="19240"/>
                  </a:moveTo>
                  <a:cubicBezTo>
                    <a:pt x="7874" y="19248"/>
                    <a:pt x="7876" y="19256"/>
                    <a:pt x="7878" y="19261"/>
                  </a:cubicBezTo>
                  <a:cubicBezTo>
                    <a:pt x="7870" y="19258"/>
                    <a:pt x="7862" y="19257"/>
                    <a:pt x="7854" y="19255"/>
                  </a:cubicBezTo>
                  <a:cubicBezTo>
                    <a:pt x="7860" y="19250"/>
                    <a:pt x="7866" y="19243"/>
                    <a:pt x="7872" y="19240"/>
                  </a:cubicBezTo>
                  <a:close/>
                  <a:moveTo>
                    <a:pt x="16911" y="19243"/>
                  </a:moveTo>
                  <a:cubicBezTo>
                    <a:pt x="16903" y="19238"/>
                    <a:pt x="16889" y="19239"/>
                    <a:pt x="16878" y="19246"/>
                  </a:cubicBezTo>
                  <a:cubicBezTo>
                    <a:pt x="16876" y="19247"/>
                    <a:pt x="16874" y="19250"/>
                    <a:pt x="16872" y="19252"/>
                  </a:cubicBezTo>
                  <a:cubicBezTo>
                    <a:pt x="16851" y="19273"/>
                    <a:pt x="16827" y="19290"/>
                    <a:pt x="16799" y="19308"/>
                  </a:cubicBezTo>
                  <a:cubicBezTo>
                    <a:pt x="16771" y="19325"/>
                    <a:pt x="16740" y="19343"/>
                    <a:pt x="16713" y="19367"/>
                  </a:cubicBezTo>
                  <a:cubicBezTo>
                    <a:pt x="16701" y="19377"/>
                    <a:pt x="16698" y="19392"/>
                    <a:pt x="16707" y="19399"/>
                  </a:cubicBezTo>
                  <a:cubicBezTo>
                    <a:pt x="16716" y="19406"/>
                    <a:pt x="16734" y="19404"/>
                    <a:pt x="16745" y="19394"/>
                  </a:cubicBezTo>
                  <a:cubicBezTo>
                    <a:pt x="16767" y="19374"/>
                    <a:pt x="16790" y="19359"/>
                    <a:pt x="16816" y="19343"/>
                  </a:cubicBezTo>
                  <a:cubicBezTo>
                    <a:pt x="16847" y="19324"/>
                    <a:pt x="16880" y="19304"/>
                    <a:pt x="16908" y="19275"/>
                  </a:cubicBezTo>
                  <a:cubicBezTo>
                    <a:pt x="16920" y="19264"/>
                    <a:pt x="16921" y="19249"/>
                    <a:pt x="16911" y="19243"/>
                  </a:cubicBezTo>
                  <a:close/>
                  <a:moveTo>
                    <a:pt x="14237" y="19287"/>
                  </a:moveTo>
                  <a:cubicBezTo>
                    <a:pt x="14267" y="19359"/>
                    <a:pt x="14161" y="19396"/>
                    <a:pt x="14086" y="19394"/>
                  </a:cubicBezTo>
                  <a:cubicBezTo>
                    <a:pt x="14103" y="19325"/>
                    <a:pt x="14137" y="19297"/>
                    <a:pt x="14237" y="19287"/>
                  </a:cubicBezTo>
                  <a:close/>
                  <a:moveTo>
                    <a:pt x="15723" y="19317"/>
                  </a:moveTo>
                  <a:cubicBezTo>
                    <a:pt x="15546" y="19295"/>
                    <a:pt x="15660" y="19537"/>
                    <a:pt x="15723" y="19317"/>
                  </a:cubicBezTo>
                  <a:close/>
                  <a:moveTo>
                    <a:pt x="15593" y="19326"/>
                  </a:moveTo>
                  <a:cubicBezTo>
                    <a:pt x="15574" y="19310"/>
                    <a:pt x="15542" y="19311"/>
                    <a:pt x="15504" y="19349"/>
                  </a:cubicBezTo>
                  <a:cubicBezTo>
                    <a:pt x="15519" y="19418"/>
                    <a:pt x="15561" y="19412"/>
                    <a:pt x="15605" y="19405"/>
                  </a:cubicBezTo>
                  <a:cubicBezTo>
                    <a:pt x="15617" y="19373"/>
                    <a:pt x="15612" y="19341"/>
                    <a:pt x="15593" y="19326"/>
                  </a:cubicBezTo>
                  <a:close/>
                  <a:moveTo>
                    <a:pt x="5227" y="19329"/>
                  </a:moveTo>
                  <a:cubicBezTo>
                    <a:pt x="5216" y="19331"/>
                    <a:pt x="5214" y="19342"/>
                    <a:pt x="5221" y="19352"/>
                  </a:cubicBezTo>
                  <a:cubicBezTo>
                    <a:pt x="5231" y="19367"/>
                    <a:pt x="5244" y="19382"/>
                    <a:pt x="5257" y="19397"/>
                  </a:cubicBezTo>
                  <a:lnTo>
                    <a:pt x="5269" y="19408"/>
                  </a:lnTo>
                  <a:cubicBezTo>
                    <a:pt x="5278" y="19419"/>
                    <a:pt x="5294" y="19424"/>
                    <a:pt x="5304" y="19420"/>
                  </a:cubicBezTo>
                  <a:cubicBezTo>
                    <a:pt x="5315" y="19416"/>
                    <a:pt x="5316" y="19407"/>
                    <a:pt x="5307" y="19397"/>
                  </a:cubicBezTo>
                  <a:lnTo>
                    <a:pt x="5295" y="19382"/>
                  </a:lnTo>
                  <a:cubicBezTo>
                    <a:pt x="5284" y="19369"/>
                    <a:pt x="5272" y="19356"/>
                    <a:pt x="5263" y="19343"/>
                  </a:cubicBezTo>
                  <a:cubicBezTo>
                    <a:pt x="5260" y="19340"/>
                    <a:pt x="5255" y="19337"/>
                    <a:pt x="5251" y="19334"/>
                  </a:cubicBezTo>
                  <a:cubicBezTo>
                    <a:pt x="5244" y="19330"/>
                    <a:pt x="5235" y="19326"/>
                    <a:pt x="5227" y="19329"/>
                  </a:cubicBezTo>
                  <a:close/>
                  <a:moveTo>
                    <a:pt x="6418" y="19337"/>
                  </a:moveTo>
                  <a:cubicBezTo>
                    <a:pt x="6391" y="19333"/>
                    <a:pt x="6373" y="19347"/>
                    <a:pt x="6395" y="19397"/>
                  </a:cubicBezTo>
                  <a:cubicBezTo>
                    <a:pt x="6417" y="19326"/>
                    <a:pt x="6488" y="19508"/>
                    <a:pt x="6501" y="19391"/>
                  </a:cubicBezTo>
                  <a:cubicBezTo>
                    <a:pt x="6482" y="19366"/>
                    <a:pt x="6446" y="19342"/>
                    <a:pt x="6418" y="19337"/>
                  </a:cubicBezTo>
                  <a:close/>
                  <a:moveTo>
                    <a:pt x="6126" y="19343"/>
                  </a:moveTo>
                  <a:cubicBezTo>
                    <a:pt x="6113" y="19337"/>
                    <a:pt x="6098" y="19337"/>
                    <a:pt x="6093" y="19346"/>
                  </a:cubicBezTo>
                  <a:cubicBezTo>
                    <a:pt x="6088" y="19356"/>
                    <a:pt x="6095" y="19370"/>
                    <a:pt x="6108" y="19376"/>
                  </a:cubicBezTo>
                  <a:cubicBezTo>
                    <a:pt x="6129" y="19387"/>
                    <a:pt x="6149" y="19398"/>
                    <a:pt x="6170" y="19411"/>
                  </a:cubicBezTo>
                  <a:cubicBezTo>
                    <a:pt x="6206" y="19433"/>
                    <a:pt x="6248" y="19456"/>
                    <a:pt x="6291" y="19470"/>
                  </a:cubicBezTo>
                  <a:cubicBezTo>
                    <a:pt x="6305" y="19475"/>
                    <a:pt x="6316" y="19472"/>
                    <a:pt x="6318" y="19462"/>
                  </a:cubicBezTo>
                  <a:cubicBezTo>
                    <a:pt x="6319" y="19453"/>
                    <a:pt x="6313" y="19441"/>
                    <a:pt x="6303" y="19435"/>
                  </a:cubicBezTo>
                  <a:cubicBezTo>
                    <a:pt x="6301" y="19434"/>
                    <a:pt x="6299" y="19436"/>
                    <a:pt x="6297" y="19435"/>
                  </a:cubicBezTo>
                  <a:cubicBezTo>
                    <a:pt x="6261" y="19423"/>
                    <a:pt x="6226" y="19403"/>
                    <a:pt x="6191" y="19382"/>
                  </a:cubicBezTo>
                  <a:cubicBezTo>
                    <a:pt x="6169" y="19369"/>
                    <a:pt x="6149" y="19355"/>
                    <a:pt x="6126" y="19343"/>
                  </a:cubicBezTo>
                  <a:close/>
                  <a:moveTo>
                    <a:pt x="5118" y="19367"/>
                  </a:moveTo>
                  <a:cubicBezTo>
                    <a:pt x="5185" y="19407"/>
                    <a:pt x="5201" y="19484"/>
                    <a:pt x="5254" y="19441"/>
                  </a:cubicBezTo>
                  <a:cubicBezTo>
                    <a:pt x="5211" y="19424"/>
                    <a:pt x="5142" y="19334"/>
                    <a:pt x="5118" y="19367"/>
                  </a:cubicBezTo>
                  <a:close/>
                  <a:moveTo>
                    <a:pt x="14018" y="19399"/>
                  </a:moveTo>
                  <a:cubicBezTo>
                    <a:pt x="14069" y="19387"/>
                    <a:pt x="14008" y="19450"/>
                    <a:pt x="14018" y="19470"/>
                  </a:cubicBezTo>
                  <a:cubicBezTo>
                    <a:pt x="13976" y="19485"/>
                    <a:pt x="13933" y="19498"/>
                    <a:pt x="13891" y="19512"/>
                  </a:cubicBezTo>
                  <a:cubicBezTo>
                    <a:pt x="13884" y="19508"/>
                    <a:pt x="13876" y="19502"/>
                    <a:pt x="13870" y="19497"/>
                  </a:cubicBezTo>
                  <a:cubicBezTo>
                    <a:pt x="13926" y="19441"/>
                    <a:pt x="13989" y="19438"/>
                    <a:pt x="14018" y="19399"/>
                  </a:cubicBezTo>
                  <a:close/>
                  <a:moveTo>
                    <a:pt x="15673" y="19420"/>
                  </a:moveTo>
                  <a:cubicBezTo>
                    <a:pt x="15614" y="19465"/>
                    <a:pt x="15637" y="19454"/>
                    <a:pt x="15566" y="19476"/>
                  </a:cubicBezTo>
                  <a:cubicBezTo>
                    <a:pt x="15583" y="19502"/>
                    <a:pt x="15565" y="19522"/>
                    <a:pt x="15519" y="19538"/>
                  </a:cubicBezTo>
                  <a:cubicBezTo>
                    <a:pt x="15547" y="19576"/>
                    <a:pt x="15599" y="19561"/>
                    <a:pt x="15655" y="19544"/>
                  </a:cubicBezTo>
                  <a:cubicBezTo>
                    <a:pt x="15643" y="19505"/>
                    <a:pt x="15704" y="19478"/>
                    <a:pt x="15708" y="19441"/>
                  </a:cubicBezTo>
                  <a:cubicBezTo>
                    <a:pt x="15690" y="19446"/>
                    <a:pt x="15679" y="19440"/>
                    <a:pt x="15673" y="19420"/>
                  </a:cubicBezTo>
                  <a:close/>
                  <a:moveTo>
                    <a:pt x="7476" y="19464"/>
                  </a:moveTo>
                  <a:lnTo>
                    <a:pt x="7461" y="19494"/>
                  </a:lnTo>
                  <a:lnTo>
                    <a:pt x="7470" y="19497"/>
                  </a:lnTo>
                  <a:cubicBezTo>
                    <a:pt x="7450" y="19508"/>
                    <a:pt x="7427" y="19514"/>
                    <a:pt x="7390" y="19497"/>
                  </a:cubicBezTo>
                  <a:cubicBezTo>
                    <a:pt x="7406" y="19463"/>
                    <a:pt x="7447" y="19447"/>
                    <a:pt x="7476" y="19464"/>
                  </a:cubicBezTo>
                  <a:close/>
                  <a:moveTo>
                    <a:pt x="8262" y="19482"/>
                  </a:moveTo>
                  <a:cubicBezTo>
                    <a:pt x="8293" y="19492"/>
                    <a:pt x="8322" y="19497"/>
                    <a:pt x="8351" y="19503"/>
                  </a:cubicBezTo>
                  <a:cubicBezTo>
                    <a:pt x="8387" y="19509"/>
                    <a:pt x="8422" y="19516"/>
                    <a:pt x="8454" y="19529"/>
                  </a:cubicBezTo>
                  <a:cubicBezTo>
                    <a:pt x="8453" y="19553"/>
                    <a:pt x="8492" y="19564"/>
                    <a:pt x="8504" y="19583"/>
                  </a:cubicBezTo>
                  <a:lnTo>
                    <a:pt x="8507" y="19583"/>
                  </a:lnTo>
                  <a:cubicBezTo>
                    <a:pt x="8495" y="19597"/>
                    <a:pt x="8486" y="19611"/>
                    <a:pt x="8481" y="19627"/>
                  </a:cubicBezTo>
                  <a:cubicBezTo>
                    <a:pt x="8467" y="19624"/>
                    <a:pt x="8455" y="19625"/>
                    <a:pt x="8445" y="19627"/>
                  </a:cubicBezTo>
                  <a:cubicBezTo>
                    <a:pt x="8417" y="19603"/>
                    <a:pt x="8457" y="19603"/>
                    <a:pt x="8442" y="19553"/>
                  </a:cubicBezTo>
                  <a:cubicBezTo>
                    <a:pt x="8372" y="19519"/>
                    <a:pt x="8344" y="19540"/>
                    <a:pt x="8321" y="19571"/>
                  </a:cubicBezTo>
                  <a:cubicBezTo>
                    <a:pt x="8257" y="19552"/>
                    <a:pt x="8192" y="19531"/>
                    <a:pt x="8123" y="19509"/>
                  </a:cubicBezTo>
                  <a:cubicBezTo>
                    <a:pt x="8124" y="19508"/>
                    <a:pt x="8125" y="19507"/>
                    <a:pt x="8126" y="19506"/>
                  </a:cubicBezTo>
                  <a:cubicBezTo>
                    <a:pt x="8132" y="19501"/>
                    <a:pt x="8136" y="19497"/>
                    <a:pt x="8144" y="19491"/>
                  </a:cubicBezTo>
                  <a:cubicBezTo>
                    <a:pt x="8183" y="19488"/>
                    <a:pt x="8220" y="19479"/>
                    <a:pt x="8262" y="19482"/>
                  </a:cubicBezTo>
                  <a:close/>
                  <a:moveTo>
                    <a:pt x="6188" y="19491"/>
                  </a:moveTo>
                  <a:cubicBezTo>
                    <a:pt x="6167" y="19484"/>
                    <a:pt x="6149" y="19489"/>
                    <a:pt x="6143" y="19500"/>
                  </a:cubicBezTo>
                  <a:cubicBezTo>
                    <a:pt x="6139" y="19509"/>
                    <a:pt x="6144" y="19519"/>
                    <a:pt x="6158" y="19527"/>
                  </a:cubicBezTo>
                  <a:cubicBezTo>
                    <a:pt x="6158" y="19530"/>
                    <a:pt x="6159" y="19535"/>
                    <a:pt x="6158" y="19538"/>
                  </a:cubicBezTo>
                  <a:cubicBezTo>
                    <a:pt x="6158" y="19542"/>
                    <a:pt x="6156" y="19547"/>
                    <a:pt x="6155" y="19550"/>
                  </a:cubicBezTo>
                  <a:cubicBezTo>
                    <a:pt x="6154" y="19563"/>
                    <a:pt x="6170" y="19575"/>
                    <a:pt x="6191" y="19580"/>
                  </a:cubicBezTo>
                  <a:cubicBezTo>
                    <a:pt x="6213" y="19583"/>
                    <a:pt x="6231" y="19577"/>
                    <a:pt x="6232" y="19565"/>
                  </a:cubicBezTo>
                  <a:cubicBezTo>
                    <a:pt x="6232" y="19562"/>
                    <a:pt x="6234" y="19559"/>
                    <a:pt x="6235" y="19556"/>
                  </a:cubicBezTo>
                  <a:cubicBezTo>
                    <a:pt x="6237" y="19542"/>
                    <a:pt x="6242" y="19512"/>
                    <a:pt x="6197" y="19494"/>
                  </a:cubicBezTo>
                  <a:lnTo>
                    <a:pt x="6188" y="19491"/>
                  </a:lnTo>
                  <a:close/>
                  <a:moveTo>
                    <a:pt x="6926" y="19491"/>
                  </a:moveTo>
                  <a:cubicBezTo>
                    <a:pt x="6920" y="19497"/>
                    <a:pt x="6918" y="19511"/>
                    <a:pt x="6918" y="19538"/>
                  </a:cubicBezTo>
                  <a:cubicBezTo>
                    <a:pt x="6964" y="19589"/>
                    <a:pt x="7000" y="19598"/>
                    <a:pt x="7018" y="19550"/>
                  </a:cubicBezTo>
                  <a:cubicBezTo>
                    <a:pt x="6988" y="19531"/>
                    <a:pt x="6945" y="19474"/>
                    <a:pt x="6926" y="19491"/>
                  </a:cubicBezTo>
                  <a:close/>
                  <a:moveTo>
                    <a:pt x="13838" y="19494"/>
                  </a:moveTo>
                  <a:lnTo>
                    <a:pt x="13841" y="19494"/>
                  </a:lnTo>
                  <a:cubicBezTo>
                    <a:pt x="13838" y="19498"/>
                    <a:pt x="13840" y="19503"/>
                    <a:pt x="13844" y="19506"/>
                  </a:cubicBezTo>
                  <a:cubicBezTo>
                    <a:pt x="13856" y="19517"/>
                    <a:pt x="13868" y="19527"/>
                    <a:pt x="13885" y="19535"/>
                  </a:cubicBezTo>
                  <a:lnTo>
                    <a:pt x="13876" y="19535"/>
                  </a:lnTo>
                  <a:lnTo>
                    <a:pt x="13885" y="19571"/>
                  </a:lnTo>
                  <a:cubicBezTo>
                    <a:pt x="13790" y="19614"/>
                    <a:pt x="13838" y="19516"/>
                    <a:pt x="13802" y="19524"/>
                  </a:cubicBezTo>
                  <a:cubicBezTo>
                    <a:pt x="13803" y="19509"/>
                    <a:pt x="13813" y="19499"/>
                    <a:pt x="13838" y="19494"/>
                  </a:cubicBezTo>
                  <a:close/>
                  <a:moveTo>
                    <a:pt x="7633" y="19500"/>
                  </a:moveTo>
                  <a:cubicBezTo>
                    <a:pt x="7668" y="19517"/>
                    <a:pt x="7695" y="19539"/>
                    <a:pt x="7721" y="19559"/>
                  </a:cubicBezTo>
                  <a:cubicBezTo>
                    <a:pt x="7691" y="19547"/>
                    <a:pt x="7659" y="19530"/>
                    <a:pt x="7653" y="19562"/>
                  </a:cubicBezTo>
                  <a:cubicBezTo>
                    <a:pt x="7653" y="19562"/>
                    <a:pt x="7651" y="19562"/>
                    <a:pt x="7650" y="19562"/>
                  </a:cubicBezTo>
                  <a:cubicBezTo>
                    <a:pt x="7649" y="19561"/>
                    <a:pt x="7649" y="19560"/>
                    <a:pt x="7647" y="19559"/>
                  </a:cubicBezTo>
                  <a:cubicBezTo>
                    <a:pt x="7642" y="19557"/>
                    <a:pt x="7636" y="19558"/>
                    <a:pt x="7633" y="19562"/>
                  </a:cubicBezTo>
                  <a:cubicBezTo>
                    <a:pt x="7630" y="19565"/>
                    <a:pt x="7624" y="19568"/>
                    <a:pt x="7621" y="19571"/>
                  </a:cubicBezTo>
                  <a:cubicBezTo>
                    <a:pt x="7620" y="19570"/>
                    <a:pt x="7619" y="19568"/>
                    <a:pt x="7618" y="19568"/>
                  </a:cubicBezTo>
                  <a:cubicBezTo>
                    <a:pt x="7607" y="19564"/>
                    <a:pt x="7596" y="19561"/>
                    <a:pt x="7585" y="19559"/>
                  </a:cubicBezTo>
                  <a:lnTo>
                    <a:pt x="7588" y="19556"/>
                  </a:lnTo>
                  <a:cubicBezTo>
                    <a:pt x="7529" y="19514"/>
                    <a:pt x="7628" y="19523"/>
                    <a:pt x="7633" y="19500"/>
                  </a:cubicBezTo>
                  <a:close/>
                  <a:moveTo>
                    <a:pt x="6850" y="19524"/>
                  </a:moveTo>
                  <a:cubicBezTo>
                    <a:pt x="6832" y="19518"/>
                    <a:pt x="6821" y="19524"/>
                    <a:pt x="6817" y="19568"/>
                  </a:cubicBezTo>
                  <a:lnTo>
                    <a:pt x="6867" y="19615"/>
                  </a:lnTo>
                  <a:cubicBezTo>
                    <a:pt x="6876" y="19579"/>
                    <a:pt x="6900" y="19590"/>
                    <a:pt x="6912" y="19565"/>
                  </a:cubicBezTo>
                  <a:cubicBezTo>
                    <a:pt x="6891" y="19549"/>
                    <a:pt x="6867" y="19530"/>
                    <a:pt x="6850" y="19524"/>
                  </a:cubicBezTo>
                  <a:close/>
                  <a:moveTo>
                    <a:pt x="5080" y="19553"/>
                  </a:moveTo>
                  <a:cubicBezTo>
                    <a:pt x="5064" y="19549"/>
                    <a:pt x="5050" y="19554"/>
                    <a:pt x="5038" y="19568"/>
                  </a:cubicBezTo>
                  <a:cubicBezTo>
                    <a:pt x="5078" y="19619"/>
                    <a:pt x="5121" y="19694"/>
                    <a:pt x="5133" y="19603"/>
                  </a:cubicBezTo>
                  <a:cubicBezTo>
                    <a:pt x="5112" y="19573"/>
                    <a:pt x="5095" y="19557"/>
                    <a:pt x="5080" y="19553"/>
                  </a:cubicBezTo>
                  <a:close/>
                  <a:moveTo>
                    <a:pt x="7724" y="19562"/>
                  </a:moveTo>
                  <a:cubicBezTo>
                    <a:pt x="7731" y="19567"/>
                    <a:pt x="7738" y="19572"/>
                    <a:pt x="7745" y="19577"/>
                  </a:cubicBezTo>
                  <a:cubicBezTo>
                    <a:pt x="7739" y="19584"/>
                    <a:pt x="7730" y="19591"/>
                    <a:pt x="7721" y="19597"/>
                  </a:cubicBezTo>
                  <a:cubicBezTo>
                    <a:pt x="7714" y="19602"/>
                    <a:pt x="7707" y="19609"/>
                    <a:pt x="7701" y="19615"/>
                  </a:cubicBezTo>
                  <a:cubicBezTo>
                    <a:pt x="7697" y="19615"/>
                    <a:pt x="7695" y="19615"/>
                    <a:pt x="7692" y="19615"/>
                  </a:cubicBezTo>
                  <a:cubicBezTo>
                    <a:pt x="7679" y="19610"/>
                    <a:pt x="7663" y="19601"/>
                    <a:pt x="7644" y="19589"/>
                  </a:cubicBezTo>
                  <a:cubicBezTo>
                    <a:pt x="7648" y="19585"/>
                    <a:pt x="7653" y="19581"/>
                    <a:pt x="7656" y="19577"/>
                  </a:cubicBezTo>
                  <a:cubicBezTo>
                    <a:pt x="7659" y="19574"/>
                    <a:pt x="7659" y="19569"/>
                    <a:pt x="7656" y="19565"/>
                  </a:cubicBezTo>
                  <a:lnTo>
                    <a:pt x="7692" y="19583"/>
                  </a:lnTo>
                  <a:cubicBezTo>
                    <a:pt x="7698" y="19568"/>
                    <a:pt x="7715" y="19571"/>
                    <a:pt x="7724" y="19562"/>
                  </a:cubicBezTo>
                  <a:close/>
                  <a:moveTo>
                    <a:pt x="8826" y="19586"/>
                  </a:moveTo>
                  <a:cubicBezTo>
                    <a:pt x="8948" y="19542"/>
                    <a:pt x="9094" y="19635"/>
                    <a:pt x="9222" y="19621"/>
                  </a:cubicBezTo>
                  <a:cubicBezTo>
                    <a:pt x="9226" y="19697"/>
                    <a:pt x="9359" y="19672"/>
                    <a:pt x="9385" y="19704"/>
                  </a:cubicBezTo>
                  <a:cubicBezTo>
                    <a:pt x="9362" y="19727"/>
                    <a:pt x="9301" y="19739"/>
                    <a:pt x="9234" y="19736"/>
                  </a:cubicBezTo>
                  <a:cubicBezTo>
                    <a:pt x="9211" y="19697"/>
                    <a:pt x="9144" y="19664"/>
                    <a:pt x="9069" y="19639"/>
                  </a:cubicBezTo>
                  <a:cubicBezTo>
                    <a:pt x="8992" y="19613"/>
                    <a:pt x="8907" y="19596"/>
                    <a:pt x="8847" y="19592"/>
                  </a:cubicBezTo>
                  <a:lnTo>
                    <a:pt x="8847" y="19594"/>
                  </a:lnTo>
                  <a:cubicBezTo>
                    <a:pt x="8840" y="19591"/>
                    <a:pt x="8833" y="19588"/>
                    <a:pt x="8826" y="19586"/>
                  </a:cubicBezTo>
                  <a:close/>
                  <a:moveTo>
                    <a:pt x="7807" y="19600"/>
                  </a:moveTo>
                  <a:lnTo>
                    <a:pt x="7834" y="19612"/>
                  </a:lnTo>
                  <a:cubicBezTo>
                    <a:pt x="7826" y="19630"/>
                    <a:pt x="7805" y="19625"/>
                    <a:pt x="7798" y="19645"/>
                  </a:cubicBezTo>
                  <a:cubicBezTo>
                    <a:pt x="7776" y="19644"/>
                    <a:pt x="7752" y="19637"/>
                    <a:pt x="7730" y="19627"/>
                  </a:cubicBezTo>
                  <a:cubicBezTo>
                    <a:pt x="7735" y="19623"/>
                    <a:pt x="7740" y="19622"/>
                    <a:pt x="7745" y="19618"/>
                  </a:cubicBezTo>
                  <a:cubicBezTo>
                    <a:pt x="7748" y="19615"/>
                    <a:pt x="7753" y="19612"/>
                    <a:pt x="7757" y="19609"/>
                  </a:cubicBezTo>
                  <a:lnTo>
                    <a:pt x="7798" y="19627"/>
                  </a:lnTo>
                  <a:lnTo>
                    <a:pt x="7807" y="19600"/>
                  </a:lnTo>
                  <a:close/>
                  <a:moveTo>
                    <a:pt x="8552" y="19612"/>
                  </a:moveTo>
                  <a:cubicBezTo>
                    <a:pt x="8590" y="19604"/>
                    <a:pt x="8603" y="19644"/>
                    <a:pt x="8640" y="19665"/>
                  </a:cubicBezTo>
                  <a:cubicBezTo>
                    <a:pt x="8669" y="19665"/>
                    <a:pt x="8689" y="19654"/>
                    <a:pt x="8711" y="19645"/>
                  </a:cubicBezTo>
                  <a:cubicBezTo>
                    <a:pt x="8713" y="19645"/>
                    <a:pt x="8715" y="19646"/>
                    <a:pt x="8717" y="19648"/>
                  </a:cubicBezTo>
                  <a:cubicBezTo>
                    <a:pt x="8690" y="19684"/>
                    <a:pt x="8638" y="19675"/>
                    <a:pt x="8584" y="19659"/>
                  </a:cubicBezTo>
                  <a:cubicBezTo>
                    <a:pt x="8566" y="19654"/>
                    <a:pt x="8548" y="19647"/>
                    <a:pt x="8531" y="19642"/>
                  </a:cubicBezTo>
                  <a:cubicBezTo>
                    <a:pt x="8535" y="19631"/>
                    <a:pt x="8543" y="19623"/>
                    <a:pt x="8552" y="19612"/>
                  </a:cubicBezTo>
                  <a:close/>
                  <a:moveTo>
                    <a:pt x="7172" y="19627"/>
                  </a:moveTo>
                  <a:cubicBezTo>
                    <a:pt x="7163" y="19623"/>
                    <a:pt x="7150" y="19623"/>
                    <a:pt x="7145" y="19630"/>
                  </a:cubicBezTo>
                  <a:cubicBezTo>
                    <a:pt x="7141" y="19635"/>
                    <a:pt x="7140" y="19642"/>
                    <a:pt x="7136" y="19648"/>
                  </a:cubicBezTo>
                  <a:cubicBezTo>
                    <a:pt x="7128" y="19661"/>
                    <a:pt x="7121" y="19671"/>
                    <a:pt x="7101" y="19680"/>
                  </a:cubicBezTo>
                  <a:cubicBezTo>
                    <a:pt x="7091" y="19685"/>
                    <a:pt x="7088" y="19696"/>
                    <a:pt x="7095" y="19707"/>
                  </a:cubicBezTo>
                  <a:cubicBezTo>
                    <a:pt x="7102" y="19717"/>
                    <a:pt x="7115" y="19722"/>
                    <a:pt x="7124" y="19719"/>
                  </a:cubicBezTo>
                  <a:cubicBezTo>
                    <a:pt x="7153" y="19705"/>
                    <a:pt x="7166" y="19686"/>
                    <a:pt x="7175" y="19671"/>
                  </a:cubicBezTo>
                  <a:cubicBezTo>
                    <a:pt x="7177" y="19667"/>
                    <a:pt x="7180" y="19664"/>
                    <a:pt x="7183" y="19659"/>
                  </a:cubicBezTo>
                  <a:cubicBezTo>
                    <a:pt x="7190" y="19651"/>
                    <a:pt x="7185" y="19638"/>
                    <a:pt x="7175" y="19630"/>
                  </a:cubicBezTo>
                  <a:cubicBezTo>
                    <a:pt x="7173" y="19629"/>
                    <a:pt x="7174" y="19628"/>
                    <a:pt x="7172" y="19627"/>
                  </a:cubicBezTo>
                  <a:close/>
                  <a:moveTo>
                    <a:pt x="8838" y="19659"/>
                  </a:moveTo>
                  <a:cubicBezTo>
                    <a:pt x="8848" y="19663"/>
                    <a:pt x="8857" y="19666"/>
                    <a:pt x="8868" y="19668"/>
                  </a:cubicBezTo>
                  <a:cubicBezTo>
                    <a:pt x="8867" y="19671"/>
                    <a:pt x="8866" y="19673"/>
                    <a:pt x="8865" y="19674"/>
                  </a:cubicBezTo>
                  <a:cubicBezTo>
                    <a:pt x="8854" y="19672"/>
                    <a:pt x="8846" y="19668"/>
                    <a:pt x="8838" y="19659"/>
                  </a:cubicBezTo>
                  <a:close/>
                  <a:moveTo>
                    <a:pt x="15182" y="19659"/>
                  </a:moveTo>
                  <a:cubicBezTo>
                    <a:pt x="15187" y="19681"/>
                    <a:pt x="15167" y="19699"/>
                    <a:pt x="15162" y="19719"/>
                  </a:cubicBezTo>
                  <a:cubicBezTo>
                    <a:pt x="15158" y="19720"/>
                    <a:pt x="15155" y="19720"/>
                    <a:pt x="15153" y="19722"/>
                  </a:cubicBezTo>
                  <a:cubicBezTo>
                    <a:pt x="15099" y="19746"/>
                    <a:pt x="15060" y="19785"/>
                    <a:pt x="15026" y="19822"/>
                  </a:cubicBezTo>
                  <a:cubicBezTo>
                    <a:pt x="14975" y="19876"/>
                    <a:pt x="14941" y="19912"/>
                    <a:pt x="14878" y="19914"/>
                  </a:cubicBezTo>
                  <a:cubicBezTo>
                    <a:pt x="14862" y="19914"/>
                    <a:pt x="14846" y="19924"/>
                    <a:pt x="14842" y="19937"/>
                  </a:cubicBezTo>
                  <a:cubicBezTo>
                    <a:pt x="14839" y="19950"/>
                    <a:pt x="14850" y="19958"/>
                    <a:pt x="14866" y="19958"/>
                  </a:cubicBezTo>
                  <a:cubicBezTo>
                    <a:pt x="14966" y="19956"/>
                    <a:pt x="15021" y="19898"/>
                    <a:pt x="15070" y="19846"/>
                  </a:cubicBezTo>
                  <a:cubicBezTo>
                    <a:pt x="15104" y="19809"/>
                    <a:pt x="15133" y="19777"/>
                    <a:pt x="15173" y="19760"/>
                  </a:cubicBezTo>
                  <a:cubicBezTo>
                    <a:pt x="15210" y="19807"/>
                    <a:pt x="15382" y="19714"/>
                    <a:pt x="15342" y="19662"/>
                  </a:cubicBezTo>
                  <a:cubicBezTo>
                    <a:pt x="15270" y="19695"/>
                    <a:pt x="15221" y="19684"/>
                    <a:pt x="15182" y="19659"/>
                  </a:cubicBezTo>
                  <a:close/>
                  <a:moveTo>
                    <a:pt x="16346" y="19668"/>
                  </a:moveTo>
                  <a:cubicBezTo>
                    <a:pt x="16346" y="19663"/>
                    <a:pt x="16336" y="19664"/>
                    <a:pt x="16314" y="19671"/>
                  </a:cubicBezTo>
                  <a:cubicBezTo>
                    <a:pt x="16332" y="19693"/>
                    <a:pt x="16180" y="19780"/>
                    <a:pt x="16293" y="19754"/>
                  </a:cubicBezTo>
                  <a:cubicBezTo>
                    <a:pt x="16280" y="19738"/>
                    <a:pt x="16349" y="19683"/>
                    <a:pt x="16346" y="19668"/>
                  </a:cubicBezTo>
                  <a:close/>
                  <a:moveTo>
                    <a:pt x="5251" y="19674"/>
                  </a:moveTo>
                  <a:cubicBezTo>
                    <a:pt x="5242" y="19667"/>
                    <a:pt x="5234" y="19674"/>
                    <a:pt x="5233" y="19689"/>
                  </a:cubicBezTo>
                  <a:cubicBezTo>
                    <a:pt x="5232" y="19704"/>
                    <a:pt x="5238" y="19722"/>
                    <a:pt x="5248" y="19730"/>
                  </a:cubicBezTo>
                  <a:cubicBezTo>
                    <a:pt x="5267" y="19747"/>
                    <a:pt x="5283" y="19753"/>
                    <a:pt x="5298" y="19760"/>
                  </a:cubicBezTo>
                  <a:lnTo>
                    <a:pt x="5313" y="19766"/>
                  </a:lnTo>
                  <a:cubicBezTo>
                    <a:pt x="5322" y="19770"/>
                    <a:pt x="5329" y="19759"/>
                    <a:pt x="5328" y="19742"/>
                  </a:cubicBezTo>
                  <a:cubicBezTo>
                    <a:pt x="5327" y="19731"/>
                    <a:pt x="5321" y="19719"/>
                    <a:pt x="5316" y="19713"/>
                  </a:cubicBezTo>
                  <a:cubicBezTo>
                    <a:pt x="5313" y="19709"/>
                    <a:pt x="5310" y="19709"/>
                    <a:pt x="5307" y="19707"/>
                  </a:cubicBezTo>
                  <a:lnTo>
                    <a:pt x="5292" y="19701"/>
                  </a:lnTo>
                  <a:cubicBezTo>
                    <a:pt x="5278" y="19693"/>
                    <a:pt x="5265" y="19687"/>
                    <a:pt x="5251" y="19674"/>
                  </a:cubicBezTo>
                  <a:close/>
                  <a:moveTo>
                    <a:pt x="12818" y="19698"/>
                  </a:moveTo>
                  <a:cubicBezTo>
                    <a:pt x="12826" y="19773"/>
                    <a:pt x="12701" y="19783"/>
                    <a:pt x="12612" y="19807"/>
                  </a:cubicBezTo>
                  <a:cubicBezTo>
                    <a:pt x="12596" y="19731"/>
                    <a:pt x="12773" y="19694"/>
                    <a:pt x="12818" y="19698"/>
                  </a:cubicBezTo>
                  <a:close/>
                  <a:moveTo>
                    <a:pt x="7529" y="19701"/>
                  </a:moveTo>
                  <a:cubicBezTo>
                    <a:pt x="7580" y="19706"/>
                    <a:pt x="7586" y="19822"/>
                    <a:pt x="7624" y="19760"/>
                  </a:cubicBezTo>
                  <a:cubicBezTo>
                    <a:pt x="7611" y="19744"/>
                    <a:pt x="7552" y="19644"/>
                    <a:pt x="7529" y="19701"/>
                  </a:cubicBezTo>
                  <a:close/>
                  <a:moveTo>
                    <a:pt x="6572" y="19707"/>
                  </a:moveTo>
                  <a:cubicBezTo>
                    <a:pt x="6549" y="19697"/>
                    <a:pt x="6526" y="19697"/>
                    <a:pt x="6510" y="19710"/>
                  </a:cubicBezTo>
                  <a:cubicBezTo>
                    <a:pt x="6558" y="19757"/>
                    <a:pt x="6590" y="19833"/>
                    <a:pt x="6628" y="19769"/>
                  </a:cubicBezTo>
                  <a:cubicBezTo>
                    <a:pt x="6617" y="19737"/>
                    <a:pt x="6594" y="19717"/>
                    <a:pt x="6572" y="19707"/>
                  </a:cubicBezTo>
                  <a:close/>
                  <a:moveTo>
                    <a:pt x="15590" y="19724"/>
                  </a:moveTo>
                  <a:cubicBezTo>
                    <a:pt x="15585" y="19722"/>
                    <a:pt x="15579" y="19724"/>
                    <a:pt x="15572" y="19727"/>
                  </a:cubicBezTo>
                  <a:cubicBezTo>
                    <a:pt x="15570" y="19729"/>
                    <a:pt x="15566" y="19731"/>
                    <a:pt x="15563" y="19733"/>
                  </a:cubicBezTo>
                  <a:cubicBezTo>
                    <a:pt x="15561" y="19736"/>
                    <a:pt x="15547" y="19747"/>
                    <a:pt x="15492" y="19775"/>
                  </a:cubicBezTo>
                  <a:lnTo>
                    <a:pt x="15492" y="19760"/>
                  </a:lnTo>
                  <a:cubicBezTo>
                    <a:pt x="15439" y="19770"/>
                    <a:pt x="15401" y="19758"/>
                    <a:pt x="15327" y="19804"/>
                  </a:cubicBezTo>
                  <a:cubicBezTo>
                    <a:pt x="15332" y="19838"/>
                    <a:pt x="15277" y="19860"/>
                    <a:pt x="15318" y="19902"/>
                  </a:cubicBezTo>
                  <a:cubicBezTo>
                    <a:pt x="15390" y="19881"/>
                    <a:pt x="15475" y="19848"/>
                    <a:pt x="15522" y="19789"/>
                  </a:cubicBezTo>
                  <a:cubicBezTo>
                    <a:pt x="15569" y="19765"/>
                    <a:pt x="15586" y="19752"/>
                    <a:pt x="15593" y="19745"/>
                  </a:cubicBezTo>
                  <a:cubicBezTo>
                    <a:pt x="15601" y="19738"/>
                    <a:pt x="15598" y="19728"/>
                    <a:pt x="15590" y="19724"/>
                  </a:cubicBezTo>
                  <a:close/>
                  <a:moveTo>
                    <a:pt x="7488" y="19748"/>
                  </a:moveTo>
                  <a:cubicBezTo>
                    <a:pt x="7477" y="19745"/>
                    <a:pt x="7469" y="19759"/>
                    <a:pt x="7470" y="19784"/>
                  </a:cubicBezTo>
                  <a:cubicBezTo>
                    <a:pt x="7471" y="19802"/>
                    <a:pt x="7477" y="19816"/>
                    <a:pt x="7485" y="19825"/>
                  </a:cubicBezTo>
                  <a:cubicBezTo>
                    <a:pt x="7484" y="19828"/>
                    <a:pt x="7487" y="19831"/>
                    <a:pt x="7488" y="19834"/>
                  </a:cubicBezTo>
                  <a:cubicBezTo>
                    <a:pt x="7489" y="19834"/>
                    <a:pt x="7490" y="19836"/>
                    <a:pt x="7491" y="19837"/>
                  </a:cubicBezTo>
                  <a:cubicBezTo>
                    <a:pt x="7493" y="19842"/>
                    <a:pt x="7494" y="19849"/>
                    <a:pt x="7500" y="19852"/>
                  </a:cubicBezTo>
                  <a:cubicBezTo>
                    <a:pt x="7512" y="19857"/>
                    <a:pt x="7522" y="19867"/>
                    <a:pt x="7535" y="19878"/>
                  </a:cubicBezTo>
                  <a:cubicBezTo>
                    <a:pt x="7544" y="19887"/>
                    <a:pt x="7554" y="19898"/>
                    <a:pt x="7565" y="19905"/>
                  </a:cubicBezTo>
                  <a:cubicBezTo>
                    <a:pt x="7574" y="19912"/>
                    <a:pt x="7589" y="19910"/>
                    <a:pt x="7594" y="19902"/>
                  </a:cubicBezTo>
                  <a:cubicBezTo>
                    <a:pt x="7599" y="19894"/>
                    <a:pt x="7595" y="19882"/>
                    <a:pt x="7585" y="19875"/>
                  </a:cubicBezTo>
                  <a:cubicBezTo>
                    <a:pt x="7577" y="19869"/>
                    <a:pt x="7569" y="19862"/>
                    <a:pt x="7562" y="19854"/>
                  </a:cubicBezTo>
                  <a:cubicBezTo>
                    <a:pt x="7555" y="19848"/>
                    <a:pt x="7546" y="19843"/>
                    <a:pt x="7538" y="19837"/>
                  </a:cubicBezTo>
                  <a:cubicBezTo>
                    <a:pt x="7547" y="19836"/>
                    <a:pt x="7557" y="19832"/>
                    <a:pt x="7565" y="19837"/>
                  </a:cubicBezTo>
                  <a:cubicBezTo>
                    <a:pt x="7576" y="19842"/>
                    <a:pt x="7585" y="19829"/>
                    <a:pt x="7585" y="19804"/>
                  </a:cubicBezTo>
                  <a:cubicBezTo>
                    <a:pt x="7585" y="19784"/>
                    <a:pt x="7579" y="19763"/>
                    <a:pt x="7571" y="19754"/>
                  </a:cubicBezTo>
                  <a:cubicBezTo>
                    <a:pt x="7569" y="19752"/>
                    <a:pt x="7566" y="19752"/>
                    <a:pt x="7565" y="19751"/>
                  </a:cubicBezTo>
                  <a:cubicBezTo>
                    <a:pt x="7547" y="19742"/>
                    <a:pt x="7530" y="19746"/>
                    <a:pt x="7514" y="19748"/>
                  </a:cubicBezTo>
                  <a:cubicBezTo>
                    <a:pt x="7505" y="19749"/>
                    <a:pt x="7495" y="19750"/>
                    <a:pt x="7488" y="19748"/>
                  </a:cubicBezTo>
                  <a:close/>
                  <a:moveTo>
                    <a:pt x="7715" y="19748"/>
                  </a:moveTo>
                  <a:cubicBezTo>
                    <a:pt x="7706" y="19741"/>
                    <a:pt x="7695" y="19745"/>
                    <a:pt x="7692" y="19757"/>
                  </a:cubicBezTo>
                  <a:cubicBezTo>
                    <a:pt x="7689" y="19769"/>
                    <a:pt x="7694" y="19786"/>
                    <a:pt x="7704" y="19792"/>
                  </a:cubicBezTo>
                  <a:lnTo>
                    <a:pt x="7763" y="19837"/>
                  </a:lnTo>
                  <a:cubicBezTo>
                    <a:pt x="7772" y="19844"/>
                    <a:pt x="7783" y="19837"/>
                    <a:pt x="7786" y="19825"/>
                  </a:cubicBezTo>
                  <a:cubicBezTo>
                    <a:pt x="7789" y="19813"/>
                    <a:pt x="7784" y="19800"/>
                    <a:pt x="7774" y="19792"/>
                  </a:cubicBezTo>
                  <a:lnTo>
                    <a:pt x="7715" y="19748"/>
                  </a:lnTo>
                  <a:close/>
                  <a:moveTo>
                    <a:pt x="5857" y="19784"/>
                  </a:moveTo>
                  <a:cubicBezTo>
                    <a:pt x="5841" y="19782"/>
                    <a:pt x="5830" y="19790"/>
                    <a:pt x="5818" y="19807"/>
                  </a:cubicBezTo>
                  <a:cubicBezTo>
                    <a:pt x="5859" y="19856"/>
                    <a:pt x="5904" y="19925"/>
                    <a:pt x="5913" y="19825"/>
                  </a:cubicBezTo>
                  <a:cubicBezTo>
                    <a:pt x="5891" y="19796"/>
                    <a:pt x="5872" y="19785"/>
                    <a:pt x="5857" y="19784"/>
                  </a:cubicBezTo>
                  <a:close/>
                  <a:moveTo>
                    <a:pt x="9007" y="19787"/>
                  </a:moveTo>
                  <a:lnTo>
                    <a:pt x="9015" y="19787"/>
                  </a:lnTo>
                  <a:cubicBezTo>
                    <a:pt x="9015" y="19789"/>
                    <a:pt x="9013" y="19795"/>
                    <a:pt x="9013" y="19798"/>
                  </a:cubicBezTo>
                  <a:cubicBezTo>
                    <a:pt x="9048" y="19805"/>
                    <a:pt x="9073" y="19814"/>
                    <a:pt x="9083" y="19831"/>
                  </a:cubicBezTo>
                  <a:cubicBezTo>
                    <a:pt x="9075" y="19839"/>
                    <a:pt x="9063" y="19843"/>
                    <a:pt x="9057" y="19854"/>
                  </a:cubicBezTo>
                  <a:cubicBezTo>
                    <a:pt x="9032" y="19855"/>
                    <a:pt x="9007" y="19856"/>
                    <a:pt x="8995" y="19872"/>
                  </a:cubicBezTo>
                  <a:lnTo>
                    <a:pt x="8965" y="19866"/>
                  </a:lnTo>
                  <a:cubicBezTo>
                    <a:pt x="8966" y="19824"/>
                    <a:pt x="9014" y="19838"/>
                    <a:pt x="9007" y="19787"/>
                  </a:cubicBezTo>
                  <a:close/>
                  <a:moveTo>
                    <a:pt x="10830" y="19798"/>
                  </a:moveTo>
                  <a:cubicBezTo>
                    <a:pt x="10834" y="19819"/>
                    <a:pt x="10853" y="19829"/>
                    <a:pt x="10874" y="19837"/>
                  </a:cubicBezTo>
                  <a:cubicBezTo>
                    <a:pt x="10881" y="19856"/>
                    <a:pt x="10891" y="19870"/>
                    <a:pt x="10915" y="19878"/>
                  </a:cubicBezTo>
                  <a:cubicBezTo>
                    <a:pt x="10919" y="19873"/>
                    <a:pt x="10922" y="19870"/>
                    <a:pt x="10927" y="19866"/>
                  </a:cubicBezTo>
                  <a:cubicBezTo>
                    <a:pt x="10931" y="19871"/>
                    <a:pt x="10935" y="19880"/>
                    <a:pt x="10936" y="19887"/>
                  </a:cubicBezTo>
                  <a:cubicBezTo>
                    <a:pt x="10823" y="19886"/>
                    <a:pt x="10796" y="19905"/>
                    <a:pt x="10717" y="19863"/>
                  </a:cubicBezTo>
                  <a:cubicBezTo>
                    <a:pt x="10737" y="19826"/>
                    <a:pt x="10822" y="19845"/>
                    <a:pt x="10830" y="19798"/>
                  </a:cubicBezTo>
                  <a:close/>
                  <a:moveTo>
                    <a:pt x="10652" y="19843"/>
                  </a:moveTo>
                  <a:cubicBezTo>
                    <a:pt x="10632" y="19870"/>
                    <a:pt x="10564" y="19904"/>
                    <a:pt x="10514" y="19902"/>
                  </a:cubicBezTo>
                  <a:cubicBezTo>
                    <a:pt x="10512" y="19901"/>
                    <a:pt x="10509" y="19900"/>
                    <a:pt x="10508" y="19899"/>
                  </a:cubicBezTo>
                  <a:cubicBezTo>
                    <a:pt x="10503" y="19896"/>
                    <a:pt x="10498" y="19894"/>
                    <a:pt x="10493" y="19893"/>
                  </a:cubicBezTo>
                  <a:cubicBezTo>
                    <a:pt x="10489" y="19892"/>
                    <a:pt x="10488" y="19892"/>
                    <a:pt x="10484" y="19893"/>
                  </a:cubicBezTo>
                  <a:cubicBezTo>
                    <a:pt x="10469" y="19885"/>
                    <a:pt x="10457" y="19874"/>
                    <a:pt x="10454" y="19852"/>
                  </a:cubicBezTo>
                  <a:cubicBezTo>
                    <a:pt x="10547" y="19841"/>
                    <a:pt x="10562" y="19864"/>
                    <a:pt x="10652" y="19843"/>
                  </a:cubicBezTo>
                  <a:close/>
                  <a:moveTo>
                    <a:pt x="12156" y="19872"/>
                  </a:moveTo>
                  <a:cubicBezTo>
                    <a:pt x="12169" y="19876"/>
                    <a:pt x="12179" y="19888"/>
                    <a:pt x="12177" y="19905"/>
                  </a:cubicBezTo>
                  <a:cubicBezTo>
                    <a:pt x="12153" y="19922"/>
                    <a:pt x="12120" y="19934"/>
                    <a:pt x="12068" y="19934"/>
                  </a:cubicBezTo>
                  <a:cubicBezTo>
                    <a:pt x="12039" y="19897"/>
                    <a:pt x="12118" y="19859"/>
                    <a:pt x="12156" y="19872"/>
                  </a:cubicBezTo>
                  <a:close/>
                  <a:moveTo>
                    <a:pt x="6909" y="19878"/>
                  </a:moveTo>
                  <a:cubicBezTo>
                    <a:pt x="6902" y="19884"/>
                    <a:pt x="6899" y="19898"/>
                    <a:pt x="6900" y="19925"/>
                  </a:cubicBezTo>
                  <a:cubicBezTo>
                    <a:pt x="6948" y="19976"/>
                    <a:pt x="6983" y="19989"/>
                    <a:pt x="7000" y="19940"/>
                  </a:cubicBezTo>
                  <a:cubicBezTo>
                    <a:pt x="6969" y="19921"/>
                    <a:pt x="6928" y="19861"/>
                    <a:pt x="6909" y="19878"/>
                  </a:cubicBezTo>
                  <a:close/>
                  <a:moveTo>
                    <a:pt x="6256" y="19884"/>
                  </a:moveTo>
                  <a:cubicBezTo>
                    <a:pt x="6244" y="19915"/>
                    <a:pt x="6215" y="19894"/>
                    <a:pt x="6208" y="19940"/>
                  </a:cubicBezTo>
                  <a:lnTo>
                    <a:pt x="6253" y="19979"/>
                  </a:lnTo>
                  <a:cubicBezTo>
                    <a:pt x="6264" y="19947"/>
                    <a:pt x="6296" y="19968"/>
                    <a:pt x="6303" y="19922"/>
                  </a:cubicBezTo>
                  <a:lnTo>
                    <a:pt x="6256" y="19884"/>
                  </a:lnTo>
                  <a:close/>
                  <a:moveTo>
                    <a:pt x="8088" y="19884"/>
                  </a:moveTo>
                  <a:cubicBezTo>
                    <a:pt x="8068" y="19868"/>
                    <a:pt x="8049" y="19863"/>
                    <a:pt x="8029" y="19896"/>
                  </a:cubicBezTo>
                  <a:cubicBezTo>
                    <a:pt x="8096" y="19922"/>
                    <a:pt x="8124" y="20009"/>
                    <a:pt x="8164" y="19943"/>
                  </a:cubicBezTo>
                  <a:cubicBezTo>
                    <a:pt x="8130" y="19930"/>
                    <a:pt x="8108" y="19901"/>
                    <a:pt x="8088" y="19884"/>
                  </a:cubicBezTo>
                  <a:close/>
                  <a:moveTo>
                    <a:pt x="7192" y="19887"/>
                  </a:moveTo>
                  <a:cubicBezTo>
                    <a:pt x="7177" y="19892"/>
                    <a:pt x="7165" y="19910"/>
                    <a:pt x="7154" y="19940"/>
                  </a:cubicBezTo>
                  <a:cubicBezTo>
                    <a:pt x="7199" y="20004"/>
                    <a:pt x="7228" y="19984"/>
                    <a:pt x="7248" y="19922"/>
                  </a:cubicBezTo>
                  <a:cubicBezTo>
                    <a:pt x="7226" y="19892"/>
                    <a:pt x="7208" y="19882"/>
                    <a:pt x="7192" y="19887"/>
                  </a:cubicBezTo>
                  <a:close/>
                  <a:moveTo>
                    <a:pt x="7671" y="19914"/>
                  </a:moveTo>
                  <a:cubicBezTo>
                    <a:pt x="7641" y="19927"/>
                    <a:pt x="7630" y="19965"/>
                    <a:pt x="7680" y="20002"/>
                  </a:cubicBezTo>
                  <a:lnTo>
                    <a:pt x="7692" y="19934"/>
                  </a:lnTo>
                  <a:cubicBezTo>
                    <a:pt x="7726" y="19954"/>
                    <a:pt x="7772" y="20008"/>
                    <a:pt x="7786" y="19967"/>
                  </a:cubicBezTo>
                  <a:cubicBezTo>
                    <a:pt x="7752" y="19910"/>
                    <a:pt x="7701" y="19900"/>
                    <a:pt x="7671" y="19914"/>
                  </a:cubicBezTo>
                  <a:close/>
                  <a:moveTo>
                    <a:pt x="7680" y="20002"/>
                  </a:moveTo>
                  <a:cubicBezTo>
                    <a:pt x="7641" y="19965"/>
                    <a:pt x="7608" y="19959"/>
                    <a:pt x="7594" y="20017"/>
                  </a:cubicBezTo>
                  <a:cubicBezTo>
                    <a:pt x="7644" y="20076"/>
                    <a:pt x="7682" y="20084"/>
                    <a:pt x="7698" y="20017"/>
                  </a:cubicBezTo>
                  <a:cubicBezTo>
                    <a:pt x="7691" y="20009"/>
                    <a:pt x="7686" y="20008"/>
                    <a:pt x="7680" y="20002"/>
                  </a:cubicBezTo>
                  <a:close/>
                  <a:moveTo>
                    <a:pt x="7514" y="19934"/>
                  </a:moveTo>
                  <a:cubicBezTo>
                    <a:pt x="7497" y="19933"/>
                    <a:pt x="7484" y="19943"/>
                    <a:pt x="7476" y="19970"/>
                  </a:cubicBezTo>
                  <a:cubicBezTo>
                    <a:pt x="7517" y="19993"/>
                    <a:pt x="7584" y="20087"/>
                    <a:pt x="7579" y="19973"/>
                  </a:cubicBezTo>
                  <a:cubicBezTo>
                    <a:pt x="7555" y="19949"/>
                    <a:pt x="7532" y="19936"/>
                    <a:pt x="7514" y="19934"/>
                  </a:cubicBezTo>
                  <a:close/>
                  <a:moveTo>
                    <a:pt x="5809" y="19937"/>
                  </a:moveTo>
                  <a:cubicBezTo>
                    <a:pt x="5764" y="19943"/>
                    <a:pt x="5729" y="19971"/>
                    <a:pt x="5691" y="19990"/>
                  </a:cubicBezTo>
                  <a:cubicBezTo>
                    <a:pt x="5820" y="20072"/>
                    <a:pt x="5990" y="20214"/>
                    <a:pt x="6075" y="20141"/>
                  </a:cubicBezTo>
                  <a:cubicBezTo>
                    <a:pt x="6045" y="20084"/>
                    <a:pt x="5990" y="20067"/>
                    <a:pt x="5937" y="20046"/>
                  </a:cubicBezTo>
                  <a:cubicBezTo>
                    <a:pt x="5883" y="20026"/>
                    <a:pt x="5832" y="20003"/>
                    <a:pt x="5809" y="19937"/>
                  </a:cubicBezTo>
                  <a:close/>
                  <a:moveTo>
                    <a:pt x="15114" y="19943"/>
                  </a:moveTo>
                  <a:cubicBezTo>
                    <a:pt x="15001" y="19942"/>
                    <a:pt x="15041" y="20070"/>
                    <a:pt x="15111" y="20032"/>
                  </a:cubicBezTo>
                  <a:cubicBezTo>
                    <a:pt x="15107" y="20016"/>
                    <a:pt x="15103" y="19999"/>
                    <a:pt x="15138" y="19990"/>
                  </a:cubicBezTo>
                  <a:lnTo>
                    <a:pt x="15114" y="19943"/>
                  </a:lnTo>
                  <a:close/>
                  <a:moveTo>
                    <a:pt x="12904" y="19958"/>
                  </a:moveTo>
                  <a:cubicBezTo>
                    <a:pt x="12890" y="19995"/>
                    <a:pt x="12850" y="20018"/>
                    <a:pt x="12807" y="20041"/>
                  </a:cubicBezTo>
                  <a:cubicBezTo>
                    <a:pt x="12763" y="20064"/>
                    <a:pt x="12716" y="20088"/>
                    <a:pt x="12694" y="20129"/>
                  </a:cubicBezTo>
                  <a:cubicBezTo>
                    <a:pt x="12687" y="20134"/>
                    <a:pt x="12671" y="20140"/>
                    <a:pt x="12656" y="20141"/>
                  </a:cubicBezTo>
                  <a:cubicBezTo>
                    <a:pt x="12649" y="20111"/>
                    <a:pt x="12626" y="20092"/>
                    <a:pt x="12591" y="20082"/>
                  </a:cubicBezTo>
                  <a:cubicBezTo>
                    <a:pt x="12590" y="20075"/>
                    <a:pt x="12589" y="20067"/>
                    <a:pt x="12588" y="20058"/>
                  </a:cubicBezTo>
                  <a:lnTo>
                    <a:pt x="12588" y="20052"/>
                  </a:lnTo>
                  <a:cubicBezTo>
                    <a:pt x="12690" y="20006"/>
                    <a:pt x="12774" y="19923"/>
                    <a:pt x="12892" y="19964"/>
                  </a:cubicBezTo>
                  <a:lnTo>
                    <a:pt x="12904" y="19958"/>
                  </a:lnTo>
                  <a:close/>
                  <a:moveTo>
                    <a:pt x="8357" y="19967"/>
                  </a:moveTo>
                  <a:cubicBezTo>
                    <a:pt x="8343" y="19961"/>
                    <a:pt x="8327" y="19969"/>
                    <a:pt x="8324" y="19981"/>
                  </a:cubicBezTo>
                  <a:cubicBezTo>
                    <a:pt x="8321" y="19994"/>
                    <a:pt x="8331" y="20009"/>
                    <a:pt x="8345" y="20014"/>
                  </a:cubicBezTo>
                  <a:lnTo>
                    <a:pt x="8368" y="20023"/>
                  </a:lnTo>
                  <a:cubicBezTo>
                    <a:pt x="8404" y="20038"/>
                    <a:pt x="8446" y="20056"/>
                    <a:pt x="8484" y="20061"/>
                  </a:cubicBezTo>
                  <a:cubicBezTo>
                    <a:pt x="8498" y="20063"/>
                    <a:pt x="8508" y="20054"/>
                    <a:pt x="8507" y="20041"/>
                  </a:cubicBezTo>
                  <a:cubicBezTo>
                    <a:pt x="8507" y="20030"/>
                    <a:pt x="8500" y="20019"/>
                    <a:pt x="8490" y="20014"/>
                  </a:cubicBezTo>
                  <a:cubicBezTo>
                    <a:pt x="8487" y="20013"/>
                    <a:pt x="8483" y="20011"/>
                    <a:pt x="8481" y="20011"/>
                  </a:cubicBezTo>
                  <a:cubicBezTo>
                    <a:pt x="8450" y="20007"/>
                    <a:pt x="8412" y="19992"/>
                    <a:pt x="8380" y="19979"/>
                  </a:cubicBezTo>
                  <a:lnTo>
                    <a:pt x="8357" y="19967"/>
                  </a:lnTo>
                  <a:close/>
                  <a:moveTo>
                    <a:pt x="13944" y="19984"/>
                  </a:moveTo>
                  <a:cubicBezTo>
                    <a:pt x="13916" y="19986"/>
                    <a:pt x="13733" y="20030"/>
                    <a:pt x="13728" y="20085"/>
                  </a:cubicBezTo>
                  <a:cubicBezTo>
                    <a:pt x="13798" y="20056"/>
                    <a:pt x="13760" y="20163"/>
                    <a:pt x="13838" y="20123"/>
                  </a:cubicBezTo>
                  <a:cubicBezTo>
                    <a:pt x="13855" y="20070"/>
                    <a:pt x="13928" y="20038"/>
                    <a:pt x="13944" y="19984"/>
                  </a:cubicBezTo>
                  <a:close/>
                  <a:moveTo>
                    <a:pt x="7219" y="19987"/>
                  </a:moveTo>
                  <a:cubicBezTo>
                    <a:pt x="7201" y="19981"/>
                    <a:pt x="7183" y="19988"/>
                    <a:pt x="7181" y="20005"/>
                  </a:cubicBezTo>
                  <a:cubicBezTo>
                    <a:pt x="7178" y="20022"/>
                    <a:pt x="7191" y="20043"/>
                    <a:pt x="7210" y="20049"/>
                  </a:cubicBezTo>
                  <a:lnTo>
                    <a:pt x="7216" y="20052"/>
                  </a:lnTo>
                  <a:cubicBezTo>
                    <a:pt x="7272" y="20073"/>
                    <a:pt x="7366" y="20106"/>
                    <a:pt x="7402" y="20035"/>
                  </a:cubicBezTo>
                  <a:cubicBezTo>
                    <a:pt x="7410" y="20020"/>
                    <a:pt x="7401" y="20001"/>
                    <a:pt x="7384" y="19990"/>
                  </a:cubicBezTo>
                  <a:cubicBezTo>
                    <a:pt x="7383" y="19989"/>
                    <a:pt x="7380" y="19988"/>
                    <a:pt x="7379" y="19987"/>
                  </a:cubicBezTo>
                  <a:cubicBezTo>
                    <a:pt x="7363" y="19980"/>
                    <a:pt x="7347" y="19983"/>
                    <a:pt x="7340" y="19996"/>
                  </a:cubicBezTo>
                  <a:cubicBezTo>
                    <a:pt x="7326" y="20022"/>
                    <a:pt x="7291" y="20015"/>
                    <a:pt x="7225" y="19990"/>
                  </a:cubicBezTo>
                  <a:lnTo>
                    <a:pt x="7219" y="19987"/>
                  </a:lnTo>
                  <a:close/>
                  <a:moveTo>
                    <a:pt x="5239" y="19990"/>
                  </a:moveTo>
                  <a:cubicBezTo>
                    <a:pt x="5228" y="19994"/>
                    <a:pt x="5219" y="20005"/>
                    <a:pt x="5216" y="20026"/>
                  </a:cubicBezTo>
                  <a:cubicBezTo>
                    <a:pt x="5270" y="20076"/>
                    <a:pt x="5313" y="20093"/>
                    <a:pt x="5346" y="20079"/>
                  </a:cubicBezTo>
                  <a:cubicBezTo>
                    <a:pt x="5331" y="20035"/>
                    <a:pt x="5273" y="19980"/>
                    <a:pt x="5239" y="19990"/>
                  </a:cubicBezTo>
                  <a:close/>
                  <a:moveTo>
                    <a:pt x="14305" y="19990"/>
                  </a:moveTo>
                  <a:cubicBezTo>
                    <a:pt x="14268" y="20017"/>
                    <a:pt x="14210" y="20033"/>
                    <a:pt x="14210" y="20079"/>
                  </a:cubicBezTo>
                  <a:cubicBezTo>
                    <a:pt x="14251" y="20100"/>
                    <a:pt x="14312" y="20066"/>
                    <a:pt x="14305" y="19990"/>
                  </a:cubicBezTo>
                  <a:close/>
                  <a:moveTo>
                    <a:pt x="13155" y="20014"/>
                  </a:moveTo>
                  <a:cubicBezTo>
                    <a:pt x="13104" y="20032"/>
                    <a:pt x="13040" y="20042"/>
                    <a:pt x="13067" y="20109"/>
                  </a:cubicBezTo>
                  <a:lnTo>
                    <a:pt x="13135" y="20088"/>
                  </a:lnTo>
                  <a:cubicBezTo>
                    <a:pt x="13129" y="20055"/>
                    <a:pt x="13154" y="20042"/>
                    <a:pt x="13155" y="20014"/>
                  </a:cubicBezTo>
                  <a:close/>
                  <a:moveTo>
                    <a:pt x="14683" y="20020"/>
                  </a:moveTo>
                  <a:cubicBezTo>
                    <a:pt x="14630" y="20050"/>
                    <a:pt x="14549" y="20072"/>
                    <a:pt x="14568" y="20120"/>
                  </a:cubicBezTo>
                  <a:cubicBezTo>
                    <a:pt x="14647" y="20098"/>
                    <a:pt x="14652" y="20055"/>
                    <a:pt x="14683" y="20020"/>
                  </a:cubicBezTo>
                  <a:close/>
                  <a:moveTo>
                    <a:pt x="8968" y="20029"/>
                  </a:moveTo>
                  <a:cubicBezTo>
                    <a:pt x="8952" y="20018"/>
                    <a:pt x="8930" y="20017"/>
                    <a:pt x="8903" y="20044"/>
                  </a:cubicBezTo>
                  <a:cubicBezTo>
                    <a:pt x="9012" y="20198"/>
                    <a:pt x="9017" y="20062"/>
                    <a:pt x="8968" y="20029"/>
                  </a:cubicBezTo>
                  <a:close/>
                  <a:moveTo>
                    <a:pt x="6619" y="20035"/>
                  </a:moveTo>
                  <a:cubicBezTo>
                    <a:pt x="6609" y="20126"/>
                    <a:pt x="6547" y="20005"/>
                    <a:pt x="6530" y="20070"/>
                  </a:cubicBezTo>
                  <a:cubicBezTo>
                    <a:pt x="6580" y="20172"/>
                    <a:pt x="6674" y="20133"/>
                    <a:pt x="6619" y="20035"/>
                  </a:cubicBezTo>
                  <a:close/>
                  <a:moveTo>
                    <a:pt x="8312" y="20038"/>
                  </a:moveTo>
                  <a:cubicBezTo>
                    <a:pt x="8284" y="20038"/>
                    <a:pt x="8255" y="20060"/>
                    <a:pt x="8262" y="20091"/>
                  </a:cubicBezTo>
                  <a:cubicBezTo>
                    <a:pt x="8280" y="20170"/>
                    <a:pt x="8342" y="20117"/>
                    <a:pt x="8348" y="20103"/>
                  </a:cubicBezTo>
                  <a:cubicBezTo>
                    <a:pt x="8365" y="20057"/>
                    <a:pt x="8340" y="20037"/>
                    <a:pt x="8312" y="20038"/>
                  </a:cubicBezTo>
                  <a:close/>
                  <a:moveTo>
                    <a:pt x="7606" y="20041"/>
                  </a:moveTo>
                  <a:cubicBezTo>
                    <a:pt x="7536" y="20065"/>
                    <a:pt x="7571" y="20102"/>
                    <a:pt x="7479" y="20106"/>
                  </a:cubicBezTo>
                  <a:cubicBezTo>
                    <a:pt x="7531" y="20130"/>
                    <a:pt x="7502" y="20179"/>
                    <a:pt x="7576" y="20197"/>
                  </a:cubicBezTo>
                  <a:cubicBezTo>
                    <a:pt x="7576" y="20147"/>
                    <a:pt x="7681" y="20247"/>
                    <a:pt x="7680" y="20197"/>
                  </a:cubicBezTo>
                  <a:cubicBezTo>
                    <a:pt x="7643" y="20177"/>
                    <a:pt x="7690" y="20177"/>
                    <a:pt x="7695" y="20147"/>
                  </a:cubicBezTo>
                  <a:cubicBezTo>
                    <a:pt x="7646" y="20117"/>
                    <a:pt x="7654" y="20070"/>
                    <a:pt x="7606" y="20041"/>
                  </a:cubicBezTo>
                  <a:close/>
                  <a:moveTo>
                    <a:pt x="15495" y="20055"/>
                  </a:moveTo>
                  <a:cubicBezTo>
                    <a:pt x="15451" y="20088"/>
                    <a:pt x="15434" y="20207"/>
                    <a:pt x="15522" y="20094"/>
                  </a:cubicBezTo>
                  <a:cubicBezTo>
                    <a:pt x="15534" y="20079"/>
                    <a:pt x="15566" y="20082"/>
                    <a:pt x="15546" y="20061"/>
                  </a:cubicBezTo>
                  <a:cubicBezTo>
                    <a:pt x="15527" y="20042"/>
                    <a:pt x="15510" y="20044"/>
                    <a:pt x="15495" y="20055"/>
                  </a:cubicBezTo>
                  <a:close/>
                  <a:moveTo>
                    <a:pt x="8661" y="20067"/>
                  </a:moveTo>
                  <a:cubicBezTo>
                    <a:pt x="8637" y="20065"/>
                    <a:pt x="8620" y="20076"/>
                    <a:pt x="8620" y="20091"/>
                  </a:cubicBezTo>
                  <a:cubicBezTo>
                    <a:pt x="8620" y="20098"/>
                    <a:pt x="8616" y="20109"/>
                    <a:pt x="8614" y="20120"/>
                  </a:cubicBezTo>
                  <a:lnTo>
                    <a:pt x="8611" y="20129"/>
                  </a:lnTo>
                  <a:cubicBezTo>
                    <a:pt x="8607" y="20144"/>
                    <a:pt x="8626" y="20161"/>
                    <a:pt x="8649" y="20165"/>
                  </a:cubicBezTo>
                  <a:cubicBezTo>
                    <a:pt x="8672" y="20169"/>
                    <a:pt x="8694" y="20158"/>
                    <a:pt x="8696" y="20144"/>
                  </a:cubicBezTo>
                  <a:lnTo>
                    <a:pt x="8699" y="20135"/>
                  </a:lnTo>
                  <a:cubicBezTo>
                    <a:pt x="8702" y="20123"/>
                    <a:pt x="8705" y="20111"/>
                    <a:pt x="8705" y="20100"/>
                  </a:cubicBezTo>
                  <a:cubicBezTo>
                    <a:pt x="8705" y="20086"/>
                    <a:pt x="8690" y="20071"/>
                    <a:pt x="8670" y="20067"/>
                  </a:cubicBezTo>
                  <a:cubicBezTo>
                    <a:pt x="8667" y="20067"/>
                    <a:pt x="8663" y="20068"/>
                    <a:pt x="8661" y="20067"/>
                  </a:cubicBezTo>
                  <a:close/>
                  <a:moveTo>
                    <a:pt x="7021" y="20076"/>
                  </a:moveTo>
                  <a:cubicBezTo>
                    <a:pt x="6998" y="20064"/>
                    <a:pt x="6976" y="20060"/>
                    <a:pt x="6962" y="20079"/>
                  </a:cubicBezTo>
                  <a:cubicBezTo>
                    <a:pt x="7017" y="20145"/>
                    <a:pt x="7071" y="20201"/>
                    <a:pt x="7089" y="20117"/>
                  </a:cubicBezTo>
                  <a:cubicBezTo>
                    <a:pt x="7067" y="20108"/>
                    <a:pt x="7043" y="20088"/>
                    <a:pt x="7021" y="20076"/>
                  </a:cubicBezTo>
                  <a:close/>
                  <a:moveTo>
                    <a:pt x="9089" y="20085"/>
                  </a:moveTo>
                  <a:cubicBezTo>
                    <a:pt x="9080" y="20097"/>
                    <a:pt x="9062" y="20099"/>
                    <a:pt x="9030" y="20091"/>
                  </a:cubicBezTo>
                  <a:lnTo>
                    <a:pt x="9007" y="20176"/>
                  </a:lnTo>
                  <a:cubicBezTo>
                    <a:pt x="9127" y="20197"/>
                    <a:pt x="9105" y="20111"/>
                    <a:pt x="9089" y="20085"/>
                  </a:cubicBezTo>
                  <a:close/>
                  <a:moveTo>
                    <a:pt x="13926" y="20094"/>
                  </a:moveTo>
                  <a:cubicBezTo>
                    <a:pt x="13930" y="20113"/>
                    <a:pt x="13931" y="20130"/>
                    <a:pt x="13897" y="20135"/>
                  </a:cubicBezTo>
                  <a:cubicBezTo>
                    <a:pt x="13911" y="20172"/>
                    <a:pt x="13929" y="20204"/>
                    <a:pt x="13991" y="20171"/>
                  </a:cubicBezTo>
                  <a:cubicBezTo>
                    <a:pt x="13976" y="20136"/>
                    <a:pt x="13973" y="20084"/>
                    <a:pt x="13926" y="20094"/>
                  </a:cubicBezTo>
                  <a:close/>
                  <a:moveTo>
                    <a:pt x="13610" y="20100"/>
                  </a:moveTo>
                  <a:cubicBezTo>
                    <a:pt x="13527" y="20132"/>
                    <a:pt x="13424" y="20157"/>
                    <a:pt x="13327" y="20185"/>
                  </a:cubicBezTo>
                  <a:cubicBezTo>
                    <a:pt x="13229" y="20213"/>
                    <a:pt x="13136" y="20244"/>
                    <a:pt x="13072" y="20280"/>
                  </a:cubicBezTo>
                  <a:cubicBezTo>
                    <a:pt x="13046" y="20292"/>
                    <a:pt x="13025" y="20303"/>
                    <a:pt x="13007" y="20312"/>
                  </a:cubicBezTo>
                  <a:cubicBezTo>
                    <a:pt x="12991" y="20321"/>
                    <a:pt x="12986" y="20337"/>
                    <a:pt x="12996" y="20348"/>
                  </a:cubicBezTo>
                  <a:cubicBezTo>
                    <a:pt x="13005" y="20359"/>
                    <a:pt x="13027" y="20362"/>
                    <a:pt x="13043" y="20354"/>
                  </a:cubicBezTo>
                  <a:cubicBezTo>
                    <a:pt x="13061" y="20344"/>
                    <a:pt x="13083" y="20332"/>
                    <a:pt x="13108" y="20321"/>
                  </a:cubicBezTo>
                  <a:lnTo>
                    <a:pt x="13108" y="20324"/>
                  </a:lnTo>
                  <a:cubicBezTo>
                    <a:pt x="13216" y="20393"/>
                    <a:pt x="13283" y="20292"/>
                    <a:pt x="13427" y="20286"/>
                  </a:cubicBezTo>
                  <a:cubicBezTo>
                    <a:pt x="13430" y="20299"/>
                    <a:pt x="13432" y="20314"/>
                    <a:pt x="13430" y="20324"/>
                  </a:cubicBezTo>
                  <a:cubicBezTo>
                    <a:pt x="13395" y="20342"/>
                    <a:pt x="13356" y="20354"/>
                    <a:pt x="13315" y="20366"/>
                  </a:cubicBezTo>
                  <a:cubicBezTo>
                    <a:pt x="13265" y="20380"/>
                    <a:pt x="13213" y="20393"/>
                    <a:pt x="13167" y="20419"/>
                  </a:cubicBezTo>
                  <a:cubicBezTo>
                    <a:pt x="13156" y="20425"/>
                    <a:pt x="13151" y="20438"/>
                    <a:pt x="13158" y="20445"/>
                  </a:cubicBezTo>
                  <a:cubicBezTo>
                    <a:pt x="13165" y="20453"/>
                    <a:pt x="13179" y="20452"/>
                    <a:pt x="13191" y="20445"/>
                  </a:cubicBezTo>
                  <a:cubicBezTo>
                    <a:pt x="13230" y="20423"/>
                    <a:pt x="13275" y="20412"/>
                    <a:pt x="13324" y="20398"/>
                  </a:cubicBezTo>
                  <a:cubicBezTo>
                    <a:pt x="13369" y="20386"/>
                    <a:pt x="13419" y="20372"/>
                    <a:pt x="13463" y="20348"/>
                  </a:cubicBezTo>
                  <a:lnTo>
                    <a:pt x="13468" y="20342"/>
                  </a:lnTo>
                  <a:lnTo>
                    <a:pt x="13471" y="20336"/>
                  </a:lnTo>
                  <a:cubicBezTo>
                    <a:pt x="13481" y="20318"/>
                    <a:pt x="13476" y="20296"/>
                    <a:pt x="13471" y="20274"/>
                  </a:cubicBezTo>
                  <a:cubicBezTo>
                    <a:pt x="13525" y="20239"/>
                    <a:pt x="13575" y="20166"/>
                    <a:pt x="13660" y="20191"/>
                  </a:cubicBezTo>
                  <a:cubicBezTo>
                    <a:pt x="13604" y="20161"/>
                    <a:pt x="13663" y="20111"/>
                    <a:pt x="13610" y="20100"/>
                  </a:cubicBezTo>
                  <a:close/>
                  <a:moveTo>
                    <a:pt x="9544" y="20114"/>
                  </a:moveTo>
                  <a:cubicBezTo>
                    <a:pt x="9581" y="20114"/>
                    <a:pt x="9619" y="20118"/>
                    <a:pt x="9657" y="20120"/>
                  </a:cubicBezTo>
                  <a:cubicBezTo>
                    <a:pt x="9660" y="20122"/>
                    <a:pt x="9662" y="20123"/>
                    <a:pt x="9666" y="20126"/>
                  </a:cubicBezTo>
                  <a:cubicBezTo>
                    <a:pt x="9642" y="20150"/>
                    <a:pt x="9589" y="20143"/>
                    <a:pt x="9538" y="20135"/>
                  </a:cubicBezTo>
                  <a:cubicBezTo>
                    <a:pt x="9540" y="20130"/>
                    <a:pt x="9541" y="20121"/>
                    <a:pt x="9544" y="20114"/>
                  </a:cubicBezTo>
                  <a:close/>
                  <a:moveTo>
                    <a:pt x="6501" y="20129"/>
                  </a:moveTo>
                  <a:cubicBezTo>
                    <a:pt x="6529" y="20157"/>
                    <a:pt x="6533" y="20190"/>
                    <a:pt x="6584" y="20212"/>
                  </a:cubicBezTo>
                  <a:cubicBezTo>
                    <a:pt x="6640" y="20174"/>
                    <a:pt x="6507" y="20086"/>
                    <a:pt x="6501" y="20129"/>
                  </a:cubicBezTo>
                  <a:close/>
                  <a:moveTo>
                    <a:pt x="14745" y="20132"/>
                  </a:moveTo>
                  <a:cubicBezTo>
                    <a:pt x="14724" y="20139"/>
                    <a:pt x="14703" y="20148"/>
                    <a:pt x="14683" y="20156"/>
                  </a:cubicBezTo>
                  <a:cubicBezTo>
                    <a:pt x="14582" y="20194"/>
                    <a:pt x="14490" y="20243"/>
                    <a:pt x="14399" y="20292"/>
                  </a:cubicBezTo>
                  <a:cubicBezTo>
                    <a:pt x="14298" y="20345"/>
                    <a:pt x="14199" y="20395"/>
                    <a:pt x="14092" y="20425"/>
                  </a:cubicBezTo>
                  <a:cubicBezTo>
                    <a:pt x="14071" y="20431"/>
                    <a:pt x="14059" y="20445"/>
                    <a:pt x="14062" y="20460"/>
                  </a:cubicBezTo>
                  <a:cubicBezTo>
                    <a:pt x="14066" y="20475"/>
                    <a:pt x="14086" y="20484"/>
                    <a:pt x="14107" y="20478"/>
                  </a:cubicBezTo>
                  <a:cubicBezTo>
                    <a:pt x="14224" y="20446"/>
                    <a:pt x="14330" y="20390"/>
                    <a:pt x="14432" y="20336"/>
                  </a:cubicBezTo>
                  <a:cubicBezTo>
                    <a:pt x="14541" y="20278"/>
                    <a:pt x="14642" y="20222"/>
                    <a:pt x="14757" y="20185"/>
                  </a:cubicBezTo>
                  <a:cubicBezTo>
                    <a:pt x="14777" y="20179"/>
                    <a:pt x="14790" y="20165"/>
                    <a:pt x="14786" y="20150"/>
                  </a:cubicBezTo>
                  <a:cubicBezTo>
                    <a:pt x="14783" y="20135"/>
                    <a:pt x="14765" y="20126"/>
                    <a:pt x="14745" y="20132"/>
                  </a:cubicBezTo>
                  <a:close/>
                  <a:moveTo>
                    <a:pt x="9914" y="20150"/>
                  </a:moveTo>
                  <a:cubicBezTo>
                    <a:pt x="9966" y="20158"/>
                    <a:pt x="10017" y="20166"/>
                    <a:pt x="10067" y="20171"/>
                  </a:cubicBezTo>
                  <a:cubicBezTo>
                    <a:pt x="10067" y="20174"/>
                    <a:pt x="10066" y="20178"/>
                    <a:pt x="10064" y="20182"/>
                  </a:cubicBezTo>
                  <a:cubicBezTo>
                    <a:pt x="10043" y="20179"/>
                    <a:pt x="10036" y="20191"/>
                    <a:pt x="10017" y="20191"/>
                  </a:cubicBezTo>
                  <a:cubicBezTo>
                    <a:pt x="10008" y="20190"/>
                    <a:pt x="10001" y="20189"/>
                    <a:pt x="9991" y="20188"/>
                  </a:cubicBezTo>
                  <a:cubicBezTo>
                    <a:pt x="9963" y="20184"/>
                    <a:pt x="9938" y="20180"/>
                    <a:pt x="9920" y="20168"/>
                  </a:cubicBezTo>
                  <a:cubicBezTo>
                    <a:pt x="9917" y="20162"/>
                    <a:pt x="9916" y="20156"/>
                    <a:pt x="9914" y="20150"/>
                  </a:cubicBezTo>
                  <a:close/>
                  <a:moveTo>
                    <a:pt x="12071" y="20156"/>
                  </a:moveTo>
                  <a:cubicBezTo>
                    <a:pt x="12025" y="20164"/>
                    <a:pt x="12060" y="20320"/>
                    <a:pt x="12145" y="20212"/>
                  </a:cubicBezTo>
                  <a:cubicBezTo>
                    <a:pt x="12110" y="20167"/>
                    <a:pt x="12086" y="20153"/>
                    <a:pt x="12071" y="20156"/>
                  </a:cubicBezTo>
                  <a:close/>
                  <a:moveTo>
                    <a:pt x="12747" y="20165"/>
                  </a:moveTo>
                  <a:cubicBezTo>
                    <a:pt x="12758" y="20240"/>
                    <a:pt x="12792" y="20272"/>
                    <a:pt x="12851" y="20256"/>
                  </a:cubicBezTo>
                  <a:cubicBezTo>
                    <a:pt x="12845" y="20171"/>
                    <a:pt x="12779" y="20202"/>
                    <a:pt x="12747" y="20165"/>
                  </a:cubicBezTo>
                  <a:close/>
                  <a:moveTo>
                    <a:pt x="14311" y="20191"/>
                  </a:moveTo>
                  <a:cubicBezTo>
                    <a:pt x="14238" y="20223"/>
                    <a:pt x="14168" y="20254"/>
                    <a:pt x="14172" y="20309"/>
                  </a:cubicBezTo>
                  <a:cubicBezTo>
                    <a:pt x="14265" y="20263"/>
                    <a:pt x="14314" y="20279"/>
                    <a:pt x="14311" y="20191"/>
                  </a:cubicBezTo>
                  <a:close/>
                  <a:moveTo>
                    <a:pt x="8640" y="20194"/>
                  </a:moveTo>
                  <a:cubicBezTo>
                    <a:pt x="8614" y="20202"/>
                    <a:pt x="8595" y="20223"/>
                    <a:pt x="8587" y="20262"/>
                  </a:cubicBezTo>
                  <a:cubicBezTo>
                    <a:pt x="8683" y="20324"/>
                    <a:pt x="8701" y="20244"/>
                    <a:pt x="8744" y="20212"/>
                  </a:cubicBezTo>
                  <a:cubicBezTo>
                    <a:pt x="8702" y="20192"/>
                    <a:pt x="8666" y="20187"/>
                    <a:pt x="8640" y="20194"/>
                  </a:cubicBezTo>
                  <a:close/>
                  <a:moveTo>
                    <a:pt x="12609" y="20200"/>
                  </a:moveTo>
                  <a:cubicBezTo>
                    <a:pt x="12605" y="20227"/>
                    <a:pt x="12493" y="20278"/>
                    <a:pt x="12573" y="20295"/>
                  </a:cubicBezTo>
                  <a:cubicBezTo>
                    <a:pt x="12585" y="20274"/>
                    <a:pt x="12696" y="20222"/>
                    <a:pt x="12609" y="20200"/>
                  </a:cubicBezTo>
                  <a:close/>
                  <a:moveTo>
                    <a:pt x="13587" y="20221"/>
                  </a:moveTo>
                  <a:cubicBezTo>
                    <a:pt x="13543" y="20260"/>
                    <a:pt x="13597" y="20388"/>
                    <a:pt x="13666" y="20227"/>
                  </a:cubicBezTo>
                  <a:cubicBezTo>
                    <a:pt x="13627" y="20207"/>
                    <a:pt x="13601" y="20208"/>
                    <a:pt x="13587" y="20221"/>
                  </a:cubicBezTo>
                  <a:close/>
                  <a:moveTo>
                    <a:pt x="9140" y="20227"/>
                  </a:moveTo>
                  <a:cubicBezTo>
                    <a:pt x="9068" y="20294"/>
                    <a:pt x="9218" y="20362"/>
                    <a:pt x="9216" y="20298"/>
                  </a:cubicBezTo>
                  <a:cubicBezTo>
                    <a:pt x="9216" y="20300"/>
                    <a:pt x="9128" y="20238"/>
                    <a:pt x="9140" y="20227"/>
                  </a:cubicBezTo>
                  <a:close/>
                  <a:moveTo>
                    <a:pt x="8971" y="20268"/>
                  </a:moveTo>
                  <a:cubicBezTo>
                    <a:pt x="8959" y="20265"/>
                    <a:pt x="8949" y="20271"/>
                    <a:pt x="8948" y="20283"/>
                  </a:cubicBezTo>
                  <a:cubicBezTo>
                    <a:pt x="8945" y="20307"/>
                    <a:pt x="8949" y="20321"/>
                    <a:pt x="8956" y="20336"/>
                  </a:cubicBezTo>
                  <a:lnTo>
                    <a:pt x="8965" y="20354"/>
                  </a:lnTo>
                  <a:lnTo>
                    <a:pt x="8980" y="20351"/>
                  </a:lnTo>
                  <a:cubicBezTo>
                    <a:pt x="8988" y="20350"/>
                    <a:pt x="9011" y="20352"/>
                    <a:pt x="9042" y="20360"/>
                  </a:cubicBezTo>
                  <a:cubicBezTo>
                    <a:pt x="9054" y="20363"/>
                    <a:pt x="9065" y="20357"/>
                    <a:pt x="9066" y="20345"/>
                  </a:cubicBezTo>
                  <a:cubicBezTo>
                    <a:pt x="9067" y="20332"/>
                    <a:pt x="9057" y="20318"/>
                    <a:pt x="9045" y="20315"/>
                  </a:cubicBezTo>
                  <a:cubicBezTo>
                    <a:pt x="9035" y="20313"/>
                    <a:pt x="9008" y="20308"/>
                    <a:pt x="8986" y="20306"/>
                  </a:cubicBezTo>
                  <a:cubicBezTo>
                    <a:pt x="8986" y="20304"/>
                    <a:pt x="8988" y="20299"/>
                    <a:pt x="8989" y="20295"/>
                  </a:cubicBezTo>
                  <a:cubicBezTo>
                    <a:pt x="8990" y="20283"/>
                    <a:pt x="8982" y="20271"/>
                    <a:pt x="8971" y="20268"/>
                  </a:cubicBezTo>
                  <a:close/>
                  <a:moveTo>
                    <a:pt x="7517" y="20274"/>
                  </a:moveTo>
                  <a:cubicBezTo>
                    <a:pt x="7593" y="20317"/>
                    <a:pt x="7652" y="20394"/>
                    <a:pt x="7709" y="20342"/>
                  </a:cubicBezTo>
                  <a:cubicBezTo>
                    <a:pt x="7650" y="20330"/>
                    <a:pt x="7548" y="20233"/>
                    <a:pt x="7517" y="20274"/>
                  </a:cubicBezTo>
                  <a:close/>
                  <a:moveTo>
                    <a:pt x="8309" y="20274"/>
                  </a:moveTo>
                  <a:cubicBezTo>
                    <a:pt x="8301" y="20283"/>
                    <a:pt x="8306" y="20295"/>
                    <a:pt x="8318" y="20304"/>
                  </a:cubicBezTo>
                  <a:cubicBezTo>
                    <a:pt x="8389" y="20356"/>
                    <a:pt x="8466" y="20373"/>
                    <a:pt x="8543" y="20351"/>
                  </a:cubicBezTo>
                  <a:cubicBezTo>
                    <a:pt x="8555" y="20347"/>
                    <a:pt x="8561" y="20336"/>
                    <a:pt x="8555" y="20324"/>
                  </a:cubicBezTo>
                  <a:cubicBezTo>
                    <a:pt x="8551" y="20317"/>
                    <a:pt x="8544" y="20312"/>
                    <a:pt x="8537" y="20309"/>
                  </a:cubicBezTo>
                  <a:cubicBezTo>
                    <a:pt x="8532" y="20308"/>
                    <a:pt x="8527" y="20308"/>
                    <a:pt x="8522" y="20309"/>
                  </a:cubicBezTo>
                  <a:cubicBezTo>
                    <a:pt x="8461" y="20327"/>
                    <a:pt x="8401" y="20316"/>
                    <a:pt x="8345" y="20274"/>
                  </a:cubicBezTo>
                  <a:cubicBezTo>
                    <a:pt x="8333" y="20265"/>
                    <a:pt x="8317" y="20265"/>
                    <a:pt x="8309" y="20274"/>
                  </a:cubicBezTo>
                  <a:close/>
                  <a:moveTo>
                    <a:pt x="15135" y="20280"/>
                  </a:moveTo>
                  <a:lnTo>
                    <a:pt x="15076" y="20321"/>
                  </a:lnTo>
                  <a:cubicBezTo>
                    <a:pt x="15066" y="20328"/>
                    <a:pt x="15061" y="20345"/>
                    <a:pt x="15064" y="20357"/>
                  </a:cubicBezTo>
                  <a:cubicBezTo>
                    <a:pt x="15067" y="20369"/>
                    <a:pt x="15078" y="20373"/>
                    <a:pt x="15088" y="20366"/>
                  </a:cubicBezTo>
                  <a:lnTo>
                    <a:pt x="15144" y="20321"/>
                  </a:lnTo>
                  <a:cubicBezTo>
                    <a:pt x="15154" y="20314"/>
                    <a:pt x="15159" y="20300"/>
                    <a:pt x="15156" y="20289"/>
                  </a:cubicBezTo>
                  <a:cubicBezTo>
                    <a:pt x="15153" y="20277"/>
                    <a:pt x="15145" y="20272"/>
                    <a:pt x="15135" y="20280"/>
                  </a:cubicBezTo>
                  <a:close/>
                  <a:moveTo>
                    <a:pt x="8215" y="20312"/>
                  </a:moveTo>
                  <a:lnTo>
                    <a:pt x="8203" y="20371"/>
                  </a:lnTo>
                  <a:lnTo>
                    <a:pt x="8286" y="20407"/>
                  </a:lnTo>
                  <a:lnTo>
                    <a:pt x="8297" y="20348"/>
                  </a:lnTo>
                  <a:lnTo>
                    <a:pt x="8215" y="20312"/>
                  </a:lnTo>
                  <a:close/>
                  <a:moveTo>
                    <a:pt x="12815" y="20312"/>
                  </a:moveTo>
                  <a:cubicBezTo>
                    <a:pt x="12766" y="20335"/>
                    <a:pt x="12692" y="20346"/>
                    <a:pt x="12685" y="20389"/>
                  </a:cubicBezTo>
                  <a:lnTo>
                    <a:pt x="12694" y="20389"/>
                  </a:lnTo>
                  <a:cubicBezTo>
                    <a:pt x="12674" y="20399"/>
                    <a:pt x="12656" y="20405"/>
                    <a:pt x="12629" y="20410"/>
                  </a:cubicBezTo>
                  <a:cubicBezTo>
                    <a:pt x="12619" y="20412"/>
                    <a:pt x="12613" y="20420"/>
                    <a:pt x="12614" y="20428"/>
                  </a:cubicBezTo>
                  <a:cubicBezTo>
                    <a:pt x="12616" y="20435"/>
                    <a:pt x="12626" y="20439"/>
                    <a:pt x="12635" y="20436"/>
                  </a:cubicBezTo>
                  <a:cubicBezTo>
                    <a:pt x="12668" y="20430"/>
                    <a:pt x="12693" y="20423"/>
                    <a:pt x="12718" y="20410"/>
                  </a:cubicBezTo>
                  <a:lnTo>
                    <a:pt x="12715" y="20419"/>
                  </a:lnTo>
                  <a:lnTo>
                    <a:pt x="12786" y="20407"/>
                  </a:lnTo>
                  <a:lnTo>
                    <a:pt x="12783" y="20404"/>
                  </a:lnTo>
                  <a:cubicBezTo>
                    <a:pt x="12794" y="20404"/>
                    <a:pt x="12807" y="20403"/>
                    <a:pt x="12818" y="20401"/>
                  </a:cubicBezTo>
                  <a:cubicBezTo>
                    <a:pt x="12839" y="20398"/>
                    <a:pt x="12852" y="20383"/>
                    <a:pt x="12851" y="20369"/>
                  </a:cubicBezTo>
                  <a:cubicBezTo>
                    <a:pt x="12850" y="20354"/>
                    <a:pt x="12833" y="20345"/>
                    <a:pt x="12812" y="20348"/>
                  </a:cubicBezTo>
                  <a:cubicBezTo>
                    <a:pt x="12808" y="20349"/>
                    <a:pt x="12802" y="20347"/>
                    <a:pt x="12798" y="20348"/>
                  </a:cubicBezTo>
                  <a:cubicBezTo>
                    <a:pt x="12797" y="20333"/>
                    <a:pt x="12814" y="20326"/>
                    <a:pt x="12815" y="20312"/>
                  </a:cubicBezTo>
                  <a:close/>
                  <a:moveTo>
                    <a:pt x="5863" y="20318"/>
                  </a:moveTo>
                  <a:cubicBezTo>
                    <a:pt x="5851" y="20312"/>
                    <a:pt x="5857" y="20320"/>
                    <a:pt x="5904" y="20360"/>
                  </a:cubicBezTo>
                  <a:cubicBezTo>
                    <a:pt x="6037" y="20444"/>
                    <a:pt x="5990" y="20406"/>
                    <a:pt x="5934" y="20366"/>
                  </a:cubicBezTo>
                  <a:cubicBezTo>
                    <a:pt x="5905" y="20345"/>
                    <a:pt x="5875" y="20324"/>
                    <a:pt x="5863" y="20318"/>
                  </a:cubicBezTo>
                  <a:close/>
                  <a:moveTo>
                    <a:pt x="9367" y="20333"/>
                  </a:moveTo>
                  <a:lnTo>
                    <a:pt x="9355" y="20342"/>
                  </a:lnTo>
                  <a:cubicBezTo>
                    <a:pt x="9336" y="20355"/>
                    <a:pt x="9323" y="20381"/>
                    <a:pt x="9320" y="20386"/>
                  </a:cubicBezTo>
                  <a:cubicBezTo>
                    <a:pt x="9312" y="20401"/>
                    <a:pt x="9323" y="20418"/>
                    <a:pt x="9343" y="20425"/>
                  </a:cubicBezTo>
                  <a:cubicBezTo>
                    <a:pt x="9364" y="20432"/>
                    <a:pt x="9386" y="20427"/>
                    <a:pt x="9394" y="20413"/>
                  </a:cubicBezTo>
                  <a:cubicBezTo>
                    <a:pt x="9397" y="20406"/>
                    <a:pt x="9402" y="20397"/>
                    <a:pt x="9406" y="20392"/>
                  </a:cubicBezTo>
                  <a:cubicBezTo>
                    <a:pt x="9466" y="20395"/>
                    <a:pt x="9529" y="20403"/>
                    <a:pt x="9589" y="20413"/>
                  </a:cubicBezTo>
                  <a:cubicBezTo>
                    <a:pt x="9587" y="20414"/>
                    <a:pt x="9584" y="20415"/>
                    <a:pt x="9583" y="20416"/>
                  </a:cubicBezTo>
                  <a:cubicBezTo>
                    <a:pt x="9609" y="20425"/>
                    <a:pt x="9627" y="20429"/>
                    <a:pt x="9639" y="20431"/>
                  </a:cubicBezTo>
                  <a:cubicBezTo>
                    <a:pt x="9641" y="20442"/>
                    <a:pt x="9639" y="20454"/>
                    <a:pt x="9651" y="20460"/>
                  </a:cubicBezTo>
                  <a:cubicBezTo>
                    <a:pt x="9641" y="20479"/>
                    <a:pt x="9626" y="20491"/>
                    <a:pt x="9606" y="20496"/>
                  </a:cubicBezTo>
                  <a:lnTo>
                    <a:pt x="9606" y="20490"/>
                  </a:lnTo>
                  <a:cubicBezTo>
                    <a:pt x="9577" y="20494"/>
                    <a:pt x="9552" y="20500"/>
                    <a:pt x="9533" y="20513"/>
                  </a:cubicBezTo>
                  <a:cubicBezTo>
                    <a:pt x="9567" y="20516"/>
                    <a:pt x="9614" y="20532"/>
                    <a:pt x="9627" y="20513"/>
                  </a:cubicBezTo>
                  <a:cubicBezTo>
                    <a:pt x="9652" y="20505"/>
                    <a:pt x="9669" y="20488"/>
                    <a:pt x="9680" y="20463"/>
                  </a:cubicBezTo>
                  <a:lnTo>
                    <a:pt x="9683" y="20466"/>
                  </a:lnTo>
                  <a:cubicBezTo>
                    <a:pt x="9696" y="20478"/>
                    <a:pt x="9788" y="20521"/>
                    <a:pt x="9799" y="20481"/>
                  </a:cubicBezTo>
                  <a:cubicBezTo>
                    <a:pt x="9744" y="20464"/>
                    <a:pt x="9851" y="20444"/>
                    <a:pt x="9896" y="20457"/>
                  </a:cubicBezTo>
                  <a:lnTo>
                    <a:pt x="9896" y="20454"/>
                  </a:lnTo>
                  <a:cubicBezTo>
                    <a:pt x="9931" y="20463"/>
                    <a:pt x="9975" y="20470"/>
                    <a:pt x="10020" y="20460"/>
                  </a:cubicBezTo>
                  <a:cubicBezTo>
                    <a:pt x="10039" y="20456"/>
                    <a:pt x="10048" y="20442"/>
                    <a:pt x="10041" y="20428"/>
                  </a:cubicBezTo>
                  <a:cubicBezTo>
                    <a:pt x="10036" y="20418"/>
                    <a:pt x="10022" y="20411"/>
                    <a:pt x="10008" y="20410"/>
                  </a:cubicBezTo>
                  <a:cubicBezTo>
                    <a:pt x="10003" y="20410"/>
                    <a:pt x="9999" y="20409"/>
                    <a:pt x="9994" y="20410"/>
                  </a:cubicBezTo>
                  <a:cubicBezTo>
                    <a:pt x="9971" y="20415"/>
                    <a:pt x="9949" y="20413"/>
                    <a:pt x="9923" y="20407"/>
                  </a:cubicBezTo>
                  <a:cubicBezTo>
                    <a:pt x="9866" y="20350"/>
                    <a:pt x="9772" y="20370"/>
                    <a:pt x="9671" y="20360"/>
                  </a:cubicBezTo>
                  <a:lnTo>
                    <a:pt x="9674" y="20369"/>
                  </a:lnTo>
                  <a:cubicBezTo>
                    <a:pt x="9641" y="20361"/>
                    <a:pt x="9606" y="20356"/>
                    <a:pt x="9571" y="20351"/>
                  </a:cubicBezTo>
                  <a:cubicBezTo>
                    <a:pt x="9508" y="20341"/>
                    <a:pt x="9444" y="20334"/>
                    <a:pt x="9382" y="20333"/>
                  </a:cubicBezTo>
                  <a:lnTo>
                    <a:pt x="9367" y="20333"/>
                  </a:lnTo>
                  <a:close/>
                  <a:moveTo>
                    <a:pt x="10753" y="20342"/>
                  </a:moveTo>
                  <a:cubicBezTo>
                    <a:pt x="10699" y="20358"/>
                    <a:pt x="10701" y="20390"/>
                    <a:pt x="10703" y="20413"/>
                  </a:cubicBezTo>
                  <a:cubicBezTo>
                    <a:pt x="10704" y="20426"/>
                    <a:pt x="10704" y="20440"/>
                    <a:pt x="10697" y="20448"/>
                  </a:cubicBezTo>
                  <a:cubicBezTo>
                    <a:pt x="10690" y="20457"/>
                    <a:pt x="10694" y="20469"/>
                    <a:pt x="10706" y="20475"/>
                  </a:cubicBezTo>
                  <a:cubicBezTo>
                    <a:pt x="10718" y="20480"/>
                    <a:pt x="10734" y="20477"/>
                    <a:pt x="10741" y="20469"/>
                  </a:cubicBezTo>
                  <a:cubicBezTo>
                    <a:pt x="10756" y="20451"/>
                    <a:pt x="10754" y="20429"/>
                    <a:pt x="10753" y="20413"/>
                  </a:cubicBezTo>
                  <a:cubicBezTo>
                    <a:pt x="10751" y="20388"/>
                    <a:pt x="10755" y="20383"/>
                    <a:pt x="10774" y="20377"/>
                  </a:cubicBezTo>
                  <a:cubicBezTo>
                    <a:pt x="10787" y="20374"/>
                    <a:pt x="10791" y="20363"/>
                    <a:pt x="10785" y="20354"/>
                  </a:cubicBezTo>
                  <a:cubicBezTo>
                    <a:pt x="10781" y="20347"/>
                    <a:pt x="10774" y="20342"/>
                    <a:pt x="10765" y="20342"/>
                  </a:cubicBezTo>
                  <a:cubicBezTo>
                    <a:pt x="10762" y="20342"/>
                    <a:pt x="10756" y="20341"/>
                    <a:pt x="10753" y="20342"/>
                  </a:cubicBezTo>
                  <a:close/>
                  <a:moveTo>
                    <a:pt x="8410" y="20360"/>
                  </a:moveTo>
                  <a:cubicBezTo>
                    <a:pt x="8381" y="20354"/>
                    <a:pt x="8349" y="20358"/>
                    <a:pt x="8330" y="20369"/>
                  </a:cubicBezTo>
                  <a:cubicBezTo>
                    <a:pt x="8362" y="20390"/>
                    <a:pt x="8363" y="20429"/>
                    <a:pt x="8392" y="20451"/>
                  </a:cubicBezTo>
                  <a:cubicBezTo>
                    <a:pt x="8403" y="20402"/>
                    <a:pt x="8472" y="20466"/>
                    <a:pt x="8475" y="20401"/>
                  </a:cubicBezTo>
                  <a:cubicBezTo>
                    <a:pt x="8465" y="20380"/>
                    <a:pt x="8439" y="20366"/>
                    <a:pt x="8410" y="20360"/>
                  </a:cubicBezTo>
                  <a:close/>
                  <a:moveTo>
                    <a:pt x="8803" y="20363"/>
                  </a:moveTo>
                  <a:cubicBezTo>
                    <a:pt x="8797" y="20395"/>
                    <a:pt x="8760" y="20370"/>
                    <a:pt x="8750" y="20395"/>
                  </a:cubicBezTo>
                  <a:cubicBezTo>
                    <a:pt x="8771" y="20409"/>
                    <a:pt x="8805" y="20426"/>
                    <a:pt x="8835" y="20439"/>
                  </a:cubicBezTo>
                  <a:cubicBezTo>
                    <a:pt x="8882" y="20460"/>
                    <a:pt x="8922" y="20466"/>
                    <a:pt x="8894" y="20416"/>
                  </a:cubicBezTo>
                  <a:cubicBezTo>
                    <a:pt x="8860" y="20484"/>
                    <a:pt x="8815" y="20381"/>
                    <a:pt x="8803" y="20363"/>
                  </a:cubicBezTo>
                  <a:close/>
                  <a:moveTo>
                    <a:pt x="8835" y="20439"/>
                  </a:moveTo>
                  <a:cubicBezTo>
                    <a:pt x="8801" y="20492"/>
                    <a:pt x="8900" y="20570"/>
                    <a:pt x="8924" y="20516"/>
                  </a:cubicBezTo>
                  <a:cubicBezTo>
                    <a:pt x="8857" y="20514"/>
                    <a:pt x="8882" y="20454"/>
                    <a:pt x="8835" y="20439"/>
                  </a:cubicBezTo>
                  <a:close/>
                  <a:moveTo>
                    <a:pt x="11069" y="20407"/>
                  </a:moveTo>
                  <a:cubicBezTo>
                    <a:pt x="11047" y="20456"/>
                    <a:pt x="10995" y="20473"/>
                    <a:pt x="10954" y="20501"/>
                  </a:cubicBezTo>
                  <a:cubicBezTo>
                    <a:pt x="11016" y="20502"/>
                    <a:pt x="11077" y="20502"/>
                    <a:pt x="11140" y="20501"/>
                  </a:cubicBezTo>
                  <a:cubicBezTo>
                    <a:pt x="11096" y="20439"/>
                    <a:pt x="11134" y="20421"/>
                    <a:pt x="11069" y="20407"/>
                  </a:cubicBezTo>
                  <a:close/>
                  <a:moveTo>
                    <a:pt x="6291" y="20425"/>
                  </a:moveTo>
                  <a:lnTo>
                    <a:pt x="6267" y="20478"/>
                  </a:lnTo>
                  <a:lnTo>
                    <a:pt x="6338" y="20519"/>
                  </a:lnTo>
                  <a:lnTo>
                    <a:pt x="6362" y="20463"/>
                  </a:lnTo>
                  <a:lnTo>
                    <a:pt x="6291" y="20425"/>
                  </a:lnTo>
                  <a:close/>
                  <a:moveTo>
                    <a:pt x="8091" y="20431"/>
                  </a:moveTo>
                  <a:cubicBezTo>
                    <a:pt x="8043" y="20420"/>
                    <a:pt x="8068" y="20571"/>
                    <a:pt x="8162" y="20507"/>
                  </a:cubicBezTo>
                  <a:cubicBezTo>
                    <a:pt x="8130" y="20454"/>
                    <a:pt x="8106" y="20434"/>
                    <a:pt x="8091" y="20431"/>
                  </a:cubicBezTo>
                  <a:close/>
                  <a:moveTo>
                    <a:pt x="8705" y="20431"/>
                  </a:moveTo>
                  <a:cubicBezTo>
                    <a:pt x="8686" y="20425"/>
                    <a:pt x="8666" y="20440"/>
                    <a:pt x="8658" y="20487"/>
                  </a:cubicBezTo>
                  <a:cubicBezTo>
                    <a:pt x="8694" y="20501"/>
                    <a:pt x="8746" y="20555"/>
                    <a:pt x="8758" y="20501"/>
                  </a:cubicBezTo>
                  <a:cubicBezTo>
                    <a:pt x="8745" y="20465"/>
                    <a:pt x="8724" y="20437"/>
                    <a:pt x="8705" y="20431"/>
                  </a:cubicBezTo>
                  <a:close/>
                  <a:moveTo>
                    <a:pt x="7609" y="20436"/>
                  </a:moveTo>
                  <a:cubicBezTo>
                    <a:pt x="7586" y="20425"/>
                    <a:pt x="7563" y="20424"/>
                    <a:pt x="7535" y="20439"/>
                  </a:cubicBezTo>
                  <a:cubicBezTo>
                    <a:pt x="7615" y="20490"/>
                    <a:pt x="7627" y="20560"/>
                    <a:pt x="7683" y="20501"/>
                  </a:cubicBezTo>
                  <a:cubicBezTo>
                    <a:pt x="7655" y="20472"/>
                    <a:pt x="7632" y="20448"/>
                    <a:pt x="7609" y="20436"/>
                  </a:cubicBezTo>
                  <a:close/>
                  <a:moveTo>
                    <a:pt x="9205" y="20442"/>
                  </a:moveTo>
                  <a:cubicBezTo>
                    <a:pt x="9215" y="20500"/>
                    <a:pt x="9173" y="20501"/>
                    <a:pt x="9143" y="20516"/>
                  </a:cubicBezTo>
                  <a:lnTo>
                    <a:pt x="9140" y="20522"/>
                  </a:lnTo>
                  <a:cubicBezTo>
                    <a:pt x="9130" y="20516"/>
                    <a:pt x="9126" y="20508"/>
                    <a:pt x="9119" y="20499"/>
                  </a:cubicBezTo>
                  <a:cubicBezTo>
                    <a:pt x="9117" y="20495"/>
                    <a:pt x="9113" y="20491"/>
                    <a:pt x="9110" y="20487"/>
                  </a:cubicBezTo>
                  <a:cubicBezTo>
                    <a:pt x="9108" y="20484"/>
                    <a:pt x="9103" y="20482"/>
                    <a:pt x="9098" y="20481"/>
                  </a:cubicBezTo>
                  <a:cubicBezTo>
                    <a:pt x="9095" y="20480"/>
                    <a:pt x="9092" y="20480"/>
                    <a:pt x="9089" y="20481"/>
                  </a:cubicBezTo>
                  <a:cubicBezTo>
                    <a:pt x="9082" y="20483"/>
                    <a:pt x="9082" y="20490"/>
                    <a:pt x="9086" y="20496"/>
                  </a:cubicBezTo>
                  <a:cubicBezTo>
                    <a:pt x="9089" y="20499"/>
                    <a:pt x="9090" y="20504"/>
                    <a:pt x="9092" y="20507"/>
                  </a:cubicBezTo>
                  <a:cubicBezTo>
                    <a:pt x="9099" y="20516"/>
                    <a:pt x="9106" y="20525"/>
                    <a:pt x="9116" y="20534"/>
                  </a:cubicBezTo>
                  <a:cubicBezTo>
                    <a:pt x="9141" y="20610"/>
                    <a:pt x="9288" y="20572"/>
                    <a:pt x="9373" y="20593"/>
                  </a:cubicBezTo>
                  <a:lnTo>
                    <a:pt x="9373" y="20590"/>
                  </a:lnTo>
                  <a:cubicBezTo>
                    <a:pt x="9411" y="20601"/>
                    <a:pt x="9446" y="20606"/>
                    <a:pt x="9479" y="20611"/>
                  </a:cubicBezTo>
                  <a:cubicBezTo>
                    <a:pt x="9500" y="20614"/>
                    <a:pt x="9519" y="20605"/>
                    <a:pt x="9521" y="20590"/>
                  </a:cubicBezTo>
                  <a:cubicBezTo>
                    <a:pt x="9523" y="20575"/>
                    <a:pt x="9508" y="20560"/>
                    <a:pt x="9488" y="20558"/>
                  </a:cubicBezTo>
                  <a:cubicBezTo>
                    <a:pt x="9461" y="20554"/>
                    <a:pt x="9429" y="20551"/>
                    <a:pt x="9400" y="20543"/>
                  </a:cubicBezTo>
                  <a:cubicBezTo>
                    <a:pt x="9343" y="20489"/>
                    <a:pt x="9269" y="20458"/>
                    <a:pt x="9205" y="20442"/>
                  </a:cubicBezTo>
                  <a:close/>
                  <a:moveTo>
                    <a:pt x="13025" y="20442"/>
                  </a:moveTo>
                  <a:cubicBezTo>
                    <a:pt x="13022" y="20444"/>
                    <a:pt x="13019" y="20445"/>
                    <a:pt x="13016" y="20448"/>
                  </a:cubicBezTo>
                  <a:cubicBezTo>
                    <a:pt x="13003" y="20468"/>
                    <a:pt x="12985" y="20485"/>
                    <a:pt x="12957" y="20499"/>
                  </a:cubicBezTo>
                  <a:cubicBezTo>
                    <a:pt x="12949" y="20503"/>
                    <a:pt x="12943" y="20515"/>
                    <a:pt x="12945" y="20525"/>
                  </a:cubicBezTo>
                  <a:cubicBezTo>
                    <a:pt x="12947" y="20535"/>
                    <a:pt x="12955" y="20538"/>
                    <a:pt x="12963" y="20534"/>
                  </a:cubicBezTo>
                  <a:cubicBezTo>
                    <a:pt x="12996" y="20518"/>
                    <a:pt x="13023" y="20497"/>
                    <a:pt x="13040" y="20472"/>
                  </a:cubicBezTo>
                  <a:cubicBezTo>
                    <a:pt x="13045" y="20464"/>
                    <a:pt x="13046" y="20452"/>
                    <a:pt x="13040" y="20445"/>
                  </a:cubicBezTo>
                  <a:cubicBezTo>
                    <a:pt x="13036" y="20441"/>
                    <a:pt x="13029" y="20441"/>
                    <a:pt x="13025" y="20442"/>
                  </a:cubicBezTo>
                  <a:close/>
                  <a:moveTo>
                    <a:pt x="13341" y="20457"/>
                  </a:moveTo>
                  <a:cubicBezTo>
                    <a:pt x="13273" y="20471"/>
                    <a:pt x="13264" y="20513"/>
                    <a:pt x="13247" y="20552"/>
                  </a:cubicBezTo>
                  <a:cubicBezTo>
                    <a:pt x="13315" y="20538"/>
                    <a:pt x="13325" y="20495"/>
                    <a:pt x="13341" y="20457"/>
                  </a:cubicBezTo>
                  <a:close/>
                  <a:moveTo>
                    <a:pt x="7565" y="20528"/>
                  </a:moveTo>
                  <a:cubicBezTo>
                    <a:pt x="7554" y="20531"/>
                    <a:pt x="7549" y="20544"/>
                    <a:pt x="7550" y="20569"/>
                  </a:cubicBezTo>
                  <a:cubicBezTo>
                    <a:pt x="7613" y="20603"/>
                    <a:pt x="7687" y="20655"/>
                    <a:pt x="7704" y="20593"/>
                  </a:cubicBezTo>
                  <a:cubicBezTo>
                    <a:pt x="7664" y="20586"/>
                    <a:pt x="7595" y="20519"/>
                    <a:pt x="7565" y="20528"/>
                  </a:cubicBezTo>
                  <a:close/>
                  <a:moveTo>
                    <a:pt x="7993" y="20564"/>
                  </a:moveTo>
                  <a:cubicBezTo>
                    <a:pt x="7978" y="20571"/>
                    <a:pt x="7964" y="20590"/>
                    <a:pt x="7955" y="20617"/>
                  </a:cubicBezTo>
                  <a:cubicBezTo>
                    <a:pt x="7999" y="20648"/>
                    <a:pt x="8050" y="20700"/>
                    <a:pt x="8049" y="20581"/>
                  </a:cubicBezTo>
                  <a:cubicBezTo>
                    <a:pt x="8026" y="20561"/>
                    <a:pt x="8008" y="20556"/>
                    <a:pt x="7993" y="20564"/>
                  </a:cubicBezTo>
                  <a:close/>
                  <a:moveTo>
                    <a:pt x="13273" y="20575"/>
                  </a:moveTo>
                  <a:cubicBezTo>
                    <a:pt x="13223" y="20568"/>
                    <a:pt x="13167" y="20724"/>
                    <a:pt x="13315" y="20652"/>
                  </a:cubicBezTo>
                  <a:cubicBezTo>
                    <a:pt x="13307" y="20600"/>
                    <a:pt x="13290" y="20578"/>
                    <a:pt x="13273" y="20575"/>
                  </a:cubicBezTo>
                  <a:close/>
                  <a:moveTo>
                    <a:pt x="14503" y="20578"/>
                  </a:moveTo>
                  <a:cubicBezTo>
                    <a:pt x="14360" y="20642"/>
                    <a:pt x="14231" y="20700"/>
                    <a:pt x="14107" y="20753"/>
                  </a:cubicBezTo>
                  <a:cubicBezTo>
                    <a:pt x="14086" y="20762"/>
                    <a:pt x="14075" y="20780"/>
                    <a:pt x="14083" y="20794"/>
                  </a:cubicBezTo>
                  <a:cubicBezTo>
                    <a:pt x="14091" y="20808"/>
                    <a:pt x="14115" y="20812"/>
                    <a:pt x="14136" y="20803"/>
                  </a:cubicBezTo>
                  <a:cubicBezTo>
                    <a:pt x="14260" y="20750"/>
                    <a:pt x="14390" y="20692"/>
                    <a:pt x="14532" y="20629"/>
                  </a:cubicBezTo>
                  <a:cubicBezTo>
                    <a:pt x="14553" y="20619"/>
                    <a:pt x="14564" y="20601"/>
                    <a:pt x="14556" y="20587"/>
                  </a:cubicBezTo>
                  <a:cubicBezTo>
                    <a:pt x="14548" y="20575"/>
                    <a:pt x="14528" y="20572"/>
                    <a:pt x="14509" y="20578"/>
                  </a:cubicBezTo>
                  <a:cubicBezTo>
                    <a:pt x="14507" y="20579"/>
                    <a:pt x="14504" y="20578"/>
                    <a:pt x="14503" y="20578"/>
                  </a:cubicBezTo>
                  <a:close/>
                  <a:moveTo>
                    <a:pt x="13731" y="20593"/>
                  </a:moveTo>
                  <a:lnTo>
                    <a:pt x="13717" y="20596"/>
                  </a:lnTo>
                  <a:cubicBezTo>
                    <a:pt x="13662" y="20610"/>
                    <a:pt x="13613" y="20633"/>
                    <a:pt x="13566" y="20655"/>
                  </a:cubicBezTo>
                  <a:cubicBezTo>
                    <a:pt x="13506" y="20684"/>
                    <a:pt x="13449" y="20710"/>
                    <a:pt x="13386" y="20714"/>
                  </a:cubicBezTo>
                  <a:cubicBezTo>
                    <a:pt x="13372" y="20715"/>
                    <a:pt x="13360" y="20725"/>
                    <a:pt x="13359" y="20735"/>
                  </a:cubicBezTo>
                  <a:cubicBezTo>
                    <a:pt x="13358" y="20745"/>
                    <a:pt x="13366" y="20751"/>
                    <a:pt x="13380" y="20750"/>
                  </a:cubicBezTo>
                  <a:cubicBezTo>
                    <a:pt x="13457" y="20745"/>
                    <a:pt x="13523" y="20714"/>
                    <a:pt x="13587" y="20685"/>
                  </a:cubicBezTo>
                  <a:cubicBezTo>
                    <a:pt x="13637" y="20661"/>
                    <a:pt x="13685" y="20641"/>
                    <a:pt x="13737" y="20629"/>
                  </a:cubicBezTo>
                  <a:cubicBezTo>
                    <a:pt x="13751" y="20625"/>
                    <a:pt x="13760" y="20614"/>
                    <a:pt x="13758" y="20605"/>
                  </a:cubicBezTo>
                  <a:cubicBezTo>
                    <a:pt x="13756" y="20595"/>
                    <a:pt x="13745" y="20590"/>
                    <a:pt x="13731" y="20593"/>
                  </a:cubicBezTo>
                  <a:close/>
                  <a:moveTo>
                    <a:pt x="7839" y="20605"/>
                  </a:moveTo>
                  <a:cubicBezTo>
                    <a:pt x="7817" y="20618"/>
                    <a:pt x="7813" y="20656"/>
                    <a:pt x="7860" y="20696"/>
                  </a:cubicBezTo>
                  <a:cubicBezTo>
                    <a:pt x="7867" y="20656"/>
                    <a:pt x="7907" y="20692"/>
                    <a:pt x="7919" y="20661"/>
                  </a:cubicBezTo>
                  <a:cubicBezTo>
                    <a:pt x="7901" y="20604"/>
                    <a:pt x="7861" y="20592"/>
                    <a:pt x="7839" y="20605"/>
                  </a:cubicBezTo>
                  <a:close/>
                  <a:moveTo>
                    <a:pt x="8108" y="20611"/>
                  </a:moveTo>
                  <a:cubicBezTo>
                    <a:pt x="8134" y="20677"/>
                    <a:pt x="8168" y="20707"/>
                    <a:pt x="8203" y="20685"/>
                  </a:cubicBezTo>
                  <a:cubicBezTo>
                    <a:pt x="8185" y="20670"/>
                    <a:pt x="8178" y="20647"/>
                    <a:pt x="8188" y="20617"/>
                  </a:cubicBezTo>
                  <a:cubicBezTo>
                    <a:pt x="8158" y="20608"/>
                    <a:pt x="8118" y="20580"/>
                    <a:pt x="8108" y="20611"/>
                  </a:cubicBezTo>
                  <a:close/>
                  <a:moveTo>
                    <a:pt x="8150" y="20688"/>
                  </a:moveTo>
                  <a:cubicBezTo>
                    <a:pt x="8137" y="20682"/>
                    <a:pt x="8124" y="20689"/>
                    <a:pt x="8120" y="20702"/>
                  </a:cubicBezTo>
                  <a:cubicBezTo>
                    <a:pt x="8116" y="20717"/>
                    <a:pt x="8124" y="20735"/>
                    <a:pt x="8138" y="20744"/>
                  </a:cubicBezTo>
                  <a:cubicBezTo>
                    <a:pt x="8149" y="20751"/>
                    <a:pt x="8164" y="20760"/>
                    <a:pt x="8182" y="20767"/>
                  </a:cubicBezTo>
                  <a:lnTo>
                    <a:pt x="8212" y="20779"/>
                  </a:lnTo>
                  <a:cubicBezTo>
                    <a:pt x="8213" y="20780"/>
                    <a:pt x="8214" y="20780"/>
                    <a:pt x="8215" y="20779"/>
                  </a:cubicBezTo>
                  <a:cubicBezTo>
                    <a:pt x="8229" y="20785"/>
                    <a:pt x="8242" y="20777"/>
                    <a:pt x="8244" y="20761"/>
                  </a:cubicBezTo>
                  <a:cubicBezTo>
                    <a:pt x="8247" y="20746"/>
                    <a:pt x="8238" y="20729"/>
                    <a:pt x="8224" y="20723"/>
                  </a:cubicBezTo>
                  <a:lnTo>
                    <a:pt x="8191" y="20708"/>
                  </a:lnTo>
                  <a:cubicBezTo>
                    <a:pt x="8177" y="20701"/>
                    <a:pt x="8162" y="20694"/>
                    <a:pt x="8156" y="20691"/>
                  </a:cubicBezTo>
                  <a:lnTo>
                    <a:pt x="8150" y="20688"/>
                  </a:lnTo>
                  <a:close/>
                  <a:moveTo>
                    <a:pt x="7491" y="20711"/>
                  </a:moveTo>
                  <a:cubicBezTo>
                    <a:pt x="7485" y="20717"/>
                    <a:pt x="7485" y="20728"/>
                    <a:pt x="7494" y="20735"/>
                  </a:cubicBezTo>
                  <a:cubicBezTo>
                    <a:pt x="7501" y="20741"/>
                    <a:pt x="7508" y="20749"/>
                    <a:pt x="7514" y="20756"/>
                  </a:cubicBezTo>
                  <a:cubicBezTo>
                    <a:pt x="7531" y="20773"/>
                    <a:pt x="7550" y="20793"/>
                    <a:pt x="7579" y="20803"/>
                  </a:cubicBezTo>
                  <a:cubicBezTo>
                    <a:pt x="7590" y="20806"/>
                    <a:pt x="7602" y="20802"/>
                    <a:pt x="7603" y="20794"/>
                  </a:cubicBezTo>
                  <a:cubicBezTo>
                    <a:pt x="7605" y="20786"/>
                    <a:pt x="7596" y="20774"/>
                    <a:pt x="7585" y="20770"/>
                  </a:cubicBezTo>
                  <a:cubicBezTo>
                    <a:pt x="7568" y="20765"/>
                    <a:pt x="7558" y="20753"/>
                    <a:pt x="7544" y="20738"/>
                  </a:cubicBezTo>
                  <a:cubicBezTo>
                    <a:pt x="7536" y="20730"/>
                    <a:pt x="7526" y="20721"/>
                    <a:pt x="7517" y="20714"/>
                  </a:cubicBezTo>
                  <a:cubicBezTo>
                    <a:pt x="7515" y="20712"/>
                    <a:pt x="7514" y="20713"/>
                    <a:pt x="7511" y="20711"/>
                  </a:cubicBezTo>
                  <a:cubicBezTo>
                    <a:pt x="7504" y="20709"/>
                    <a:pt x="7496" y="20707"/>
                    <a:pt x="7491" y="20711"/>
                  </a:cubicBezTo>
                  <a:close/>
                  <a:moveTo>
                    <a:pt x="11376" y="20750"/>
                  </a:moveTo>
                  <a:lnTo>
                    <a:pt x="11317" y="20753"/>
                  </a:lnTo>
                  <a:cubicBezTo>
                    <a:pt x="11307" y="20754"/>
                    <a:pt x="11299" y="20776"/>
                    <a:pt x="11300" y="20800"/>
                  </a:cubicBezTo>
                  <a:cubicBezTo>
                    <a:pt x="11300" y="20824"/>
                    <a:pt x="11307" y="20844"/>
                    <a:pt x="11317" y="20844"/>
                  </a:cubicBezTo>
                  <a:lnTo>
                    <a:pt x="11376" y="20838"/>
                  </a:lnTo>
                  <a:cubicBezTo>
                    <a:pt x="11387" y="20837"/>
                    <a:pt x="11395" y="20815"/>
                    <a:pt x="11394" y="20791"/>
                  </a:cubicBezTo>
                  <a:cubicBezTo>
                    <a:pt x="11394" y="20765"/>
                    <a:pt x="11386" y="20748"/>
                    <a:pt x="11376" y="20750"/>
                  </a:cubicBezTo>
                  <a:close/>
                  <a:moveTo>
                    <a:pt x="12272" y="20770"/>
                  </a:moveTo>
                  <a:cubicBezTo>
                    <a:pt x="12214" y="20779"/>
                    <a:pt x="12188" y="20815"/>
                    <a:pt x="12177" y="20865"/>
                  </a:cubicBezTo>
                  <a:cubicBezTo>
                    <a:pt x="12235" y="20857"/>
                    <a:pt x="12260" y="20821"/>
                    <a:pt x="12272" y="20770"/>
                  </a:cubicBezTo>
                  <a:close/>
                  <a:moveTo>
                    <a:pt x="7730" y="20797"/>
                  </a:moveTo>
                  <a:cubicBezTo>
                    <a:pt x="7708" y="20804"/>
                    <a:pt x="7695" y="20822"/>
                    <a:pt x="7695" y="20856"/>
                  </a:cubicBezTo>
                  <a:cubicBezTo>
                    <a:pt x="7774" y="20869"/>
                    <a:pt x="7744" y="20859"/>
                    <a:pt x="7816" y="20894"/>
                  </a:cubicBezTo>
                  <a:cubicBezTo>
                    <a:pt x="7836" y="20859"/>
                    <a:pt x="7833" y="20831"/>
                    <a:pt x="7819" y="20806"/>
                  </a:cubicBezTo>
                  <a:cubicBezTo>
                    <a:pt x="7784" y="20796"/>
                    <a:pt x="7752" y="20790"/>
                    <a:pt x="7730" y="20797"/>
                  </a:cubicBezTo>
                  <a:close/>
                  <a:moveTo>
                    <a:pt x="11944" y="20803"/>
                  </a:moveTo>
                  <a:cubicBezTo>
                    <a:pt x="11898" y="20829"/>
                    <a:pt x="11796" y="20779"/>
                    <a:pt x="11826" y="20897"/>
                  </a:cubicBezTo>
                  <a:cubicBezTo>
                    <a:pt x="11886" y="20893"/>
                    <a:pt x="11925" y="20861"/>
                    <a:pt x="11944" y="20803"/>
                  </a:cubicBezTo>
                  <a:close/>
                  <a:moveTo>
                    <a:pt x="13034" y="20815"/>
                  </a:moveTo>
                  <a:cubicBezTo>
                    <a:pt x="13011" y="20812"/>
                    <a:pt x="12951" y="20841"/>
                    <a:pt x="12922" y="20909"/>
                  </a:cubicBezTo>
                  <a:cubicBezTo>
                    <a:pt x="13044" y="20853"/>
                    <a:pt x="13057" y="20817"/>
                    <a:pt x="13034" y="20815"/>
                  </a:cubicBezTo>
                  <a:close/>
                  <a:moveTo>
                    <a:pt x="7172" y="20824"/>
                  </a:moveTo>
                  <a:cubicBezTo>
                    <a:pt x="7162" y="20820"/>
                    <a:pt x="7151" y="20820"/>
                    <a:pt x="7148" y="20826"/>
                  </a:cubicBezTo>
                  <a:cubicBezTo>
                    <a:pt x="7145" y="20833"/>
                    <a:pt x="7150" y="20843"/>
                    <a:pt x="7160" y="20847"/>
                  </a:cubicBezTo>
                  <a:cubicBezTo>
                    <a:pt x="7215" y="20869"/>
                    <a:pt x="7271" y="20882"/>
                    <a:pt x="7325" y="20894"/>
                  </a:cubicBezTo>
                  <a:cubicBezTo>
                    <a:pt x="7398" y="20912"/>
                    <a:pt x="7468" y="20928"/>
                    <a:pt x="7532" y="20959"/>
                  </a:cubicBezTo>
                  <a:cubicBezTo>
                    <a:pt x="7547" y="20987"/>
                    <a:pt x="7609" y="21022"/>
                    <a:pt x="7662" y="21045"/>
                  </a:cubicBezTo>
                  <a:cubicBezTo>
                    <a:pt x="7724" y="21072"/>
                    <a:pt x="7771" y="21082"/>
                    <a:pt x="7715" y="21042"/>
                  </a:cubicBezTo>
                  <a:cubicBezTo>
                    <a:pt x="7868" y="21138"/>
                    <a:pt x="8005" y="21180"/>
                    <a:pt x="8132" y="21205"/>
                  </a:cubicBezTo>
                  <a:cubicBezTo>
                    <a:pt x="8259" y="21230"/>
                    <a:pt x="8378" y="21238"/>
                    <a:pt x="8492" y="21276"/>
                  </a:cubicBezTo>
                  <a:cubicBezTo>
                    <a:pt x="8589" y="21307"/>
                    <a:pt x="8679" y="21355"/>
                    <a:pt x="8782" y="21391"/>
                  </a:cubicBezTo>
                  <a:cubicBezTo>
                    <a:pt x="8885" y="21426"/>
                    <a:pt x="8997" y="21449"/>
                    <a:pt x="9128" y="21426"/>
                  </a:cubicBezTo>
                  <a:cubicBezTo>
                    <a:pt x="9171" y="21345"/>
                    <a:pt x="9068" y="21327"/>
                    <a:pt x="9051" y="21273"/>
                  </a:cubicBezTo>
                  <a:cubicBezTo>
                    <a:pt x="8848" y="21252"/>
                    <a:pt x="8691" y="21166"/>
                    <a:pt x="8525" y="21143"/>
                  </a:cubicBezTo>
                  <a:cubicBezTo>
                    <a:pt x="8446" y="21132"/>
                    <a:pt x="8366" y="21151"/>
                    <a:pt x="8286" y="21137"/>
                  </a:cubicBezTo>
                  <a:cubicBezTo>
                    <a:pt x="8171" y="21116"/>
                    <a:pt x="8053" y="21031"/>
                    <a:pt x="7931" y="21057"/>
                  </a:cubicBezTo>
                  <a:cubicBezTo>
                    <a:pt x="7935" y="21016"/>
                    <a:pt x="7827" y="21007"/>
                    <a:pt x="7822" y="20968"/>
                  </a:cubicBezTo>
                  <a:cubicBezTo>
                    <a:pt x="7745" y="20973"/>
                    <a:pt x="7637" y="20938"/>
                    <a:pt x="7559" y="20939"/>
                  </a:cubicBezTo>
                  <a:lnTo>
                    <a:pt x="7556" y="20942"/>
                  </a:lnTo>
                  <a:cubicBezTo>
                    <a:pt x="7530" y="20928"/>
                    <a:pt x="7505" y="20919"/>
                    <a:pt x="7479" y="20909"/>
                  </a:cubicBezTo>
                  <a:cubicBezTo>
                    <a:pt x="7429" y="20892"/>
                    <a:pt x="7378" y="20880"/>
                    <a:pt x="7328" y="20868"/>
                  </a:cubicBezTo>
                  <a:cubicBezTo>
                    <a:pt x="7279" y="20856"/>
                    <a:pt x="7229" y="20845"/>
                    <a:pt x="7181" y="20826"/>
                  </a:cubicBezTo>
                  <a:lnTo>
                    <a:pt x="7172" y="20824"/>
                  </a:lnTo>
                  <a:close/>
                  <a:moveTo>
                    <a:pt x="8806" y="20835"/>
                  </a:moveTo>
                  <a:cubicBezTo>
                    <a:pt x="8792" y="20833"/>
                    <a:pt x="8782" y="20845"/>
                    <a:pt x="8782" y="20862"/>
                  </a:cubicBezTo>
                  <a:cubicBezTo>
                    <a:pt x="8782" y="20879"/>
                    <a:pt x="8794" y="20893"/>
                    <a:pt x="8809" y="20894"/>
                  </a:cubicBezTo>
                  <a:cubicBezTo>
                    <a:pt x="8820" y="20896"/>
                    <a:pt x="8833" y="20903"/>
                    <a:pt x="8847" y="20909"/>
                  </a:cubicBezTo>
                  <a:cubicBezTo>
                    <a:pt x="8875" y="20923"/>
                    <a:pt x="8911" y="20941"/>
                    <a:pt x="8945" y="20921"/>
                  </a:cubicBezTo>
                  <a:cubicBezTo>
                    <a:pt x="8957" y="20914"/>
                    <a:pt x="8961" y="20894"/>
                    <a:pt x="8953" y="20880"/>
                  </a:cubicBezTo>
                  <a:cubicBezTo>
                    <a:pt x="8949" y="20871"/>
                    <a:pt x="8943" y="20867"/>
                    <a:pt x="8936" y="20865"/>
                  </a:cubicBezTo>
                  <a:cubicBezTo>
                    <a:pt x="8930" y="20863"/>
                    <a:pt x="8923" y="20862"/>
                    <a:pt x="8918" y="20865"/>
                  </a:cubicBezTo>
                  <a:cubicBezTo>
                    <a:pt x="8904" y="20873"/>
                    <a:pt x="8885" y="20868"/>
                    <a:pt x="8859" y="20856"/>
                  </a:cubicBezTo>
                  <a:cubicBezTo>
                    <a:pt x="8842" y="20848"/>
                    <a:pt x="8825" y="20839"/>
                    <a:pt x="8806" y="20835"/>
                  </a:cubicBezTo>
                  <a:close/>
                  <a:moveTo>
                    <a:pt x="12561" y="20844"/>
                  </a:moveTo>
                  <a:cubicBezTo>
                    <a:pt x="12454" y="20856"/>
                    <a:pt x="12445" y="20918"/>
                    <a:pt x="12346" y="20891"/>
                  </a:cubicBezTo>
                  <a:cubicBezTo>
                    <a:pt x="12348" y="20937"/>
                    <a:pt x="12277" y="21024"/>
                    <a:pt x="12156" y="20998"/>
                  </a:cubicBezTo>
                  <a:cubicBezTo>
                    <a:pt x="12162" y="21027"/>
                    <a:pt x="12156" y="21055"/>
                    <a:pt x="12139" y="21072"/>
                  </a:cubicBezTo>
                  <a:cubicBezTo>
                    <a:pt x="12230" y="21082"/>
                    <a:pt x="12363" y="21056"/>
                    <a:pt x="12458" y="21013"/>
                  </a:cubicBezTo>
                  <a:cubicBezTo>
                    <a:pt x="12553" y="20969"/>
                    <a:pt x="12610" y="20907"/>
                    <a:pt x="12561" y="20844"/>
                  </a:cubicBezTo>
                  <a:close/>
                  <a:moveTo>
                    <a:pt x="8043" y="20847"/>
                  </a:moveTo>
                  <a:cubicBezTo>
                    <a:pt x="8103" y="20876"/>
                    <a:pt x="8107" y="20957"/>
                    <a:pt x="8185" y="20921"/>
                  </a:cubicBezTo>
                  <a:cubicBezTo>
                    <a:pt x="8234" y="20865"/>
                    <a:pt x="8051" y="20815"/>
                    <a:pt x="8043" y="20847"/>
                  </a:cubicBezTo>
                  <a:close/>
                  <a:moveTo>
                    <a:pt x="11498" y="20874"/>
                  </a:moveTo>
                  <a:cubicBezTo>
                    <a:pt x="11482" y="20873"/>
                    <a:pt x="11460" y="20887"/>
                    <a:pt x="11427" y="20936"/>
                  </a:cubicBezTo>
                  <a:cubicBezTo>
                    <a:pt x="11517" y="21031"/>
                    <a:pt x="11544" y="20876"/>
                    <a:pt x="11498" y="20874"/>
                  </a:cubicBezTo>
                  <a:close/>
                  <a:moveTo>
                    <a:pt x="11075" y="20912"/>
                  </a:moveTo>
                  <a:cubicBezTo>
                    <a:pt x="11039" y="20947"/>
                    <a:pt x="11036" y="21055"/>
                    <a:pt x="11066" y="20956"/>
                  </a:cubicBezTo>
                  <a:cubicBezTo>
                    <a:pt x="11105" y="20959"/>
                    <a:pt x="11173" y="20945"/>
                    <a:pt x="11122" y="20912"/>
                  </a:cubicBezTo>
                  <a:cubicBezTo>
                    <a:pt x="11103" y="20898"/>
                    <a:pt x="11087" y="20900"/>
                    <a:pt x="11075" y="20912"/>
                  </a:cubicBezTo>
                  <a:close/>
                  <a:moveTo>
                    <a:pt x="9914" y="20924"/>
                  </a:moveTo>
                  <a:cubicBezTo>
                    <a:pt x="9892" y="20922"/>
                    <a:pt x="9869" y="20924"/>
                    <a:pt x="9843" y="20933"/>
                  </a:cubicBezTo>
                  <a:cubicBezTo>
                    <a:pt x="9832" y="20937"/>
                    <a:pt x="9827" y="20945"/>
                    <a:pt x="9834" y="20954"/>
                  </a:cubicBezTo>
                  <a:cubicBezTo>
                    <a:pt x="9841" y="20962"/>
                    <a:pt x="9855" y="20967"/>
                    <a:pt x="9866" y="20962"/>
                  </a:cubicBezTo>
                  <a:cubicBezTo>
                    <a:pt x="9915" y="20945"/>
                    <a:pt x="9947" y="20963"/>
                    <a:pt x="9999" y="20995"/>
                  </a:cubicBezTo>
                  <a:cubicBezTo>
                    <a:pt x="10033" y="21016"/>
                    <a:pt x="10070" y="21038"/>
                    <a:pt x="10118" y="21042"/>
                  </a:cubicBezTo>
                  <a:cubicBezTo>
                    <a:pt x="10131" y="21043"/>
                    <a:pt x="10143" y="21036"/>
                    <a:pt x="10144" y="21027"/>
                  </a:cubicBezTo>
                  <a:cubicBezTo>
                    <a:pt x="10144" y="21019"/>
                    <a:pt x="10134" y="21011"/>
                    <a:pt x="10121" y="21010"/>
                  </a:cubicBezTo>
                  <a:cubicBezTo>
                    <a:pt x="10088" y="21007"/>
                    <a:pt x="10060" y="20990"/>
                    <a:pt x="10029" y="20971"/>
                  </a:cubicBezTo>
                  <a:cubicBezTo>
                    <a:pt x="9997" y="20952"/>
                    <a:pt x="9958" y="20929"/>
                    <a:pt x="9914" y="20924"/>
                  </a:cubicBezTo>
                  <a:close/>
                  <a:moveTo>
                    <a:pt x="9745" y="20959"/>
                  </a:moveTo>
                  <a:cubicBezTo>
                    <a:pt x="9695" y="20941"/>
                    <a:pt x="9667" y="20977"/>
                    <a:pt x="9651" y="21039"/>
                  </a:cubicBezTo>
                  <a:cubicBezTo>
                    <a:pt x="9697" y="21050"/>
                    <a:pt x="9754" y="21079"/>
                    <a:pt x="9745" y="20959"/>
                  </a:cubicBezTo>
                  <a:close/>
                  <a:moveTo>
                    <a:pt x="8560" y="20977"/>
                  </a:moveTo>
                  <a:cubicBezTo>
                    <a:pt x="8518" y="20982"/>
                    <a:pt x="8507" y="21005"/>
                    <a:pt x="8498" y="21021"/>
                  </a:cubicBezTo>
                  <a:cubicBezTo>
                    <a:pt x="8470" y="21025"/>
                    <a:pt x="8439" y="21018"/>
                    <a:pt x="8404" y="21010"/>
                  </a:cubicBezTo>
                  <a:cubicBezTo>
                    <a:pt x="8361" y="20999"/>
                    <a:pt x="8314" y="20988"/>
                    <a:pt x="8265" y="20995"/>
                  </a:cubicBezTo>
                  <a:cubicBezTo>
                    <a:pt x="8250" y="20997"/>
                    <a:pt x="8241" y="21009"/>
                    <a:pt x="8247" y="21021"/>
                  </a:cubicBezTo>
                  <a:cubicBezTo>
                    <a:pt x="8253" y="21035"/>
                    <a:pt x="8270" y="21044"/>
                    <a:pt x="8286" y="21042"/>
                  </a:cubicBezTo>
                  <a:cubicBezTo>
                    <a:pt x="8321" y="21037"/>
                    <a:pt x="8359" y="21048"/>
                    <a:pt x="8398" y="21057"/>
                  </a:cubicBezTo>
                  <a:cubicBezTo>
                    <a:pt x="8442" y="21068"/>
                    <a:pt x="8488" y="21078"/>
                    <a:pt x="8534" y="21069"/>
                  </a:cubicBezTo>
                  <a:lnTo>
                    <a:pt x="8543" y="21066"/>
                  </a:lnTo>
                  <a:lnTo>
                    <a:pt x="8549" y="21057"/>
                  </a:lnTo>
                  <a:cubicBezTo>
                    <a:pt x="8551" y="21053"/>
                    <a:pt x="8553" y="21052"/>
                    <a:pt x="8555" y="21048"/>
                  </a:cubicBezTo>
                  <a:cubicBezTo>
                    <a:pt x="8562" y="21034"/>
                    <a:pt x="8563" y="21026"/>
                    <a:pt x="8578" y="21024"/>
                  </a:cubicBezTo>
                  <a:cubicBezTo>
                    <a:pt x="8594" y="21023"/>
                    <a:pt x="8604" y="21011"/>
                    <a:pt x="8599" y="20998"/>
                  </a:cubicBezTo>
                  <a:cubicBezTo>
                    <a:pt x="8595" y="20989"/>
                    <a:pt x="8586" y="20980"/>
                    <a:pt x="8575" y="20977"/>
                  </a:cubicBezTo>
                  <a:cubicBezTo>
                    <a:pt x="8571" y="20975"/>
                    <a:pt x="8565" y="20976"/>
                    <a:pt x="8560" y="20977"/>
                  </a:cubicBezTo>
                  <a:close/>
                  <a:moveTo>
                    <a:pt x="9311" y="21013"/>
                  </a:moveTo>
                  <a:cubicBezTo>
                    <a:pt x="9219" y="21006"/>
                    <a:pt x="9127" y="21014"/>
                    <a:pt x="9092" y="21051"/>
                  </a:cubicBezTo>
                  <a:cubicBezTo>
                    <a:pt x="9080" y="21052"/>
                    <a:pt x="9070" y="21053"/>
                    <a:pt x="9057" y="21054"/>
                  </a:cubicBezTo>
                  <a:cubicBezTo>
                    <a:pt x="9054" y="21054"/>
                    <a:pt x="9051" y="21053"/>
                    <a:pt x="9048" y="21054"/>
                  </a:cubicBezTo>
                  <a:cubicBezTo>
                    <a:pt x="9037" y="21054"/>
                    <a:pt x="9025" y="21053"/>
                    <a:pt x="9013" y="21051"/>
                  </a:cubicBezTo>
                  <a:cubicBezTo>
                    <a:pt x="8988" y="21048"/>
                    <a:pt x="8961" y="21045"/>
                    <a:pt x="8933" y="21048"/>
                  </a:cubicBezTo>
                  <a:cubicBezTo>
                    <a:pt x="8912" y="21050"/>
                    <a:pt x="8900" y="21065"/>
                    <a:pt x="8906" y="21081"/>
                  </a:cubicBezTo>
                  <a:cubicBezTo>
                    <a:pt x="8913" y="21096"/>
                    <a:pt x="8935" y="21107"/>
                    <a:pt x="8956" y="21104"/>
                  </a:cubicBezTo>
                  <a:cubicBezTo>
                    <a:pt x="8972" y="21102"/>
                    <a:pt x="8993" y="21105"/>
                    <a:pt x="9013" y="21107"/>
                  </a:cubicBezTo>
                  <a:cubicBezTo>
                    <a:pt x="9023" y="21108"/>
                    <a:pt x="9033" y="21109"/>
                    <a:pt x="9045" y="21110"/>
                  </a:cubicBezTo>
                  <a:cubicBezTo>
                    <a:pt x="9045" y="21116"/>
                    <a:pt x="9046" y="21120"/>
                    <a:pt x="9045" y="21125"/>
                  </a:cubicBezTo>
                  <a:lnTo>
                    <a:pt x="9042" y="21140"/>
                  </a:lnTo>
                  <a:cubicBezTo>
                    <a:pt x="9041" y="21147"/>
                    <a:pt x="9049" y="21152"/>
                    <a:pt x="9060" y="21154"/>
                  </a:cubicBezTo>
                  <a:cubicBezTo>
                    <a:pt x="9070" y="21156"/>
                    <a:pt x="9080" y="21153"/>
                    <a:pt x="9080" y="21146"/>
                  </a:cubicBezTo>
                  <a:lnTo>
                    <a:pt x="9083" y="21131"/>
                  </a:lnTo>
                  <a:cubicBezTo>
                    <a:pt x="9084" y="21124"/>
                    <a:pt x="9083" y="21117"/>
                    <a:pt x="9083" y="21110"/>
                  </a:cubicBezTo>
                  <a:cubicBezTo>
                    <a:pt x="9095" y="21109"/>
                    <a:pt x="9108" y="21108"/>
                    <a:pt x="9119" y="21107"/>
                  </a:cubicBezTo>
                  <a:lnTo>
                    <a:pt x="9128" y="21107"/>
                  </a:lnTo>
                  <a:cubicBezTo>
                    <a:pt x="9179" y="21113"/>
                    <a:pt x="9192" y="21135"/>
                    <a:pt x="9172" y="21172"/>
                  </a:cubicBezTo>
                  <a:cubicBezTo>
                    <a:pt x="9267" y="21211"/>
                    <a:pt x="9319" y="21195"/>
                    <a:pt x="9423" y="21228"/>
                  </a:cubicBezTo>
                  <a:cubicBezTo>
                    <a:pt x="9435" y="21207"/>
                    <a:pt x="9464" y="21204"/>
                    <a:pt x="9459" y="21166"/>
                  </a:cubicBezTo>
                  <a:lnTo>
                    <a:pt x="9456" y="21160"/>
                  </a:lnTo>
                  <a:cubicBezTo>
                    <a:pt x="9519" y="21191"/>
                    <a:pt x="9599" y="21186"/>
                    <a:pt x="9669" y="21181"/>
                  </a:cubicBezTo>
                  <a:lnTo>
                    <a:pt x="9704" y="21178"/>
                  </a:lnTo>
                  <a:cubicBezTo>
                    <a:pt x="9716" y="21177"/>
                    <a:pt x="9724" y="21171"/>
                    <a:pt x="9722" y="21163"/>
                  </a:cubicBezTo>
                  <a:cubicBezTo>
                    <a:pt x="9721" y="21157"/>
                    <a:pt x="9713" y="21150"/>
                    <a:pt x="9704" y="21149"/>
                  </a:cubicBezTo>
                  <a:cubicBezTo>
                    <a:pt x="9702" y="21148"/>
                    <a:pt x="9700" y="21148"/>
                    <a:pt x="9698" y="21149"/>
                  </a:cubicBezTo>
                  <a:lnTo>
                    <a:pt x="9660" y="21151"/>
                  </a:lnTo>
                  <a:cubicBezTo>
                    <a:pt x="9603" y="21155"/>
                    <a:pt x="9545" y="21158"/>
                    <a:pt x="9497" y="21143"/>
                  </a:cubicBezTo>
                  <a:cubicBezTo>
                    <a:pt x="9517" y="21122"/>
                    <a:pt x="9523" y="21091"/>
                    <a:pt x="9547" y="21075"/>
                  </a:cubicBezTo>
                  <a:cubicBezTo>
                    <a:pt x="9500" y="21042"/>
                    <a:pt x="9405" y="21020"/>
                    <a:pt x="9311" y="21013"/>
                  </a:cubicBezTo>
                  <a:close/>
                  <a:moveTo>
                    <a:pt x="11769" y="21101"/>
                  </a:moveTo>
                  <a:cubicBezTo>
                    <a:pt x="11721" y="21113"/>
                    <a:pt x="11672" y="21117"/>
                    <a:pt x="11622" y="21119"/>
                  </a:cubicBezTo>
                  <a:cubicBezTo>
                    <a:pt x="11556" y="21122"/>
                    <a:pt x="11489" y="21126"/>
                    <a:pt x="11418" y="21149"/>
                  </a:cubicBezTo>
                  <a:cubicBezTo>
                    <a:pt x="11398" y="21155"/>
                    <a:pt x="11389" y="21170"/>
                    <a:pt x="11397" y="21184"/>
                  </a:cubicBezTo>
                  <a:cubicBezTo>
                    <a:pt x="11406" y="21197"/>
                    <a:pt x="11430" y="21202"/>
                    <a:pt x="11450" y="21196"/>
                  </a:cubicBezTo>
                  <a:cubicBezTo>
                    <a:pt x="11507" y="21177"/>
                    <a:pt x="11564" y="21175"/>
                    <a:pt x="11625" y="21172"/>
                  </a:cubicBezTo>
                  <a:cubicBezTo>
                    <a:pt x="11678" y="21170"/>
                    <a:pt x="11734" y="21166"/>
                    <a:pt x="11793" y="21151"/>
                  </a:cubicBezTo>
                  <a:cubicBezTo>
                    <a:pt x="11814" y="21146"/>
                    <a:pt x="11826" y="21133"/>
                    <a:pt x="11820" y="21119"/>
                  </a:cubicBezTo>
                  <a:cubicBezTo>
                    <a:pt x="11814" y="21107"/>
                    <a:pt x="11795" y="21100"/>
                    <a:pt x="11778" y="21101"/>
                  </a:cubicBezTo>
                  <a:cubicBezTo>
                    <a:pt x="11775" y="21102"/>
                    <a:pt x="11773" y="21100"/>
                    <a:pt x="11769" y="21101"/>
                  </a:cubicBezTo>
                  <a:close/>
                  <a:moveTo>
                    <a:pt x="10939" y="21143"/>
                  </a:moveTo>
                  <a:cubicBezTo>
                    <a:pt x="10891" y="21144"/>
                    <a:pt x="10843" y="21155"/>
                    <a:pt x="10827" y="21172"/>
                  </a:cubicBezTo>
                  <a:cubicBezTo>
                    <a:pt x="10825" y="21172"/>
                    <a:pt x="10822" y="21173"/>
                    <a:pt x="10821" y="21172"/>
                  </a:cubicBezTo>
                  <a:lnTo>
                    <a:pt x="10815" y="21169"/>
                  </a:lnTo>
                  <a:cubicBezTo>
                    <a:pt x="10802" y="21167"/>
                    <a:pt x="10789" y="21172"/>
                    <a:pt x="10785" y="21181"/>
                  </a:cubicBezTo>
                  <a:cubicBezTo>
                    <a:pt x="10782" y="21190"/>
                    <a:pt x="10790" y="21199"/>
                    <a:pt x="10803" y="21202"/>
                  </a:cubicBezTo>
                  <a:lnTo>
                    <a:pt x="10809" y="21202"/>
                  </a:lnTo>
                  <a:cubicBezTo>
                    <a:pt x="10820" y="21204"/>
                    <a:pt x="10833" y="21207"/>
                    <a:pt x="10850" y="21205"/>
                  </a:cubicBezTo>
                  <a:lnTo>
                    <a:pt x="10845" y="21211"/>
                  </a:lnTo>
                  <a:lnTo>
                    <a:pt x="10845" y="21264"/>
                  </a:lnTo>
                  <a:cubicBezTo>
                    <a:pt x="10929" y="21266"/>
                    <a:pt x="10979" y="21241"/>
                    <a:pt x="11022" y="21214"/>
                  </a:cubicBezTo>
                  <a:lnTo>
                    <a:pt x="11019" y="21208"/>
                  </a:lnTo>
                  <a:cubicBezTo>
                    <a:pt x="11041" y="21212"/>
                    <a:pt x="11062" y="21217"/>
                    <a:pt x="11084" y="21216"/>
                  </a:cubicBezTo>
                  <a:cubicBezTo>
                    <a:pt x="11099" y="21216"/>
                    <a:pt x="11111" y="21206"/>
                    <a:pt x="11110" y="21196"/>
                  </a:cubicBezTo>
                  <a:cubicBezTo>
                    <a:pt x="11110" y="21185"/>
                    <a:pt x="11099" y="21178"/>
                    <a:pt x="11084" y="21178"/>
                  </a:cubicBezTo>
                  <a:cubicBezTo>
                    <a:pt x="11072" y="21178"/>
                    <a:pt x="11059" y="21177"/>
                    <a:pt x="11045" y="21175"/>
                  </a:cubicBezTo>
                  <a:cubicBezTo>
                    <a:pt x="11036" y="21150"/>
                    <a:pt x="10987" y="21142"/>
                    <a:pt x="10939" y="21143"/>
                  </a:cubicBezTo>
                  <a:close/>
                  <a:moveTo>
                    <a:pt x="10697" y="21166"/>
                  </a:moveTo>
                  <a:cubicBezTo>
                    <a:pt x="10596" y="21162"/>
                    <a:pt x="10552" y="21207"/>
                    <a:pt x="10517" y="21261"/>
                  </a:cubicBezTo>
                  <a:cubicBezTo>
                    <a:pt x="10597" y="21248"/>
                    <a:pt x="10674" y="21230"/>
                    <a:pt x="10697" y="21166"/>
                  </a:cubicBezTo>
                  <a:close/>
                  <a:moveTo>
                    <a:pt x="11223" y="21284"/>
                  </a:moveTo>
                  <a:cubicBezTo>
                    <a:pt x="11236" y="21331"/>
                    <a:pt x="11083" y="21340"/>
                    <a:pt x="11173" y="21379"/>
                  </a:cubicBezTo>
                  <a:cubicBezTo>
                    <a:pt x="11183" y="21350"/>
                    <a:pt x="11283" y="21385"/>
                    <a:pt x="11300" y="21308"/>
                  </a:cubicBezTo>
                  <a:cubicBezTo>
                    <a:pt x="11265" y="21310"/>
                    <a:pt x="11243" y="21297"/>
                    <a:pt x="11223" y="21284"/>
                  </a:cubicBezTo>
                  <a:close/>
                  <a:moveTo>
                    <a:pt x="10274" y="21468"/>
                  </a:moveTo>
                  <a:cubicBezTo>
                    <a:pt x="10266" y="21481"/>
                    <a:pt x="10196" y="21552"/>
                    <a:pt x="10268" y="21562"/>
                  </a:cubicBezTo>
                  <a:cubicBezTo>
                    <a:pt x="10276" y="21544"/>
                    <a:pt x="10294" y="21534"/>
                    <a:pt x="10327" y="21541"/>
                  </a:cubicBezTo>
                  <a:lnTo>
                    <a:pt x="10330" y="21494"/>
                  </a:lnTo>
                  <a:cubicBezTo>
                    <a:pt x="10301" y="21492"/>
                    <a:pt x="10297" y="21474"/>
                    <a:pt x="10274" y="21468"/>
                  </a:cubicBezTo>
                  <a:close/>
                  <a:moveTo>
                    <a:pt x="10517" y="21503"/>
                  </a:moveTo>
                  <a:cubicBezTo>
                    <a:pt x="10508" y="21502"/>
                    <a:pt x="10502" y="21518"/>
                    <a:pt x="10502" y="21539"/>
                  </a:cubicBezTo>
                  <a:cubicBezTo>
                    <a:pt x="10501" y="21559"/>
                    <a:pt x="10508" y="21576"/>
                    <a:pt x="10517" y="21577"/>
                  </a:cubicBezTo>
                  <a:lnTo>
                    <a:pt x="10647" y="21598"/>
                  </a:lnTo>
                  <a:cubicBezTo>
                    <a:pt x="10655" y="21599"/>
                    <a:pt x="10661" y="21583"/>
                    <a:pt x="10661" y="21562"/>
                  </a:cubicBezTo>
                  <a:cubicBezTo>
                    <a:pt x="10662" y="21541"/>
                    <a:pt x="10656" y="21525"/>
                    <a:pt x="10647" y="21524"/>
                  </a:cubicBezTo>
                  <a:lnTo>
                    <a:pt x="10517" y="215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lIns="45719" tIns="45719" rIns="45719" bIns="45719" anchor="ctr"/>
            <a:lstStyle/>
            <a:p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004" y="4514114"/>
              <a:ext cx="138043" cy="138043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ABF507E-5625-4D7C-8F95-0EF8488A36DD}"/>
              </a:ext>
            </a:extLst>
          </p:cNvPr>
          <p:cNvSpPr txBox="1"/>
          <p:nvPr/>
        </p:nvSpPr>
        <p:spPr>
          <a:xfrm>
            <a:off x="6823575" y="2651975"/>
            <a:ext cx="3638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970"/>
              </a:spcBef>
            </a:pPr>
            <a:r>
              <a:rPr lang="ru-RU" b="1" spc="-25" dirty="0">
                <a:solidFill>
                  <a:schemeClr val="bg1"/>
                </a:solidFill>
                <a:cs typeface="Verdana"/>
              </a:rPr>
              <a:t>Что требуется:</a:t>
            </a:r>
            <a:endParaRPr lang="ru-RU" dirty="0">
              <a:solidFill>
                <a:schemeClr val="bg1"/>
              </a:solidFill>
              <a:cs typeface="Verdan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BF507E-5625-4D7C-8F95-0EF8488A36DD}"/>
              </a:ext>
            </a:extLst>
          </p:cNvPr>
          <p:cNvSpPr txBox="1"/>
          <p:nvPr/>
        </p:nvSpPr>
        <p:spPr>
          <a:xfrm>
            <a:off x="7179210" y="3329883"/>
            <a:ext cx="37682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970"/>
              </a:spcBef>
            </a:pPr>
            <a:r>
              <a:rPr lang="ru-RU" sz="1600" spc="-25" dirty="0">
                <a:solidFill>
                  <a:srgbClr val="1F4E79"/>
                </a:solidFill>
                <a:cs typeface="Verdana"/>
              </a:rPr>
              <a:t>Вовлечение всех регионов в проект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79210" y="3687576"/>
            <a:ext cx="3768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970"/>
              </a:spcBef>
            </a:pPr>
            <a:r>
              <a:rPr lang="ru-RU" sz="1600" spc="-25" dirty="0">
                <a:solidFill>
                  <a:srgbClr val="1F4E79"/>
                </a:solidFill>
                <a:cs typeface="Verdana"/>
              </a:rPr>
              <a:t>Проведение межрегиональных туров</a:t>
            </a:r>
            <a:endParaRPr lang="ru-RU" sz="1600" dirty="0">
              <a:cs typeface="Verdan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BF507E-5625-4D7C-8F95-0EF8488A36DD}"/>
              </a:ext>
            </a:extLst>
          </p:cNvPr>
          <p:cNvSpPr txBox="1"/>
          <p:nvPr/>
        </p:nvSpPr>
        <p:spPr>
          <a:xfrm>
            <a:off x="7179210" y="2972189"/>
            <a:ext cx="37682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spc="-25" dirty="0" smtClean="0">
                <a:solidFill>
                  <a:srgbClr val="1F4E79"/>
                </a:solidFill>
                <a:cs typeface="Verdana"/>
              </a:rPr>
              <a:t>Активное вовлечение МОН в проект</a:t>
            </a:r>
            <a:endParaRPr lang="ru-RU" sz="1600" spc="-25" dirty="0">
              <a:solidFill>
                <a:srgbClr val="1F4E79"/>
              </a:solidFill>
              <a:cs typeface="Verdan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3700" y="2920201"/>
            <a:ext cx="718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BA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43700" y="3251780"/>
            <a:ext cx="718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BA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43700" y="3626468"/>
            <a:ext cx="718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BA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BF507E-5625-4D7C-8F95-0EF8488A36DD}"/>
              </a:ext>
            </a:extLst>
          </p:cNvPr>
          <p:cNvSpPr txBox="1"/>
          <p:nvPr/>
        </p:nvSpPr>
        <p:spPr>
          <a:xfrm>
            <a:off x="6800902" y="1099533"/>
            <a:ext cx="3498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970"/>
              </a:spcBef>
            </a:pPr>
            <a:r>
              <a:rPr lang="ru-RU" b="1" spc="-25" dirty="0">
                <a:solidFill>
                  <a:schemeClr val="bg1"/>
                </a:solidFill>
                <a:cs typeface="Verdana"/>
              </a:rPr>
              <a:t>Что </a:t>
            </a:r>
            <a:r>
              <a:rPr lang="ru-RU" b="1" spc="-25" dirty="0" smtClean="0">
                <a:solidFill>
                  <a:schemeClr val="bg1"/>
                </a:solidFill>
                <a:cs typeface="Verdana"/>
              </a:rPr>
              <a:t>сделано:</a:t>
            </a:r>
            <a:endParaRPr lang="ru-RU" dirty="0">
              <a:solidFill>
                <a:schemeClr val="bg1"/>
              </a:solidFill>
              <a:cs typeface="Verdan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BF507E-5625-4D7C-8F95-0EF8488A36DD}"/>
              </a:ext>
            </a:extLst>
          </p:cNvPr>
          <p:cNvSpPr txBox="1"/>
          <p:nvPr/>
        </p:nvSpPr>
        <p:spPr>
          <a:xfrm>
            <a:off x="7169685" y="1929708"/>
            <a:ext cx="3649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970"/>
              </a:spcBef>
            </a:pPr>
            <a:r>
              <a:rPr lang="ru-RU" sz="1600" spc="-25" dirty="0" smtClean="0">
                <a:solidFill>
                  <a:srgbClr val="1F4E79"/>
                </a:solidFill>
                <a:cs typeface="Verdana"/>
              </a:rPr>
              <a:t>Проведено обучение туроператоров</a:t>
            </a:r>
            <a:endParaRPr lang="ru-RU" sz="1600" spc="-25" dirty="0">
              <a:solidFill>
                <a:srgbClr val="1F4E79"/>
              </a:solidFill>
              <a:cs typeface="Verdana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69685" y="2249301"/>
            <a:ext cx="3928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970"/>
              </a:spcBef>
            </a:pPr>
            <a:r>
              <a:rPr lang="ru-RU" sz="1600" spc="-25" dirty="0" smtClean="0">
                <a:solidFill>
                  <a:srgbClr val="1F4E79"/>
                </a:solidFill>
                <a:cs typeface="Verdana"/>
              </a:rPr>
              <a:t>Составлено </a:t>
            </a:r>
            <a:r>
              <a:rPr lang="ru-RU" sz="1600" b="1" spc="-25" dirty="0" smtClean="0">
                <a:solidFill>
                  <a:srgbClr val="1F4E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erdana"/>
              </a:rPr>
              <a:t>38</a:t>
            </a:r>
            <a:r>
              <a:rPr lang="ru-RU" sz="1600" spc="-25" dirty="0" smtClean="0">
                <a:solidFill>
                  <a:srgbClr val="1F4E79"/>
                </a:solidFill>
                <a:cs typeface="Verdana"/>
              </a:rPr>
              <a:t> экскурсий по всем регионам</a:t>
            </a:r>
            <a:endParaRPr lang="ru-RU" sz="1600" dirty="0">
              <a:cs typeface="Verdan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BF507E-5625-4D7C-8F95-0EF8488A36DD}"/>
              </a:ext>
            </a:extLst>
          </p:cNvPr>
          <p:cNvSpPr txBox="1"/>
          <p:nvPr/>
        </p:nvSpPr>
        <p:spPr>
          <a:xfrm>
            <a:off x="7156516" y="1419707"/>
            <a:ext cx="4003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spc="-25" dirty="0" smtClean="0">
                <a:solidFill>
                  <a:srgbClr val="1F4E79"/>
                </a:solidFill>
                <a:cs typeface="Verdana"/>
              </a:rPr>
              <a:t>Проведен пилот совместно </a:t>
            </a:r>
            <a:endParaRPr lang="en-US" sz="1600" spc="-25" dirty="0" smtClean="0">
              <a:solidFill>
                <a:srgbClr val="1F4E79"/>
              </a:solidFill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ru-RU" sz="1600" spc="-25" dirty="0" smtClean="0">
                <a:solidFill>
                  <a:srgbClr val="1F4E79"/>
                </a:solidFill>
                <a:cs typeface="Verdana"/>
              </a:rPr>
              <a:t>с АО «НК </a:t>
            </a:r>
            <a:r>
              <a:rPr lang="kk-KZ" sz="1600" spc="-25" dirty="0" smtClean="0">
                <a:solidFill>
                  <a:srgbClr val="1F4E79"/>
                </a:solidFill>
                <a:cs typeface="Verdana"/>
              </a:rPr>
              <a:t>«</a:t>
            </a:r>
            <a:r>
              <a:rPr lang="en-US" sz="1600" spc="-25" dirty="0" smtClean="0">
                <a:solidFill>
                  <a:srgbClr val="1F4E79"/>
                </a:solidFill>
                <a:cs typeface="Verdana"/>
              </a:rPr>
              <a:t>KazakhTourism</a:t>
            </a:r>
            <a:r>
              <a:rPr lang="ru-RU" sz="1600" spc="-25" dirty="0" smtClean="0">
                <a:solidFill>
                  <a:srgbClr val="1F4E79"/>
                </a:solidFill>
                <a:cs typeface="Verdana"/>
              </a:rPr>
              <a:t>» в </a:t>
            </a:r>
            <a:r>
              <a:rPr lang="ru-RU" sz="1600" b="1" spc="-25" dirty="0" smtClean="0">
                <a:solidFill>
                  <a:srgbClr val="1F4E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erdana"/>
              </a:rPr>
              <a:t>14 </a:t>
            </a:r>
            <a:r>
              <a:rPr lang="ru-RU" sz="1600" spc="-25" dirty="0" smtClean="0">
                <a:solidFill>
                  <a:srgbClr val="1F4E79"/>
                </a:solidFill>
                <a:cs typeface="Verdana"/>
              </a:rPr>
              <a:t>регионах</a:t>
            </a:r>
            <a:endParaRPr lang="ru-RU" sz="1600" spc="-25" dirty="0">
              <a:solidFill>
                <a:srgbClr val="1F4E79"/>
              </a:solidFill>
              <a:cs typeface="Verdan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34175" y="1472401"/>
            <a:ext cx="718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4A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34175" y="1842080"/>
            <a:ext cx="718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4A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34175" y="2178668"/>
            <a:ext cx="718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4A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59581" y="325496"/>
            <a:ext cx="10515600" cy="611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PT Sans Narrow" panose="020B0506020203020204" pitchFamily="34" charset="-52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 smtClean="0">
                <a:solidFill>
                  <a:srgbClr val="00548A"/>
                </a:solidFill>
                <a:latin typeface="+mn-lt"/>
              </a:rPr>
              <a:t>РЕАЛИЗАЦИЯ ПРОЕКТА «ЖИВЫЕ УРОКИ»</a:t>
            </a:r>
            <a:endParaRPr lang="ru-RU" sz="2200" dirty="0">
              <a:solidFill>
                <a:srgbClr val="00548A"/>
              </a:solidFill>
              <a:latin typeface="+mn-lt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1" y="1163515"/>
            <a:ext cx="3069036" cy="230177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7" b="12307"/>
          <a:stretch/>
        </p:blipFill>
        <p:spPr>
          <a:xfrm>
            <a:off x="182366" y="4017079"/>
            <a:ext cx="3041638" cy="221840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19" y="1163513"/>
            <a:ext cx="3069037" cy="230177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r="3698" b="2814"/>
          <a:stretch/>
        </p:blipFill>
        <p:spPr>
          <a:xfrm>
            <a:off x="3429419" y="4029017"/>
            <a:ext cx="3069037" cy="220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7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5577" y="1709931"/>
            <a:ext cx="10470092" cy="5898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46640" y="1664290"/>
            <a:ext cx="2947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/>
              <a:t>Разработка, утверждение НПА и меры поддержки</a:t>
            </a:r>
            <a:endParaRPr lang="ru-RU" sz="16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15577" y="3053563"/>
            <a:ext cx="10470092" cy="8473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014977" y="3164636"/>
            <a:ext cx="1944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15577" y="2282966"/>
            <a:ext cx="10470092" cy="7785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1" name="Прямоугольник 30"/>
          <p:cNvSpPr/>
          <p:nvPr/>
        </p:nvSpPr>
        <p:spPr>
          <a:xfrm>
            <a:off x="2133114" y="2505641"/>
            <a:ext cx="33489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1F4E79"/>
                </a:solidFill>
              </a:rPr>
              <a:t>Утверждение Положения по экотуризму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15577" y="4667228"/>
            <a:ext cx="10470092" cy="7785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133114" y="4687738"/>
            <a:ext cx="33489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14B7A"/>
                </a:solidFill>
              </a:rPr>
              <a:t>Разработка рекомендаций по внедрению в РК приоритетных целей устойчивого развития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5577" y="3890988"/>
            <a:ext cx="10470092" cy="7785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33114" y="3914075"/>
            <a:ext cx="360996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14B7A"/>
                </a:solidFill>
              </a:rPr>
              <a:t>Разработка рекомендаций для владельцев </a:t>
            </a:r>
          </a:p>
          <a:p>
            <a:r>
              <a:rPr lang="ru-RU" sz="1400" dirty="0">
                <a:solidFill>
                  <a:srgbClr val="014B7A"/>
                </a:solidFill>
              </a:rPr>
              <a:t>гостевых домов по участию в проектах по</a:t>
            </a:r>
          </a:p>
          <a:p>
            <a:r>
              <a:rPr lang="ru-RU" sz="1400" dirty="0">
                <a:solidFill>
                  <a:srgbClr val="014B7A"/>
                </a:solidFill>
              </a:rPr>
              <a:t>«зеленому финансированию»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486294" y="1664290"/>
            <a:ext cx="2947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/>
              <a:t>Инфраструктура. </a:t>
            </a:r>
          </a:p>
          <a:p>
            <a:pPr algn="ctr"/>
            <a:r>
              <a:rPr lang="kk-KZ" sz="1600" b="1" dirty="0"/>
              <a:t>Подготовка кадров</a:t>
            </a:r>
            <a:endParaRPr lang="ru-RU" sz="16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405599" y="2483930"/>
            <a:ext cx="2958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400" dirty="0" err="1">
                <a:solidFill>
                  <a:srgbClr val="1F4E79"/>
                </a:solidFill>
              </a:rPr>
              <a:t>Цифровизация</a:t>
            </a:r>
            <a:r>
              <a:rPr lang="ru-RU" sz="1400" dirty="0">
                <a:solidFill>
                  <a:srgbClr val="1F4E79"/>
                </a:solidFill>
              </a:rPr>
              <a:t> деятельности ГНПП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405599" y="3971495"/>
            <a:ext cx="3391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1F4E79"/>
                </a:solidFill>
              </a:rPr>
              <a:t>Подготовка и повышение </a:t>
            </a:r>
            <a:r>
              <a:rPr lang="ru-RU" sz="1400">
                <a:solidFill>
                  <a:srgbClr val="1F4E79"/>
                </a:solidFill>
              </a:rPr>
              <a:t>квалификации </a:t>
            </a:r>
            <a:r>
              <a:rPr lang="ru-RU" sz="1400" smtClean="0">
                <a:solidFill>
                  <a:srgbClr val="1F4E79"/>
                </a:solidFill>
              </a:rPr>
              <a:t>гидов </a:t>
            </a:r>
            <a:r>
              <a:rPr lang="ru-RU" sz="1400" dirty="0">
                <a:solidFill>
                  <a:srgbClr val="1F4E79"/>
                </a:solidFill>
              </a:rPr>
              <a:t>для работы в ГНПП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25625" y="541836"/>
            <a:ext cx="98231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200" dirty="0">
                <a:solidFill>
                  <a:srgbClr val="1F4E79"/>
                </a:solidFill>
              </a:rPr>
              <a:t>ДОРОЖНАЯ КАРТА ПО </a:t>
            </a:r>
            <a:r>
              <a:rPr lang="ru-RU" sz="2200" dirty="0">
                <a:solidFill>
                  <a:srgbClr val="1F4E79"/>
                </a:solidFill>
              </a:rPr>
              <a:t>РАЗВИТИЮ ЭКОЛОГИЧЕСКОГО ТУРИЗМА НА 2022 ГОД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405599" y="3095427"/>
            <a:ext cx="38800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1F4E79"/>
                </a:solidFill>
              </a:rPr>
              <a:t>Проведение семинаров по экотуризму для предпринимателей в сельской местности в развитых туристских </a:t>
            </a:r>
            <a:r>
              <a:rPr lang="ru-RU" sz="1400" dirty="0" err="1">
                <a:solidFill>
                  <a:srgbClr val="1F4E79"/>
                </a:solidFill>
              </a:rPr>
              <a:t>дестинациях</a:t>
            </a:r>
            <a:endParaRPr lang="ru-RU" sz="1400" dirty="0">
              <a:solidFill>
                <a:srgbClr val="1F4E7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5" y="2414308"/>
            <a:ext cx="540000" cy="5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5" y="4010462"/>
            <a:ext cx="540000" cy="5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5" y="4786508"/>
            <a:ext cx="540000" cy="5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5" y="3206709"/>
            <a:ext cx="540000" cy="54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0" y="2414532"/>
            <a:ext cx="540000" cy="5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0" y="3251256"/>
            <a:ext cx="540000" cy="54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25" y="3987582"/>
            <a:ext cx="541611" cy="541611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>
            <a:stCxn id="5" idx="0"/>
          </p:cNvCxnSpPr>
          <p:nvPr/>
        </p:nvCxnSpPr>
        <p:spPr>
          <a:xfrm>
            <a:off x="6050623" y="1709931"/>
            <a:ext cx="0" cy="3744000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423189" y="4680989"/>
            <a:ext cx="31747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14B7A"/>
                </a:solidFill>
              </a:rPr>
              <a:t>Разработка и утверждение стандарта маркировки туристских троп на территории ООПТ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25" y="4824174"/>
            <a:ext cx="540000" cy="54000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2143337" y="3066068"/>
            <a:ext cx="39640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1F4E79"/>
                </a:solidFill>
              </a:rPr>
              <a:t>Актуализация и обновление национального стандарта СТ РК 2993-2017 «Туристские услуги. Экологический туризм. Общие требования».</a:t>
            </a:r>
            <a:endParaRPr lang="ru-RU" sz="1400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756</Words>
  <Application>Microsoft Office PowerPoint</Application>
  <PresentationFormat>Широкоэкранный</PresentationFormat>
  <Paragraphs>145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FontAwesome</vt:lpstr>
      <vt:lpstr>Helvetica Neue Medium</vt:lpstr>
      <vt:lpstr>PT Sans Narrow</vt:lpstr>
      <vt:lpstr>Segoe UI Historic</vt:lpstr>
      <vt:lpstr>Times New Roman</vt:lpstr>
      <vt:lpstr>Verdana</vt:lpstr>
      <vt:lpstr>Тема Office</vt:lpstr>
      <vt:lpstr>ИНИЦИАТИВЫ КОМИТЕТА ТУРИСТСКОЙ ОТРАСЛИ</vt:lpstr>
      <vt:lpstr>Презентация PowerPoint</vt:lpstr>
      <vt:lpstr>Презентация PowerPoint</vt:lpstr>
      <vt:lpstr>ТРАНСПОРТНАЯ ДОСТУПНОСТЬ (Авиа и ЖД)*</vt:lpstr>
      <vt:lpstr>ПЕРСПЕКТИВНЫЕ ТУРПРОДУКТЫ: Промышленный туризм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Касенов Серик Сакенович</dc:creator>
  <cp:lastModifiedBy>Касенов Серик Сакенович</cp:lastModifiedBy>
  <cp:revision>10</cp:revision>
  <dcterms:created xsi:type="dcterms:W3CDTF">2022-06-15T12:36:27Z</dcterms:created>
  <dcterms:modified xsi:type="dcterms:W3CDTF">2022-06-16T06:15:50Z</dcterms:modified>
</cp:coreProperties>
</file>