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750" r:id="rId2"/>
    <p:sldId id="755" r:id="rId3"/>
    <p:sldId id="263" r:id="rId4"/>
    <p:sldId id="756" r:id="rId5"/>
    <p:sldId id="757" r:id="rId6"/>
    <p:sldId id="259" r:id="rId7"/>
    <p:sldId id="758" r:id="rId8"/>
    <p:sldId id="261" r:id="rId9"/>
    <p:sldId id="751" r:id="rId10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xsFIG0MMKfKcQfm2oeMM1SMht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E0F4E5A-EA41-4395-8CA0-E36265108841}">
  <a:tblStyle styleId="{EE0F4E5A-EA41-4395-8CA0-E3626510884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084" autoAdjust="0"/>
  </p:normalViewPr>
  <p:slideViewPr>
    <p:cSldViewPr snapToGrid="0">
      <p:cViewPr varScale="1">
        <p:scale>
          <a:sx n="83" d="100"/>
          <a:sy n="83" d="100"/>
        </p:scale>
        <p:origin x="76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7D8CAC-5CA0-4A94-8F65-F81406C0595C}" type="doc">
      <dgm:prSet loTypeId="urn:microsoft.com/office/officeart/2005/8/layout/orgChart1" loCatId="hierarchy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aa-ET"/>
        </a:p>
      </dgm:t>
    </dgm:pt>
    <dgm:pt modelId="{EFB57E26-9B20-4F59-B875-097627B572B3}">
      <dgm:prSet/>
      <dgm:spPr/>
      <dgm:t>
        <a:bodyPr/>
        <a:lstStyle/>
        <a:p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Объекты образования (переходящие)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D720B5-20BA-4BA3-A44D-9E1E23A37750}" type="parTrans" cxnId="{9849F849-2C6D-49CB-8A96-9DCD85CEA800}">
      <dgm:prSet/>
      <dgm:spPr/>
      <dgm:t>
        <a:bodyPr/>
        <a:lstStyle/>
        <a:p>
          <a:endParaRPr lang="aa-ET"/>
        </a:p>
      </dgm:t>
    </dgm:pt>
    <dgm:pt modelId="{8EC76F79-3F77-4800-AD6F-6A9A94B901D3}" type="sibTrans" cxnId="{9849F849-2C6D-49CB-8A96-9DCD85CEA800}">
      <dgm:prSet/>
      <dgm:spPr/>
      <dgm:t>
        <a:bodyPr/>
        <a:lstStyle/>
        <a:p>
          <a:endParaRPr lang="aa-ET"/>
        </a:p>
      </dgm:t>
    </dgm:pt>
    <dgm:pt modelId="{25CEFDED-D6E4-4C70-A41F-F7187F8C6974}">
      <dgm:prSet/>
      <dgm:spPr/>
      <dgm:t>
        <a:bodyPr/>
        <a:lstStyle/>
        <a:p>
          <a:r>
            <a:rPr lang="ru-RU" b="0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Объекты образования (новые)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FDF6DA-0560-44C6-B0DD-13D6BE358028}" type="parTrans" cxnId="{69E3E841-E72A-4FAE-A529-6CB440B374BA}">
      <dgm:prSet/>
      <dgm:spPr/>
      <dgm:t>
        <a:bodyPr/>
        <a:lstStyle/>
        <a:p>
          <a:endParaRPr lang="aa-ET"/>
        </a:p>
      </dgm:t>
    </dgm:pt>
    <dgm:pt modelId="{99AF4D47-FF10-417C-B4CD-6BD0B72DE5B7}" type="sibTrans" cxnId="{69E3E841-E72A-4FAE-A529-6CB440B374BA}">
      <dgm:prSet/>
      <dgm:spPr/>
      <dgm:t>
        <a:bodyPr/>
        <a:lstStyle/>
        <a:p>
          <a:endParaRPr lang="aa-ET"/>
        </a:p>
      </dgm:t>
    </dgm:pt>
    <dgm:pt modelId="{C0231FF8-7E8F-4F19-8D10-6CF3B18CEADB}">
      <dgm:prSet/>
      <dgm:spPr/>
      <dgm:t>
        <a:bodyPr/>
        <a:lstStyle/>
        <a:p>
          <a:r>
            <a:rPr lang="ru-RU" b="0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Объекты здравоохранения (переходящие)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29021E-34EE-4D6E-A8EC-23C3921384A7}" type="parTrans" cxnId="{38AAA45E-A12E-46DB-9ADE-F48ECFDFE665}">
      <dgm:prSet/>
      <dgm:spPr/>
      <dgm:t>
        <a:bodyPr/>
        <a:lstStyle/>
        <a:p>
          <a:endParaRPr lang="aa-ET"/>
        </a:p>
      </dgm:t>
    </dgm:pt>
    <dgm:pt modelId="{F690FB97-B934-47F9-BB4E-8A870B7DB936}" type="sibTrans" cxnId="{38AAA45E-A12E-46DB-9ADE-F48ECFDFE665}">
      <dgm:prSet/>
      <dgm:spPr/>
      <dgm:t>
        <a:bodyPr/>
        <a:lstStyle/>
        <a:p>
          <a:endParaRPr lang="aa-ET"/>
        </a:p>
      </dgm:t>
    </dgm:pt>
    <dgm:pt modelId="{BB43D10B-2DB2-4AB5-872F-9C01ECD72462}">
      <dgm:prSet/>
      <dgm:spPr/>
      <dgm:t>
        <a:bodyPr/>
        <a:lstStyle/>
        <a:p>
          <a:r>
            <a:rPr lang="ru-RU" b="0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Объекты здравоохранения (новые)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86CFAC-92AC-4B3C-B524-D19CF3523C8B}" type="parTrans" cxnId="{D7C7839E-29F0-4FFB-996A-15C0EE044F12}">
      <dgm:prSet/>
      <dgm:spPr/>
      <dgm:t>
        <a:bodyPr/>
        <a:lstStyle/>
        <a:p>
          <a:endParaRPr lang="aa-ET"/>
        </a:p>
      </dgm:t>
    </dgm:pt>
    <dgm:pt modelId="{6DA9E45E-6282-4892-BFF0-E879EDD9379F}" type="sibTrans" cxnId="{D7C7839E-29F0-4FFB-996A-15C0EE044F12}">
      <dgm:prSet/>
      <dgm:spPr/>
      <dgm:t>
        <a:bodyPr/>
        <a:lstStyle/>
        <a:p>
          <a:endParaRPr lang="aa-ET"/>
        </a:p>
      </dgm:t>
    </dgm:pt>
    <dgm:pt modelId="{C843FD53-FB90-412E-AEAB-ED4C39A551A6}">
      <dgm:prSet/>
      <dgm:spPr/>
      <dgm:t>
        <a:bodyPr/>
        <a:lstStyle/>
        <a:p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Прочие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7A3119-3711-4D3C-AC0C-F572FCD8CCD0}" type="parTrans" cxnId="{93BC6935-376B-4E90-AF8B-30EEE5CBD0D4}">
      <dgm:prSet/>
      <dgm:spPr/>
      <dgm:t>
        <a:bodyPr/>
        <a:lstStyle/>
        <a:p>
          <a:endParaRPr lang="aa-ET"/>
        </a:p>
      </dgm:t>
    </dgm:pt>
    <dgm:pt modelId="{041EF14E-76E7-4DDD-8000-174F34A14350}" type="sibTrans" cxnId="{93BC6935-376B-4E90-AF8B-30EEE5CBD0D4}">
      <dgm:prSet/>
      <dgm:spPr/>
      <dgm:t>
        <a:bodyPr/>
        <a:lstStyle/>
        <a:p>
          <a:endParaRPr lang="aa-ET"/>
        </a:p>
      </dgm:t>
    </dgm:pt>
    <dgm:pt modelId="{B7088439-6EED-409A-AD4B-5C1757ECFD08}">
      <dgm:prSet/>
      <dgm:spPr/>
      <dgm:t>
        <a:bodyPr/>
        <a:lstStyle/>
        <a:p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22 проекта на сумму  34,3 млрд.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FEB577-2F12-40F8-BDB5-448E3EA0CBD5}" type="parTrans" cxnId="{08A6C7DE-13CB-48AA-9C78-894012B27FC5}">
      <dgm:prSet/>
      <dgm:spPr/>
      <dgm:t>
        <a:bodyPr/>
        <a:lstStyle/>
        <a:p>
          <a:endParaRPr lang="aa-ET"/>
        </a:p>
      </dgm:t>
    </dgm:pt>
    <dgm:pt modelId="{BC134A4E-169D-496F-B83B-86E2776C0329}" type="sibTrans" cxnId="{08A6C7DE-13CB-48AA-9C78-894012B27FC5}">
      <dgm:prSet/>
      <dgm:spPr/>
      <dgm:t>
        <a:bodyPr/>
        <a:lstStyle/>
        <a:p>
          <a:endParaRPr lang="aa-ET"/>
        </a:p>
      </dgm:t>
    </dgm:pt>
    <dgm:pt modelId="{9B58795B-4DBF-4B4F-BFB6-8C4BE680D823}">
      <dgm:prSet/>
      <dgm:spPr/>
      <dgm:t>
        <a:bodyPr/>
        <a:lstStyle/>
        <a:p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(24,2 млрд.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ДМС – 92,4%)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BA5D5A-559F-40C4-A606-5359FF4A10D1}" type="parTrans" cxnId="{FF8C3D37-FA0A-41EF-8566-AE9CF224C4D0}">
      <dgm:prSet/>
      <dgm:spPr/>
      <dgm:t>
        <a:bodyPr/>
        <a:lstStyle/>
        <a:p>
          <a:endParaRPr lang="aa-ET"/>
        </a:p>
      </dgm:t>
    </dgm:pt>
    <dgm:pt modelId="{92AE6E7C-E000-4629-81AE-E34AEA858EEE}" type="sibTrans" cxnId="{FF8C3D37-FA0A-41EF-8566-AE9CF224C4D0}">
      <dgm:prSet/>
      <dgm:spPr/>
      <dgm:t>
        <a:bodyPr/>
        <a:lstStyle/>
        <a:p>
          <a:endParaRPr lang="aa-ET"/>
        </a:p>
      </dgm:t>
    </dgm:pt>
    <dgm:pt modelId="{E97AA95C-DCCC-4E65-9B6F-DBAFF06D278B}">
      <dgm:prSet/>
      <dgm:spPr/>
      <dgm:t>
        <a:bodyPr/>
        <a:lstStyle/>
        <a:p>
          <a:r>
            <a:rPr lang="ru-RU" b="0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 проекта на сумму 2,7 млрд. тнг. 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37278E-0B6A-4CA0-8CCA-71CB44D85629}" type="parTrans" cxnId="{83B049DD-A5A7-404B-9E24-0E1D486801BF}">
      <dgm:prSet/>
      <dgm:spPr/>
      <dgm:t>
        <a:bodyPr/>
        <a:lstStyle/>
        <a:p>
          <a:endParaRPr lang="aa-ET"/>
        </a:p>
      </dgm:t>
    </dgm:pt>
    <dgm:pt modelId="{88D175D0-5107-4FC9-8025-9575CF8967B6}" type="sibTrans" cxnId="{83B049DD-A5A7-404B-9E24-0E1D486801BF}">
      <dgm:prSet/>
      <dgm:spPr/>
      <dgm:t>
        <a:bodyPr/>
        <a:lstStyle/>
        <a:p>
          <a:endParaRPr lang="aa-ET"/>
        </a:p>
      </dgm:t>
    </dgm:pt>
    <dgm:pt modelId="{E6A5C297-631E-440E-B891-886AADF51D8F}">
      <dgm:prSet/>
      <dgm:spPr/>
      <dgm:t>
        <a:bodyPr/>
        <a:lstStyle/>
        <a:p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(1,9 млрд.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ДМС – 88,7%)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554F43-0B57-4247-B478-7D5BD657F78A}" type="parTrans" cxnId="{59856864-0517-4CCD-8A8A-38104B5D41BD}">
      <dgm:prSet/>
      <dgm:spPr/>
      <dgm:t>
        <a:bodyPr/>
        <a:lstStyle/>
        <a:p>
          <a:endParaRPr lang="aa-ET"/>
        </a:p>
      </dgm:t>
    </dgm:pt>
    <dgm:pt modelId="{F38E7C86-5FDE-48DA-8B00-626EF81CEC0E}" type="sibTrans" cxnId="{59856864-0517-4CCD-8A8A-38104B5D41BD}">
      <dgm:prSet/>
      <dgm:spPr/>
      <dgm:t>
        <a:bodyPr/>
        <a:lstStyle/>
        <a:p>
          <a:endParaRPr lang="aa-ET"/>
        </a:p>
      </dgm:t>
    </dgm:pt>
    <dgm:pt modelId="{78DC7E2C-7E3F-4C6A-9A82-E024761D7671}">
      <dgm:prSet/>
      <dgm:spPr/>
      <dgm:t>
        <a:bodyPr/>
        <a:lstStyle/>
        <a:p>
          <a:r>
            <a:rPr lang="ru-RU" b="0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(117,5 млн. тнг. ДМС – 92,7%)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D36DCA-0E3D-4B48-B151-6F9C628EC62C}" type="parTrans" cxnId="{57ABCB9A-40FD-49EB-BF12-DC26CE261399}">
      <dgm:prSet/>
      <dgm:spPr/>
      <dgm:t>
        <a:bodyPr/>
        <a:lstStyle/>
        <a:p>
          <a:endParaRPr lang="aa-ET"/>
        </a:p>
      </dgm:t>
    </dgm:pt>
    <dgm:pt modelId="{B55DD2D4-7119-4960-ADCE-9B89B128EF8C}" type="sibTrans" cxnId="{57ABCB9A-40FD-49EB-BF12-DC26CE261399}">
      <dgm:prSet/>
      <dgm:spPr/>
      <dgm:t>
        <a:bodyPr/>
        <a:lstStyle/>
        <a:p>
          <a:endParaRPr lang="aa-ET"/>
        </a:p>
      </dgm:t>
    </dgm:pt>
    <dgm:pt modelId="{62F65BD3-5E8B-41DC-B80A-94BC286C670C}">
      <dgm:prSet/>
      <dgm:spPr/>
      <dgm:t>
        <a:bodyPr/>
        <a:lstStyle/>
        <a:p>
          <a:r>
            <a:rPr lang="ru-RU" b="0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(3,9 млрд. тнг. ДМС – 77,7%)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8C232E-E842-4751-B69B-10AD7845C5BA}" type="parTrans" cxnId="{CCF25147-9E74-4CCD-90BE-E58CEB98818E}">
      <dgm:prSet/>
      <dgm:spPr/>
      <dgm:t>
        <a:bodyPr/>
        <a:lstStyle/>
        <a:p>
          <a:endParaRPr lang="aa-ET"/>
        </a:p>
      </dgm:t>
    </dgm:pt>
    <dgm:pt modelId="{952BFEFC-BA4A-4D97-924A-BE514D5A8958}" type="sibTrans" cxnId="{CCF25147-9E74-4CCD-90BE-E58CEB98818E}">
      <dgm:prSet/>
      <dgm:spPr/>
      <dgm:t>
        <a:bodyPr/>
        <a:lstStyle/>
        <a:p>
          <a:endParaRPr lang="aa-ET"/>
        </a:p>
      </dgm:t>
    </dgm:pt>
    <dgm:pt modelId="{90820F54-B75E-4A28-9450-8525880E8852}">
      <dgm:prSet/>
      <dgm:spPr/>
      <dgm:t>
        <a:bodyPr/>
        <a:lstStyle/>
        <a:p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(ДМС – 77,4%)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F664CD-5184-4EA0-88A6-FBE21B35E7DA}" type="parTrans" cxnId="{AA20DEB9-D8A2-469E-BD4B-8C2A2BF42DEF}">
      <dgm:prSet/>
      <dgm:spPr/>
      <dgm:t>
        <a:bodyPr/>
        <a:lstStyle/>
        <a:p>
          <a:endParaRPr lang="aa-ET"/>
        </a:p>
      </dgm:t>
    </dgm:pt>
    <dgm:pt modelId="{6E622F11-74AE-4121-9F8D-DF96C9F75656}" type="sibTrans" cxnId="{AA20DEB9-D8A2-469E-BD4B-8C2A2BF42DEF}">
      <dgm:prSet/>
      <dgm:spPr/>
      <dgm:t>
        <a:bodyPr/>
        <a:lstStyle/>
        <a:p>
          <a:endParaRPr lang="aa-ET"/>
        </a:p>
      </dgm:t>
    </dgm:pt>
    <dgm:pt modelId="{B1706E00-6725-4DE9-B406-9545D9FEED1C}">
      <dgm:prSet/>
      <dgm:spPr/>
      <dgm:t>
        <a:bodyPr/>
        <a:lstStyle/>
        <a:p>
          <a:r>
            <a:rPr lang="ru-RU" b="0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 проектов на сумму 16,5 млрд. тнг. 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D36254-3256-467A-9F0B-C3E62280FF10}" type="sibTrans" cxnId="{A116EEAC-C4C3-4AED-91FF-7B46C7570038}">
      <dgm:prSet/>
      <dgm:spPr/>
      <dgm:t>
        <a:bodyPr/>
        <a:lstStyle/>
        <a:p>
          <a:endParaRPr lang="aa-ET"/>
        </a:p>
      </dgm:t>
    </dgm:pt>
    <dgm:pt modelId="{C32DFE31-0895-436F-90FA-D17E289D16BC}" type="parTrans" cxnId="{A116EEAC-C4C3-4AED-91FF-7B46C7570038}">
      <dgm:prSet/>
      <dgm:spPr/>
      <dgm:t>
        <a:bodyPr/>
        <a:lstStyle/>
        <a:p>
          <a:endParaRPr lang="aa-ET"/>
        </a:p>
      </dgm:t>
    </dgm:pt>
    <dgm:pt modelId="{768B927C-5752-4706-8CCB-9B2A4CBEB23B}">
      <dgm:prSet/>
      <dgm:spPr/>
      <dgm:t>
        <a:bodyPr/>
        <a:lstStyle/>
        <a:p>
          <a:r>
            <a:rPr lang="ru-RU" b="0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 проектов на сумму  5,6 млрд. тнг. 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30CFEE-D3CF-4ED5-AE7A-F719E1655B28}" type="sibTrans" cxnId="{DE6A01BC-F60F-4A81-8BFE-8E84430BACAB}">
      <dgm:prSet/>
      <dgm:spPr/>
      <dgm:t>
        <a:bodyPr/>
        <a:lstStyle/>
        <a:p>
          <a:endParaRPr lang="aa-ET"/>
        </a:p>
      </dgm:t>
    </dgm:pt>
    <dgm:pt modelId="{F2249D74-54A0-4363-9775-83A3019E1C33}" type="parTrans" cxnId="{DE6A01BC-F60F-4A81-8BFE-8E84430BACAB}">
      <dgm:prSet/>
      <dgm:spPr/>
      <dgm:t>
        <a:bodyPr/>
        <a:lstStyle/>
        <a:p>
          <a:endParaRPr lang="aa-ET"/>
        </a:p>
      </dgm:t>
    </dgm:pt>
    <dgm:pt modelId="{96F43010-B33A-42F3-B07A-7DC79A0D8E07}">
      <dgm:prSet/>
      <dgm:spPr/>
      <dgm:t>
        <a:bodyPr/>
        <a:lstStyle/>
        <a:p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проект на сумму 391,6 млн. </a:t>
          </a:r>
          <a:r>
            <a:rPr lang="ru-RU" b="0" i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aa-ET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278CA2-39E5-4354-8C0D-37E7C73DBFF1}" type="sibTrans" cxnId="{FBDFCD33-0D9D-4C4E-9B80-812DE97E718F}">
      <dgm:prSet/>
      <dgm:spPr/>
      <dgm:t>
        <a:bodyPr/>
        <a:lstStyle/>
        <a:p>
          <a:endParaRPr lang="aa-ET"/>
        </a:p>
      </dgm:t>
    </dgm:pt>
    <dgm:pt modelId="{8D8EBBAE-E5C7-4268-9E57-E0673D452E81}" type="parTrans" cxnId="{FBDFCD33-0D9D-4C4E-9B80-812DE97E718F}">
      <dgm:prSet/>
      <dgm:spPr/>
      <dgm:t>
        <a:bodyPr/>
        <a:lstStyle/>
        <a:p>
          <a:endParaRPr lang="aa-ET"/>
        </a:p>
      </dgm:t>
    </dgm:pt>
    <dgm:pt modelId="{0B766942-C0EE-4109-88B8-8EB3B22AB738}" type="pres">
      <dgm:prSet presAssocID="{287D8CAC-5CA0-4A94-8F65-F81406C0595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33B4970-E185-43CD-B8BB-3EF2BEC692F6}" type="pres">
      <dgm:prSet presAssocID="{EFB57E26-9B20-4F59-B875-097627B572B3}" presName="hierRoot1" presStyleCnt="0">
        <dgm:presLayoutVars>
          <dgm:hierBranch val="init"/>
        </dgm:presLayoutVars>
      </dgm:prSet>
      <dgm:spPr/>
    </dgm:pt>
    <dgm:pt modelId="{DF1BFA5D-DE4C-4B38-A045-E088DCF2906D}" type="pres">
      <dgm:prSet presAssocID="{EFB57E26-9B20-4F59-B875-097627B572B3}" presName="rootComposite1" presStyleCnt="0"/>
      <dgm:spPr/>
    </dgm:pt>
    <dgm:pt modelId="{D221C6FA-4BBC-4255-B8C1-793924494418}" type="pres">
      <dgm:prSet presAssocID="{EFB57E26-9B20-4F59-B875-097627B572B3}" presName="rootText1" presStyleLbl="node0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14BEEB8-A746-401E-9318-AF2AF0F0675B}" type="pres">
      <dgm:prSet presAssocID="{EFB57E26-9B20-4F59-B875-097627B572B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0349E82-1393-4F4A-9F26-1E60F5FECBDB}" type="pres">
      <dgm:prSet presAssocID="{EFB57E26-9B20-4F59-B875-097627B572B3}" presName="hierChild2" presStyleCnt="0"/>
      <dgm:spPr/>
    </dgm:pt>
    <dgm:pt modelId="{FE25DDFF-F344-433C-AC48-37B2F5DD1DF0}" type="pres">
      <dgm:prSet presAssocID="{CEFEB577-2F12-40F8-BDB5-448E3EA0CBD5}" presName="Name37" presStyleLbl="parChTrans1D2" presStyleIdx="0" presStyleCnt="5"/>
      <dgm:spPr/>
      <dgm:t>
        <a:bodyPr/>
        <a:lstStyle/>
        <a:p>
          <a:endParaRPr lang="ru-RU"/>
        </a:p>
      </dgm:t>
    </dgm:pt>
    <dgm:pt modelId="{18BEE9A2-CD2B-4917-9FB5-DB1B189714A6}" type="pres">
      <dgm:prSet presAssocID="{B7088439-6EED-409A-AD4B-5C1757ECFD08}" presName="hierRoot2" presStyleCnt="0">
        <dgm:presLayoutVars>
          <dgm:hierBranch val="init"/>
        </dgm:presLayoutVars>
      </dgm:prSet>
      <dgm:spPr/>
    </dgm:pt>
    <dgm:pt modelId="{93657D54-26C0-484C-8508-4A109FD7E3A9}" type="pres">
      <dgm:prSet presAssocID="{B7088439-6EED-409A-AD4B-5C1757ECFD08}" presName="rootComposite" presStyleCnt="0"/>
      <dgm:spPr/>
    </dgm:pt>
    <dgm:pt modelId="{43AFA8EE-A348-48E1-A244-36F855EE86C4}" type="pres">
      <dgm:prSet presAssocID="{B7088439-6EED-409A-AD4B-5C1757ECFD08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8E24400-80CD-435E-9F2B-950FB62C30BF}" type="pres">
      <dgm:prSet presAssocID="{B7088439-6EED-409A-AD4B-5C1757ECFD08}" presName="rootConnector" presStyleLbl="node2" presStyleIdx="0" presStyleCnt="5"/>
      <dgm:spPr/>
      <dgm:t>
        <a:bodyPr/>
        <a:lstStyle/>
        <a:p>
          <a:endParaRPr lang="ru-RU"/>
        </a:p>
      </dgm:t>
    </dgm:pt>
    <dgm:pt modelId="{36A7320B-580B-4DEB-A03E-4E2D73A05A00}" type="pres">
      <dgm:prSet presAssocID="{B7088439-6EED-409A-AD4B-5C1757ECFD08}" presName="hierChild4" presStyleCnt="0"/>
      <dgm:spPr/>
    </dgm:pt>
    <dgm:pt modelId="{588A54B3-4245-4DB7-A693-8AFD475FB921}" type="pres">
      <dgm:prSet presAssocID="{55BA5D5A-559F-40C4-A606-5359FF4A10D1}" presName="Name37" presStyleLbl="parChTrans1D3" presStyleIdx="0" presStyleCnt="5"/>
      <dgm:spPr/>
      <dgm:t>
        <a:bodyPr/>
        <a:lstStyle/>
        <a:p>
          <a:endParaRPr lang="ru-RU"/>
        </a:p>
      </dgm:t>
    </dgm:pt>
    <dgm:pt modelId="{67CCCF76-2D83-4580-8589-7107D22555C7}" type="pres">
      <dgm:prSet presAssocID="{9B58795B-4DBF-4B4F-BFB6-8C4BE680D823}" presName="hierRoot2" presStyleCnt="0">
        <dgm:presLayoutVars>
          <dgm:hierBranch val="init"/>
        </dgm:presLayoutVars>
      </dgm:prSet>
      <dgm:spPr/>
    </dgm:pt>
    <dgm:pt modelId="{8A97AD55-47A2-4C06-AB51-EC25657FED48}" type="pres">
      <dgm:prSet presAssocID="{9B58795B-4DBF-4B4F-BFB6-8C4BE680D823}" presName="rootComposite" presStyleCnt="0"/>
      <dgm:spPr/>
    </dgm:pt>
    <dgm:pt modelId="{62FA86B9-E358-4F3B-B38F-30D0C4FC0960}" type="pres">
      <dgm:prSet presAssocID="{9B58795B-4DBF-4B4F-BFB6-8C4BE680D823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B2F5CC-20B4-45ED-A7FB-3A59E31BE505}" type="pres">
      <dgm:prSet presAssocID="{9B58795B-4DBF-4B4F-BFB6-8C4BE680D823}" presName="rootConnector" presStyleLbl="node3" presStyleIdx="0" presStyleCnt="5"/>
      <dgm:spPr/>
      <dgm:t>
        <a:bodyPr/>
        <a:lstStyle/>
        <a:p>
          <a:endParaRPr lang="ru-RU"/>
        </a:p>
      </dgm:t>
    </dgm:pt>
    <dgm:pt modelId="{D5AB652B-C754-4EA8-8566-D0184AD1A535}" type="pres">
      <dgm:prSet presAssocID="{9B58795B-4DBF-4B4F-BFB6-8C4BE680D823}" presName="hierChild4" presStyleCnt="0"/>
      <dgm:spPr/>
    </dgm:pt>
    <dgm:pt modelId="{70D39EA8-EA99-4354-B3AF-02A976497B9D}" type="pres">
      <dgm:prSet presAssocID="{9B58795B-4DBF-4B4F-BFB6-8C4BE680D823}" presName="hierChild5" presStyleCnt="0"/>
      <dgm:spPr/>
    </dgm:pt>
    <dgm:pt modelId="{CFA43997-EAE1-4FF2-8067-36732C1D93E0}" type="pres">
      <dgm:prSet presAssocID="{B7088439-6EED-409A-AD4B-5C1757ECFD08}" presName="hierChild5" presStyleCnt="0"/>
      <dgm:spPr/>
    </dgm:pt>
    <dgm:pt modelId="{8034D1FC-B75B-41BC-AEB6-6A7F619FDB0E}" type="pres">
      <dgm:prSet presAssocID="{EFB57E26-9B20-4F59-B875-097627B572B3}" presName="hierChild3" presStyleCnt="0"/>
      <dgm:spPr/>
    </dgm:pt>
    <dgm:pt modelId="{BF9991F0-CD95-4D87-8369-91D504EC59F1}" type="pres">
      <dgm:prSet presAssocID="{25CEFDED-D6E4-4C70-A41F-F7187F8C6974}" presName="hierRoot1" presStyleCnt="0">
        <dgm:presLayoutVars>
          <dgm:hierBranch val="init"/>
        </dgm:presLayoutVars>
      </dgm:prSet>
      <dgm:spPr/>
    </dgm:pt>
    <dgm:pt modelId="{30406ADD-FD50-400D-B5B4-F43446C302A6}" type="pres">
      <dgm:prSet presAssocID="{25CEFDED-D6E4-4C70-A41F-F7187F8C6974}" presName="rootComposite1" presStyleCnt="0"/>
      <dgm:spPr/>
    </dgm:pt>
    <dgm:pt modelId="{5DEE5AEC-5E4F-4738-8545-249832825CB4}" type="pres">
      <dgm:prSet presAssocID="{25CEFDED-D6E4-4C70-A41F-F7187F8C6974}" presName="rootText1" presStyleLbl="node0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CBF38C-B62F-4382-9193-ABA48314C259}" type="pres">
      <dgm:prSet presAssocID="{25CEFDED-D6E4-4C70-A41F-F7187F8C697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46116A9-0DFB-47D0-933D-0D42D19F6824}" type="pres">
      <dgm:prSet presAssocID="{25CEFDED-D6E4-4C70-A41F-F7187F8C6974}" presName="hierChild2" presStyleCnt="0"/>
      <dgm:spPr/>
    </dgm:pt>
    <dgm:pt modelId="{1D26E385-6252-426E-B06B-FF678F5D3F1C}" type="pres">
      <dgm:prSet presAssocID="{B637278E-0B6A-4CA0-8CCA-71CB44D85629}" presName="Name37" presStyleLbl="parChTrans1D2" presStyleIdx="1" presStyleCnt="5"/>
      <dgm:spPr/>
      <dgm:t>
        <a:bodyPr/>
        <a:lstStyle/>
        <a:p>
          <a:endParaRPr lang="ru-RU"/>
        </a:p>
      </dgm:t>
    </dgm:pt>
    <dgm:pt modelId="{A0CFCF0E-EDC1-4024-B9B1-19037FBB04B1}" type="pres">
      <dgm:prSet presAssocID="{E97AA95C-DCCC-4E65-9B6F-DBAFF06D278B}" presName="hierRoot2" presStyleCnt="0">
        <dgm:presLayoutVars>
          <dgm:hierBranch val="init"/>
        </dgm:presLayoutVars>
      </dgm:prSet>
      <dgm:spPr/>
    </dgm:pt>
    <dgm:pt modelId="{9FAB0E09-ADBB-429F-BAA1-9B8CB5DDCEF2}" type="pres">
      <dgm:prSet presAssocID="{E97AA95C-DCCC-4E65-9B6F-DBAFF06D278B}" presName="rootComposite" presStyleCnt="0"/>
      <dgm:spPr/>
    </dgm:pt>
    <dgm:pt modelId="{F0C266EB-E85D-4869-8D3D-55737012AE39}" type="pres">
      <dgm:prSet presAssocID="{E97AA95C-DCCC-4E65-9B6F-DBAFF06D278B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21EF93-8241-4578-95A9-0E36E1F694EF}" type="pres">
      <dgm:prSet presAssocID="{E97AA95C-DCCC-4E65-9B6F-DBAFF06D278B}" presName="rootConnector" presStyleLbl="node2" presStyleIdx="1" presStyleCnt="5"/>
      <dgm:spPr/>
      <dgm:t>
        <a:bodyPr/>
        <a:lstStyle/>
        <a:p>
          <a:endParaRPr lang="ru-RU"/>
        </a:p>
      </dgm:t>
    </dgm:pt>
    <dgm:pt modelId="{895EC69B-35FC-4D39-BAF0-868959C23585}" type="pres">
      <dgm:prSet presAssocID="{E97AA95C-DCCC-4E65-9B6F-DBAFF06D278B}" presName="hierChild4" presStyleCnt="0"/>
      <dgm:spPr/>
    </dgm:pt>
    <dgm:pt modelId="{984782EA-0D48-4E7A-9444-517CA61A2266}" type="pres">
      <dgm:prSet presAssocID="{04554F43-0B57-4247-B478-7D5BD657F78A}" presName="Name37" presStyleLbl="parChTrans1D3" presStyleIdx="1" presStyleCnt="5"/>
      <dgm:spPr/>
      <dgm:t>
        <a:bodyPr/>
        <a:lstStyle/>
        <a:p>
          <a:endParaRPr lang="ru-RU"/>
        </a:p>
      </dgm:t>
    </dgm:pt>
    <dgm:pt modelId="{9733C5BD-CE1C-495A-B016-75B0F55F0C23}" type="pres">
      <dgm:prSet presAssocID="{E6A5C297-631E-440E-B891-886AADF51D8F}" presName="hierRoot2" presStyleCnt="0">
        <dgm:presLayoutVars>
          <dgm:hierBranch val="init"/>
        </dgm:presLayoutVars>
      </dgm:prSet>
      <dgm:spPr/>
    </dgm:pt>
    <dgm:pt modelId="{86823DCF-1315-46FA-BED8-C4256C433719}" type="pres">
      <dgm:prSet presAssocID="{E6A5C297-631E-440E-B891-886AADF51D8F}" presName="rootComposite" presStyleCnt="0"/>
      <dgm:spPr/>
    </dgm:pt>
    <dgm:pt modelId="{8E96B261-FA7D-460A-B3CD-AACC210ACEE8}" type="pres">
      <dgm:prSet presAssocID="{E6A5C297-631E-440E-B891-886AADF51D8F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7665D6-A33C-4B44-A10A-91F97A1F79A7}" type="pres">
      <dgm:prSet presAssocID="{E6A5C297-631E-440E-B891-886AADF51D8F}" presName="rootConnector" presStyleLbl="node3" presStyleIdx="1" presStyleCnt="5"/>
      <dgm:spPr/>
      <dgm:t>
        <a:bodyPr/>
        <a:lstStyle/>
        <a:p>
          <a:endParaRPr lang="ru-RU"/>
        </a:p>
      </dgm:t>
    </dgm:pt>
    <dgm:pt modelId="{E72993DF-8949-4C74-B96C-C21773D674B5}" type="pres">
      <dgm:prSet presAssocID="{E6A5C297-631E-440E-B891-886AADF51D8F}" presName="hierChild4" presStyleCnt="0"/>
      <dgm:spPr/>
    </dgm:pt>
    <dgm:pt modelId="{34C5FE54-25FA-405C-AEA8-B65014E2594F}" type="pres">
      <dgm:prSet presAssocID="{E6A5C297-631E-440E-B891-886AADF51D8F}" presName="hierChild5" presStyleCnt="0"/>
      <dgm:spPr/>
    </dgm:pt>
    <dgm:pt modelId="{A330E8E1-5A2B-4FF9-A666-11D88C0E0B22}" type="pres">
      <dgm:prSet presAssocID="{E97AA95C-DCCC-4E65-9B6F-DBAFF06D278B}" presName="hierChild5" presStyleCnt="0"/>
      <dgm:spPr/>
    </dgm:pt>
    <dgm:pt modelId="{A9982F94-9BD8-4628-8BA2-1A31321F6E2B}" type="pres">
      <dgm:prSet presAssocID="{25CEFDED-D6E4-4C70-A41F-F7187F8C6974}" presName="hierChild3" presStyleCnt="0"/>
      <dgm:spPr/>
    </dgm:pt>
    <dgm:pt modelId="{ED7499B9-E7A4-4DD8-8311-D3C16F9D00B6}" type="pres">
      <dgm:prSet presAssocID="{C0231FF8-7E8F-4F19-8D10-6CF3B18CEADB}" presName="hierRoot1" presStyleCnt="0">
        <dgm:presLayoutVars>
          <dgm:hierBranch val="init"/>
        </dgm:presLayoutVars>
      </dgm:prSet>
      <dgm:spPr/>
    </dgm:pt>
    <dgm:pt modelId="{8C928D54-B878-400F-9CDC-AE4D318D0DDC}" type="pres">
      <dgm:prSet presAssocID="{C0231FF8-7E8F-4F19-8D10-6CF3B18CEADB}" presName="rootComposite1" presStyleCnt="0"/>
      <dgm:spPr/>
    </dgm:pt>
    <dgm:pt modelId="{1015D0A6-2CD6-4F52-9803-B28D4C2BD7BA}" type="pres">
      <dgm:prSet presAssocID="{C0231FF8-7E8F-4F19-8D10-6CF3B18CEADB}" presName="rootText1" presStyleLbl="node0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E7C863-F784-435E-8FCF-D0AD272E058F}" type="pres">
      <dgm:prSet presAssocID="{C0231FF8-7E8F-4F19-8D10-6CF3B18CEAD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4AE2E60-DA80-4B06-9C1C-B5593B73C50D}" type="pres">
      <dgm:prSet presAssocID="{C0231FF8-7E8F-4F19-8D10-6CF3B18CEADB}" presName="hierChild2" presStyleCnt="0"/>
      <dgm:spPr/>
    </dgm:pt>
    <dgm:pt modelId="{76A48235-D4E3-4EB7-8057-0804D2CCC73D}" type="pres">
      <dgm:prSet presAssocID="{8D8EBBAE-E5C7-4268-9E57-E0673D452E81}" presName="Name37" presStyleLbl="parChTrans1D2" presStyleIdx="2" presStyleCnt="5"/>
      <dgm:spPr/>
      <dgm:t>
        <a:bodyPr/>
        <a:lstStyle/>
        <a:p>
          <a:endParaRPr lang="ru-RU"/>
        </a:p>
      </dgm:t>
    </dgm:pt>
    <dgm:pt modelId="{E0378723-5BD9-489F-B51D-1B78D231B7AE}" type="pres">
      <dgm:prSet presAssocID="{96F43010-B33A-42F3-B07A-7DC79A0D8E07}" presName="hierRoot2" presStyleCnt="0">
        <dgm:presLayoutVars>
          <dgm:hierBranch val="init"/>
        </dgm:presLayoutVars>
      </dgm:prSet>
      <dgm:spPr/>
    </dgm:pt>
    <dgm:pt modelId="{B0ABF3A8-998D-47C7-B080-36E51741D82A}" type="pres">
      <dgm:prSet presAssocID="{96F43010-B33A-42F3-B07A-7DC79A0D8E07}" presName="rootComposite" presStyleCnt="0"/>
      <dgm:spPr/>
    </dgm:pt>
    <dgm:pt modelId="{062C2335-01BE-4D7F-8D0B-C1DC8BC6BFB6}" type="pres">
      <dgm:prSet presAssocID="{96F43010-B33A-42F3-B07A-7DC79A0D8E07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F7E690-D197-478D-BAE8-880997CC073C}" type="pres">
      <dgm:prSet presAssocID="{96F43010-B33A-42F3-B07A-7DC79A0D8E07}" presName="rootConnector" presStyleLbl="node2" presStyleIdx="2" presStyleCnt="5"/>
      <dgm:spPr/>
      <dgm:t>
        <a:bodyPr/>
        <a:lstStyle/>
        <a:p>
          <a:endParaRPr lang="ru-RU"/>
        </a:p>
      </dgm:t>
    </dgm:pt>
    <dgm:pt modelId="{A632E1FC-F9EB-4D61-BAAC-30A22655C2E1}" type="pres">
      <dgm:prSet presAssocID="{96F43010-B33A-42F3-B07A-7DC79A0D8E07}" presName="hierChild4" presStyleCnt="0"/>
      <dgm:spPr/>
    </dgm:pt>
    <dgm:pt modelId="{6BAD8715-6A06-457B-8A5E-E2779B6DEE1B}" type="pres">
      <dgm:prSet presAssocID="{7AD36DCA-0E3D-4B48-B151-6F9C628EC62C}" presName="Name37" presStyleLbl="parChTrans1D3" presStyleIdx="2" presStyleCnt="5"/>
      <dgm:spPr/>
      <dgm:t>
        <a:bodyPr/>
        <a:lstStyle/>
        <a:p>
          <a:endParaRPr lang="ru-RU"/>
        </a:p>
      </dgm:t>
    </dgm:pt>
    <dgm:pt modelId="{13CD0CAC-3E25-4784-B142-F593AB28E5A9}" type="pres">
      <dgm:prSet presAssocID="{78DC7E2C-7E3F-4C6A-9A82-E024761D7671}" presName="hierRoot2" presStyleCnt="0">
        <dgm:presLayoutVars>
          <dgm:hierBranch val="init"/>
        </dgm:presLayoutVars>
      </dgm:prSet>
      <dgm:spPr/>
    </dgm:pt>
    <dgm:pt modelId="{174A83EB-E808-457C-AD3C-9EE68CFDF170}" type="pres">
      <dgm:prSet presAssocID="{78DC7E2C-7E3F-4C6A-9A82-E024761D7671}" presName="rootComposite" presStyleCnt="0"/>
      <dgm:spPr/>
    </dgm:pt>
    <dgm:pt modelId="{96AB35F6-DD8E-40D3-AB4A-D161B5977E92}" type="pres">
      <dgm:prSet presAssocID="{78DC7E2C-7E3F-4C6A-9A82-E024761D7671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EF8767-E4B5-44D5-BD13-05F1E91F7AB8}" type="pres">
      <dgm:prSet presAssocID="{78DC7E2C-7E3F-4C6A-9A82-E024761D7671}" presName="rootConnector" presStyleLbl="node3" presStyleIdx="2" presStyleCnt="5"/>
      <dgm:spPr/>
      <dgm:t>
        <a:bodyPr/>
        <a:lstStyle/>
        <a:p>
          <a:endParaRPr lang="ru-RU"/>
        </a:p>
      </dgm:t>
    </dgm:pt>
    <dgm:pt modelId="{824852C4-BD6E-4C53-8D81-D2571DAFAC6B}" type="pres">
      <dgm:prSet presAssocID="{78DC7E2C-7E3F-4C6A-9A82-E024761D7671}" presName="hierChild4" presStyleCnt="0"/>
      <dgm:spPr/>
    </dgm:pt>
    <dgm:pt modelId="{A5E1ED3B-596B-4235-BE65-F7D4A4DD8451}" type="pres">
      <dgm:prSet presAssocID="{78DC7E2C-7E3F-4C6A-9A82-E024761D7671}" presName="hierChild5" presStyleCnt="0"/>
      <dgm:spPr/>
    </dgm:pt>
    <dgm:pt modelId="{3340424E-D2C6-4C9E-BDC7-51B6BD59EEAC}" type="pres">
      <dgm:prSet presAssocID="{96F43010-B33A-42F3-B07A-7DC79A0D8E07}" presName="hierChild5" presStyleCnt="0"/>
      <dgm:spPr/>
    </dgm:pt>
    <dgm:pt modelId="{360A9736-094B-45DF-B672-2B8A06E4089F}" type="pres">
      <dgm:prSet presAssocID="{C0231FF8-7E8F-4F19-8D10-6CF3B18CEADB}" presName="hierChild3" presStyleCnt="0"/>
      <dgm:spPr/>
    </dgm:pt>
    <dgm:pt modelId="{88BD8739-F2B1-4D9C-B8F6-F3F1CB08F480}" type="pres">
      <dgm:prSet presAssocID="{BB43D10B-2DB2-4AB5-872F-9C01ECD72462}" presName="hierRoot1" presStyleCnt="0">
        <dgm:presLayoutVars>
          <dgm:hierBranch val="init"/>
        </dgm:presLayoutVars>
      </dgm:prSet>
      <dgm:spPr/>
    </dgm:pt>
    <dgm:pt modelId="{C1F706E6-37B0-4D12-A22A-886DC782B5F2}" type="pres">
      <dgm:prSet presAssocID="{BB43D10B-2DB2-4AB5-872F-9C01ECD72462}" presName="rootComposite1" presStyleCnt="0"/>
      <dgm:spPr/>
    </dgm:pt>
    <dgm:pt modelId="{699C1F39-9209-47CD-810B-00910E88EEA4}" type="pres">
      <dgm:prSet presAssocID="{BB43D10B-2DB2-4AB5-872F-9C01ECD72462}" presName="rootText1" presStyleLbl="node0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8C62B2-096F-450A-8D8C-D095077DBC3A}" type="pres">
      <dgm:prSet presAssocID="{BB43D10B-2DB2-4AB5-872F-9C01ECD7246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134F005-B823-4B98-8B2C-73E73DED59DC}" type="pres">
      <dgm:prSet presAssocID="{BB43D10B-2DB2-4AB5-872F-9C01ECD72462}" presName="hierChild2" presStyleCnt="0"/>
      <dgm:spPr/>
    </dgm:pt>
    <dgm:pt modelId="{62849DC2-7C55-4A85-A0CA-0500CBE91BAB}" type="pres">
      <dgm:prSet presAssocID="{F2249D74-54A0-4363-9775-83A3019E1C33}" presName="Name37" presStyleLbl="parChTrans1D2" presStyleIdx="3" presStyleCnt="5"/>
      <dgm:spPr/>
      <dgm:t>
        <a:bodyPr/>
        <a:lstStyle/>
        <a:p>
          <a:endParaRPr lang="ru-RU"/>
        </a:p>
      </dgm:t>
    </dgm:pt>
    <dgm:pt modelId="{250B882F-838C-4023-8C05-356B220A5424}" type="pres">
      <dgm:prSet presAssocID="{768B927C-5752-4706-8CCB-9B2A4CBEB23B}" presName="hierRoot2" presStyleCnt="0">
        <dgm:presLayoutVars>
          <dgm:hierBranch val="init"/>
        </dgm:presLayoutVars>
      </dgm:prSet>
      <dgm:spPr/>
    </dgm:pt>
    <dgm:pt modelId="{DF078245-728C-49E9-807D-6E60A1EE95E1}" type="pres">
      <dgm:prSet presAssocID="{768B927C-5752-4706-8CCB-9B2A4CBEB23B}" presName="rootComposite" presStyleCnt="0"/>
      <dgm:spPr/>
    </dgm:pt>
    <dgm:pt modelId="{1CBFAE72-2AE0-44C0-85B7-E93752DA2476}" type="pres">
      <dgm:prSet presAssocID="{768B927C-5752-4706-8CCB-9B2A4CBEB23B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80163D-0BCE-4237-BC6F-16AA6EE47229}" type="pres">
      <dgm:prSet presAssocID="{768B927C-5752-4706-8CCB-9B2A4CBEB23B}" presName="rootConnector" presStyleLbl="node2" presStyleIdx="3" presStyleCnt="5"/>
      <dgm:spPr/>
      <dgm:t>
        <a:bodyPr/>
        <a:lstStyle/>
        <a:p>
          <a:endParaRPr lang="ru-RU"/>
        </a:p>
      </dgm:t>
    </dgm:pt>
    <dgm:pt modelId="{6F681665-D660-4589-88B3-B9E47D131EE5}" type="pres">
      <dgm:prSet presAssocID="{768B927C-5752-4706-8CCB-9B2A4CBEB23B}" presName="hierChild4" presStyleCnt="0"/>
      <dgm:spPr/>
    </dgm:pt>
    <dgm:pt modelId="{1BE1FAC4-70B8-4579-8EC9-551BFF8FBB61}" type="pres">
      <dgm:prSet presAssocID="{218C232E-E842-4751-B69B-10AD7845C5BA}" presName="Name37" presStyleLbl="parChTrans1D3" presStyleIdx="3" presStyleCnt="5"/>
      <dgm:spPr/>
      <dgm:t>
        <a:bodyPr/>
        <a:lstStyle/>
        <a:p>
          <a:endParaRPr lang="ru-RU"/>
        </a:p>
      </dgm:t>
    </dgm:pt>
    <dgm:pt modelId="{EC998AFB-D9C7-443E-9FF0-6986245761C2}" type="pres">
      <dgm:prSet presAssocID="{62F65BD3-5E8B-41DC-B80A-94BC286C670C}" presName="hierRoot2" presStyleCnt="0">
        <dgm:presLayoutVars>
          <dgm:hierBranch val="init"/>
        </dgm:presLayoutVars>
      </dgm:prSet>
      <dgm:spPr/>
    </dgm:pt>
    <dgm:pt modelId="{F791BAAE-75C5-464C-AD63-CE2E4586092B}" type="pres">
      <dgm:prSet presAssocID="{62F65BD3-5E8B-41DC-B80A-94BC286C670C}" presName="rootComposite" presStyleCnt="0"/>
      <dgm:spPr/>
    </dgm:pt>
    <dgm:pt modelId="{6F65BC2B-81B7-4103-B460-64ED6BEE8FC8}" type="pres">
      <dgm:prSet presAssocID="{62F65BD3-5E8B-41DC-B80A-94BC286C670C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FB96BD-8C85-490F-AC13-6B2457DA2B7A}" type="pres">
      <dgm:prSet presAssocID="{62F65BD3-5E8B-41DC-B80A-94BC286C670C}" presName="rootConnector" presStyleLbl="node3" presStyleIdx="3" presStyleCnt="5"/>
      <dgm:spPr/>
      <dgm:t>
        <a:bodyPr/>
        <a:lstStyle/>
        <a:p>
          <a:endParaRPr lang="ru-RU"/>
        </a:p>
      </dgm:t>
    </dgm:pt>
    <dgm:pt modelId="{7EFAB3E7-1884-4DD2-8FB7-1085FDA2DF2E}" type="pres">
      <dgm:prSet presAssocID="{62F65BD3-5E8B-41DC-B80A-94BC286C670C}" presName="hierChild4" presStyleCnt="0"/>
      <dgm:spPr/>
    </dgm:pt>
    <dgm:pt modelId="{9A7B067C-67C3-49EB-AC3A-9EED16126884}" type="pres">
      <dgm:prSet presAssocID="{62F65BD3-5E8B-41DC-B80A-94BC286C670C}" presName="hierChild5" presStyleCnt="0"/>
      <dgm:spPr/>
    </dgm:pt>
    <dgm:pt modelId="{75490539-8682-4543-90C0-4331D05B0BFA}" type="pres">
      <dgm:prSet presAssocID="{768B927C-5752-4706-8CCB-9B2A4CBEB23B}" presName="hierChild5" presStyleCnt="0"/>
      <dgm:spPr/>
    </dgm:pt>
    <dgm:pt modelId="{4244C2BC-7DE2-4B5D-94A8-5F66C1325E4A}" type="pres">
      <dgm:prSet presAssocID="{BB43D10B-2DB2-4AB5-872F-9C01ECD72462}" presName="hierChild3" presStyleCnt="0"/>
      <dgm:spPr/>
    </dgm:pt>
    <dgm:pt modelId="{67671C6B-944F-4DD6-90A8-2A78543BBC44}" type="pres">
      <dgm:prSet presAssocID="{C843FD53-FB90-412E-AEAB-ED4C39A551A6}" presName="hierRoot1" presStyleCnt="0">
        <dgm:presLayoutVars>
          <dgm:hierBranch val="init"/>
        </dgm:presLayoutVars>
      </dgm:prSet>
      <dgm:spPr/>
    </dgm:pt>
    <dgm:pt modelId="{41E96AEE-38E7-4419-96C1-9E5E14CBE0A3}" type="pres">
      <dgm:prSet presAssocID="{C843FD53-FB90-412E-AEAB-ED4C39A551A6}" presName="rootComposite1" presStyleCnt="0"/>
      <dgm:spPr/>
    </dgm:pt>
    <dgm:pt modelId="{E7BD4DF4-3767-40ED-9047-A55B1F5AC8A6}" type="pres">
      <dgm:prSet presAssocID="{C843FD53-FB90-412E-AEAB-ED4C39A551A6}" presName="rootText1" presStyleLbl="node0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A43F41-C5B0-41BA-A7DF-6079DB44B467}" type="pres">
      <dgm:prSet presAssocID="{C843FD53-FB90-412E-AEAB-ED4C39A551A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602C062-A824-4E0F-8B81-7AD9DF6CFE37}" type="pres">
      <dgm:prSet presAssocID="{C843FD53-FB90-412E-AEAB-ED4C39A551A6}" presName="hierChild2" presStyleCnt="0"/>
      <dgm:spPr/>
    </dgm:pt>
    <dgm:pt modelId="{0142C951-4EB1-4273-85AD-9259E15D7FA1}" type="pres">
      <dgm:prSet presAssocID="{C32DFE31-0895-436F-90FA-D17E289D16BC}" presName="Name37" presStyleLbl="parChTrans1D2" presStyleIdx="4" presStyleCnt="5"/>
      <dgm:spPr/>
      <dgm:t>
        <a:bodyPr/>
        <a:lstStyle/>
        <a:p>
          <a:endParaRPr lang="ru-RU"/>
        </a:p>
      </dgm:t>
    </dgm:pt>
    <dgm:pt modelId="{9CD36263-9FD8-427A-B982-3DF9646B5965}" type="pres">
      <dgm:prSet presAssocID="{B1706E00-6725-4DE9-B406-9545D9FEED1C}" presName="hierRoot2" presStyleCnt="0">
        <dgm:presLayoutVars>
          <dgm:hierBranch val="init"/>
        </dgm:presLayoutVars>
      </dgm:prSet>
      <dgm:spPr/>
    </dgm:pt>
    <dgm:pt modelId="{F63C89C8-FEFF-452B-9835-AD8643D5081F}" type="pres">
      <dgm:prSet presAssocID="{B1706E00-6725-4DE9-B406-9545D9FEED1C}" presName="rootComposite" presStyleCnt="0"/>
      <dgm:spPr/>
    </dgm:pt>
    <dgm:pt modelId="{3260D90B-8373-47F7-B879-F844EB449557}" type="pres">
      <dgm:prSet presAssocID="{B1706E00-6725-4DE9-B406-9545D9FEED1C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5C2FB0-1924-46AD-A77B-0C4194F6E137}" type="pres">
      <dgm:prSet presAssocID="{B1706E00-6725-4DE9-B406-9545D9FEED1C}" presName="rootConnector" presStyleLbl="node2" presStyleIdx="4" presStyleCnt="5"/>
      <dgm:spPr/>
      <dgm:t>
        <a:bodyPr/>
        <a:lstStyle/>
        <a:p>
          <a:endParaRPr lang="ru-RU"/>
        </a:p>
      </dgm:t>
    </dgm:pt>
    <dgm:pt modelId="{6F2F7B6B-95FD-489B-B0F2-CD1AAF351E85}" type="pres">
      <dgm:prSet presAssocID="{B1706E00-6725-4DE9-B406-9545D9FEED1C}" presName="hierChild4" presStyleCnt="0"/>
      <dgm:spPr/>
    </dgm:pt>
    <dgm:pt modelId="{4473BD40-E3AE-42AD-AE10-EE1A54BF1AA5}" type="pres">
      <dgm:prSet presAssocID="{A7F664CD-5184-4EA0-88A6-FBE21B35E7DA}" presName="Name37" presStyleLbl="parChTrans1D3" presStyleIdx="4" presStyleCnt="5"/>
      <dgm:spPr/>
      <dgm:t>
        <a:bodyPr/>
        <a:lstStyle/>
        <a:p>
          <a:endParaRPr lang="ru-RU"/>
        </a:p>
      </dgm:t>
    </dgm:pt>
    <dgm:pt modelId="{2B7905E9-E480-4937-A14C-28D00B2CB8D9}" type="pres">
      <dgm:prSet presAssocID="{90820F54-B75E-4A28-9450-8525880E8852}" presName="hierRoot2" presStyleCnt="0">
        <dgm:presLayoutVars>
          <dgm:hierBranch val="init"/>
        </dgm:presLayoutVars>
      </dgm:prSet>
      <dgm:spPr/>
    </dgm:pt>
    <dgm:pt modelId="{285EDC8F-7C1B-4438-9AB4-81BB9F2F27A3}" type="pres">
      <dgm:prSet presAssocID="{90820F54-B75E-4A28-9450-8525880E8852}" presName="rootComposite" presStyleCnt="0"/>
      <dgm:spPr/>
    </dgm:pt>
    <dgm:pt modelId="{83AB7D9D-91B1-47DC-B6C9-68D32BC37828}" type="pres">
      <dgm:prSet presAssocID="{90820F54-B75E-4A28-9450-8525880E8852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8E648D-A4AF-4CFA-9112-5501A67B2D19}" type="pres">
      <dgm:prSet presAssocID="{90820F54-B75E-4A28-9450-8525880E8852}" presName="rootConnector" presStyleLbl="node3" presStyleIdx="4" presStyleCnt="5"/>
      <dgm:spPr/>
      <dgm:t>
        <a:bodyPr/>
        <a:lstStyle/>
        <a:p>
          <a:endParaRPr lang="ru-RU"/>
        </a:p>
      </dgm:t>
    </dgm:pt>
    <dgm:pt modelId="{6755A3C9-CADD-462C-A131-E552885E0192}" type="pres">
      <dgm:prSet presAssocID="{90820F54-B75E-4A28-9450-8525880E8852}" presName="hierChild4" presStyleCnt="0"/>
      <dgm:spPr/>
    </dgm:pt>
    <dgm:pt modelId="{78A52ADA-A610-49D3-B6BC-9809E64B10F9}" type="pres">
      <dgm:prSet presAssocID="{90820F54-B75E-4A28-9450-8525880E8852}" presName="hierChild5" presStyleCnt="0"/>
      <dgm:spPr/>
    </dgm:pt>
    <dgm:pt modelId="{45BCE123-7D8E-479E-B8F6-B2FD9CD4F791}" type="pres">
      <dgm:prSet presAssocID="{B1706E00-6725-4DE9-B406-9545D9FEED1C}" presName="hierChild5" presStyleCnt="0"/>
      <dgm:spPr/>
    </dgm:pt>
    <dgm:pt modelId="{1DD55717-8375-4CB9-A6C3-94AD1F4E9C52}" type="pres">
      <dgm:prSet presAssocID="{C843FD53-FB90-412E-AEAB-ED4C39A551A6}" presName="hierChild3" presStyleCnt="0"/>
      <dgm:spPr/>
    </dgm:pt>
  </dgm:ptLst>
  <dgm:cxnLst>
    <dgm:cxn modelId="{F258671D-AB0E-4E81-B02D-B1B40E2EFD06}" type="presOf" srcId="{25CEFDED-D6E4-4C70-A41F-F7187F8C6974}" destId="{5DEE5AEC-5E4F-4738-8545-249832825CB4}" srcOrd="0" destOrd="0" presId="urn:microsoft.com/office/officeart/2005/8/layout/orgChart1"/>
    <dgm:cxn modelId="{C18B7807-5D39-41CA-BC7B-EA926512B3C5}" type="presOf" srcId="{25CEFDED-D6E4-4C70-A41F-F7187F8C6974}" destId="{05CBF38C-B62F-4382-9193-ABA48314C259}" srcOrd="1" destOrd="0" presId="urn:microsoft.com/office/officeart/2005/8/layout/orgChart1"/>
    <dgm:cxn modelId="{DD0F046D-9106-4070-849A-F70ED08A15EA}" type="presOf" srcId="{E6A5C297-631E-440E-B891-886AADF51D8F}" destId="{8E96B261-FA7D-460A-B3CD-AACC210ACEE8}" srcOrd="0" destOrd="0" presId="urn:microsoft.com/office/officeart/2005/8/layout/orgChart1"/>
    <dgm:cxn modelId="{4EA35124-D66C-4B68-9BC2-BEAEC085A7B9}" type="presOf" srcId="{EFB57E26-9B20-4F59-B875-097627B572B3}" destId="{214BEEB8-A746-401E-9318-AF2AF0F0675B}" srcOrd="1" destOrd="0" presId="urn:microsoft.com/office/officeart/2005/8/layout/orgChart1"/>
    <dgm:cxn modelId="{25FD898D-AAF8-419D-BDAC-1AD71AA88DA1}" type="presOf" srcId="{55BA5D5A-559F-40C4-A606-5359FF4A10D1}" destId="{588A54B3-4245-4DB7-A693-8AFD475FB921}" srcOrd="0" destOrd="0" presId="urn:microsoft.com/office/officeart/2005/8/layout/orgChart1"/>
    <dgm:cxn modelId="{57ABCB9A-40FD-49EB-BF12-DC26CE261399}" srcId="{96F43010-B33A-42F3-B07A-7DC79A0D8E07}" destId="{78DC7E2C-7E3F-4C6A-9A82-E024761D7671}" srcOrd="0" destOrd="0" parTransId="{7AD36DCA-0E3D-4B48-B151-6F9C628EC62C}" sibTransId="{B55DD2D4-7119-4960-ADCE-9B89B128EF8C}"/>
    <dgm:cxn modelId="{D6E65303-E9CB-4001-AAC3-7477277C6ECB}" type="presOf" srcId="{768B927C-5752-4706-8CCB-9B2A4CBEB23B}" destId="{1CBFAE72-2AE0-44C0-85B7-E93752DA2476}" srcOrd="0" destOrd="0" presId="urn:microsoft.com/office/officeart/2005/8/layout/orgChart1"/>
    <dgm:cxn modelId="{D96A03D3-B441-4141-B996-25F58A25032E}" type="presOf" srcId="{C843FD53-FB90-412E-AEAB-ED4C39A551A6}" destId="{CFA43F41-C5B0-41BA-A7DF-6079DB44B467}" srcOrd="1" destOrd="0" presId="urn:microsoft.com/office/officeart/2005/8/layout/orgChart1"/>
    <dgm:cxn modelId="{78A53612-BAE8-4EC9-9B9F-D27310B0D812}" type="presOf" srcId="{E97AA95C-DCCC-4E65-9B6F-DBAFF06D278B}" destId="{8B21EF93-8241-4578-95A9-0E36E1F694EF}" srcOrd="1" destOrd="0" presId="urn:microsoft.com/office/officeart/2005/8/layout/orgChart1"/>
    <dgm:cxn modelId="{6B637B24-3315-45D1-887F-B1E962D5BF7E}" type="presOf" srcId="{B7088439-6EED-409A-AD4B-5C1757ECFD08}" destId="{B8E24400-80CD-435E-9F2B-950FB62C30BF}" srcOrd="1" destOrd="0" presId="urn:microsoft.com/office/officeart/2005/8/layout/orgChart1"/>
    <dgm:cxn modelId="{138CE3D9-09F6-417F-A0EE-5756E520E1D6}" type="presOf" srcId="{B637278E-0B6A-4CA0-8CCA-71CB44D85629}" destId="{1D26E385-6252-426E-B06B-FF678F5D3F1C}" srcOrd="0" destOrd="0" presId="urn:microsoft.com/office/officeart/2005/8/layout/orgChart1"/>
    <dgm:cxn modelId="{304938EC-4027-48DD-B62D-CCF1C9A4E868}" type="presOf" srcId="{B7088439-6EED-409A-AD4B-5C1757ECFD08}" destId="{43AFA8EE-A348-48E1-A244-36F855EE86C4}" srcOrd="0" destOrd="0" presId="urn:microsoft.com/office/officeart/2005/8/layout/orgChart1"/>
    <dgm:cxn modelId="{69E3E841-E72A-4FAE-A529-6CB440B374BA}" srcId="{287D8CAC-5CA0-4A94-8F65-F81406C0595C}" destId="{25CEFDED-D6E4-4C70-A41F-F7187F8C6974}" srcOrd="1" destOrd="0" parTransId="{22FDF6DA-0560-44C6-B0DD-13D6BE358028}" sibTransId="{99AF4D47-FF10-417C-B4CD-6BD0B72DE5B7}"/>
    <dgm:cxn modelId="{D225AC03-ABD2-420B-BB39-E196B3DB754C}" type="presOf" srcId="{96F43010-B33A-42F3-B07A-7DC79A0D8E07}" destId="{A6F7E690-D197-478D-BAE8-880997CC073C}" srcOrd="1" destOrd="0" presId="urn:microsoft.com/office/officeart/2005/8/layout/orgChart1"/>
    <dgm:cxn modelId="{154D2FDE-5888-4F41-9476-4B8670FA94F1}" type="presOf" srcId="{7AD36DCA-0E3D-4B48-B151-6F9C628EC62C}" destId="{6BAD8715-6A06-457B-8A5E-E2779B6DEE1B}" srcOrd="0" destOrd="0" presId="urn:microsoft.com/office/officeart/2005/8/layout/orgChart1"/>
    <dgm:cxn modelId="{CCF25147-9E74-4CCD-90BE-E58CEB98818E}" srcId="{768B927C-5752-4706-8CCB-9B2A4CBEB23B}" destId="{62F65BD3-5E8B-41DC-B80A-94BC286C670C}" srcOrd="0" destOrd="0" parTransId="{218C232E-E842-4751-B69B-10AD7845C5BA}" sibTransId="{952BFEFC-BA4A-4D97-924A-BE514D5A8958}"/>
    <dgm:cxn modelId="{532723D1-9E8F-470A-922F-90EF20BCE2D7}" type="presOf" srcId="{9B58795B-4DBF-4B4F-BFB6-8C4BE680D823}" destId="{A3B2F5CC-20B4-45ED-A7FB-3A59E31BE505}" srcOrd="1" destOrd="0" presId="urn:microsoft.com/office/officeart/2005/8/layout/orgChart1"/>
    <dgm:cxn modelId="{83B049DD-A5A7-404B-9E24-0E1D486801BF}" srcId="{25CEFDED-D6E4-4C70-A41F-F7187F8C6974}" destId="{E97AA95C-DCCC-4E65-9B6F-DBAFF06D278B}" srcOrd="0" destOrd="0" parTransId="{B637278E-0B6A-4CA0-8CCA-71CB44D85629}" sibTransId="{88D175D0-5107-4FC9-8025-9575CF8967B6}"/>
    <dgm:cxn modelId="{93BC6935-376B-4E90-AF8B-30EEE5CBD0D4}" srcId="{287D8CAC-5CA0-4A94-8F65-F81406C0595C}" destId="{C843FD53-FB90-412E-AEAB-ED4C39A551A6}" srcOrd="4" destOrd="0" parTransId="{477A3119-3711-4D3C-AC0C-F572FCD8CCD0}" sibTransId="{041EF14E-76E7-4DDD-8000-174F34A14350}"/>
    <dgm:cxn modelId="{08A6C7DE-13CB-48AA-9C78-894012B27FC5}" srcId="{EFB57E26-9B20-4F59-B875-097627B572B3}" destId="{B7088439-6EED-409A-AD4B-5C1757ECFD08}" srcOrd="0" destOrd="0" parTransId="{CEFEB577-2F12-40F8-BDB5-448E3EA0CBD5}" sibTransId="{BC134A4E-169D-496F-B83B-86E2776C0329}"/>
    <dgm:cxn modelId="{6C813C14-43F3-49CD-B547-032907349253}" type="presOf" srcId="{9B58795B-4DBF-4B4F-BFB6-8C4BE680D823}" destId="{62FA86B9-E358-4F3B-B38F-30D0C4FC0960}" srcOrd="0" destOrd="0" presId="urn:microsoft.com/office/officeart/2005/8/layout/orgChart1"/>
    <dgm:cxn modelId="{007B5287-3B3C-4845-B6C0-E6BF9F848D1C}" type="presOf" srcId="{C843FD53-FB90-412E-AEAB-ED4C39A551A6}" destId="{E7BD4DF4-3767-40ED-9047-A55B1F5AC8A6}" srcOrd="0" destOrd="0" presId="urn:microsoft.com/office/officeart/2005/8/layout/orgChart1"/>
    <dgm:cxn modelId="{CA3B8A0F-B44A-432A-98D7-D06DFF39CF73}" type="presOf" srcId="{78DC7E2C-7E3F-4C6A-9A82-E024761D7671}" destId="{93EF8767-E4B5-44D5-BD13-05F1E91F7AB8}" srcOrd="1" destOrd="0" presId="urn:microsoft.com/office/officeart/2005/8/layout/orgChart1"/>
    <dgm:cxn modelId="{38AAA45E-A12E-46DB-9ADE-F48ECFDFE665}" srcId="{287D8CAC-5CA0-4A94-8F65-F81406C0595C}" destId="{C0231FF8-7E8F-4F19-8D10-6CF3B18CEADB}" srcOrd="2" destOrd="0" parTransId="{5829021E-34EE-4D6E-A8EC-23C3921384A7}" sibTransId="{F690FB97-B934-47F9-BB4E-8A870B7DB936}"/>
    <dgm:cxn modelId="{441BA31D-125B-4FD5-B15A-21E489B85B91}" type="presOf" srcId="{C32DFE31-0895-436F-90FA-D17E289D16BC}" destId="{0142C951-4EB1-4273-85AD-9259E15D7FA1}" srcOrd="0" destOrd="0" presId="urn:microsoft.com/office/officeart/2005/8/layout/orgChart1"/>
    <dgm:cxn modelId="{DE6A01BC-F60F-4A81-8BFE-8E84430BACAB}" srcId="{BB43D10B-2DB2-4AB5-872F-9C01ECD72462}" destId="{768B927C-5752-4706-8CCB-9B2A4CBEB23B}" srcOrd="0" destOrd="0" parTransId="{F2249D74-54A0-4363-9775-83A3019E1C33}" sibTransId="{4330CFEE-D3CF-4ED5-AE7A-F719E1655B28}"/>
    <dgm:cxn modelId="{2F6C2807-4260-475D-8417-1E41B21054F0}" type="presOf" srcId="{B1706E00-6725-4DE9-B406-9545D9FEED1C}" destId="{3260D90B-8373-47F7-B879-F844EB449557}" srcOrd="0" destOrd="0" presId="urn:microsoft.com/office/officeart/2005/8/layout/orgChart1"/>
    <dgm:cxn modelId="{1D9ADE33-43A9-48D5-9DEC-5EF74F822669}" type="presOf" srcId="{BB43D10B-2DB2-4AB5-872F-9C01ECD72462}" destId="{328C62B2-096F-450A-8D8C-D095077DBC3A}" srcOrd="1" destOrd="0" presId="urn:microsoft.com/office/officeart/2005/8/layout/orgChart1"/>
    <dgm:cxn modelId="{C843915D-30B9-420F-9190-028CBDFDB3F1}" type="presOf" srcId="{768B927C-5752-4706-8CCB-9B2A4CBEB23B}" destId="{6280163D-0BCE-4237-BC6F-16AA6EE47229}" srcOrd="1" destOrd="0" presId="urn:microsoft.com/office/officeart/2005/8/layout/orgChart1"/>
    <dgm:cxn modelId="{D9BF607A-DB77-4EBF-BFA4-45AF0223CA46}" type="presOf" srcId="{B1706E00-6725-4DE9-B406-9545D9FEED1C}" destId="{C75C2FB0-1924-46AD-A77B-0C4194F6E137}" srcOrd="1" destOrd="0" presId="urn:microsoft.com/office/officeart/2005/8/layout/orgChart1"/>
    <dgm:cxn modelId="{8297D4E1-DFA9-4B05-9B42-C9538D8FBD94}" type="presOf" srcId="{90820F54-B75E-4A28-9450-8525880E8852}" destId="{398E648D-A4AF-4CFA-9112-5501A67B2D19}" srcOrd="1" destOrd="0" presId="urn:microsoft.com/office/officeart/2005/8/layout/orgChart1"/>
    <dgm:cxn modelId="{9F725CF4-A7CC-431C-AB02-313E19DD5957}" type="presOf" srcId="{EFB57E26-9B20-4F59-B875-097627B572B3}" destId="{D221C6FA-4BBC-4255-B8C1-793924494418}" srcOrd="0" destOrd="0" presId="urn:microsoft.com/office/officeart/2005/8/layout/orgChart1"/>
    <dgm:cxn modelId="{CCA09606-280B-40D4-8539-48369EDF0F4F}" type="presOf" srcId="{8D8EBBAE-E5C7-4268-9E57-E0673D452E81}" destId="{76A48235-D4E3-4EB7-8057-0804D2CCC73D}" srcOrd="0" destOrd="0" presId="urn:microsoft.com/office/officeart/2005/8/layout/orgChart1"/>
    <dgm:cxn modelId="{D7C7839E-29F0-4FFB-996A-15C0EE044F12}" srcId="{287D8CAC-5CA0-4A94-8F65-F81406C0595C}" destId="{BB43D10B-2DB2-4AB5-872F-9C01ECD72462}" srcOrd="3" destOrd="0" parTransId="{A486CFAC-92AC-4B3C-B524-D19CF3523C8B}" sibTransId="{6DA9E45E-6282-4892-BFF0-E879EDD9379F}"/>
    <dgm:cxn modelId="{9849F849-2C6D-49CB-8A96-9DCD85CEA800}" srcId="{287D8CAC-5CA0-4A94-8F65-F81406C0595C}" destId="{EFB57E26-9B20-4F59-B875-097627B572B3}" srcOrd="0" destOrd="0" parTransId="{92D720B5-20BA-4BA3-A44D-9E1E23A37750}" sibTransId="{8EC76F79-3F77-4800-AD6F-6A9A94B901D3}"/>
    <dgm:cxn modelId="{531454D2-0A27-4B3C-A9A8-20468A669A73}" type="presOf" srcId="{C0231FF8-7E8F-4F19-8D10-6CF3B18CEADB}" destId="{A5E7C863-F784-435E-8FCF-D0AD272E058F}" srcOrd="1" destOrd="0" presId="urn:microsoft.com/office/officeart/2005/8/layout/orgChart1"/>
    <dgm:cxn modelId="{58EACC55-5735-4FC5-A092-3CB119E32BCF}" type="presOf" srcId="{218C232E-E842-4751-B69B-10AD7845C5BA}" destId="{1BE1FAC4-70B8-4579-8EC9-551BFF8FBB61}" srcOrd="0" destOrd="0" presId="urn:microsoft.com/office/officeart/2005/8/layout/orgChart1"/>
    <dgm:cxn modelId="{E25330BC-64FB-4BAF-B0BE-257A7EDBA10A}" type="presOf" srcId="{BB43D10B-2DB2-4AB5-872F-9C01ECD72462}" destId="{699C1F39-9209-47CD-810B-00910E88EEA4}" srcOrd="0" destOrd="0" presId="urn:microsoft.com/office/officeart/2005/8/layout/orgChart1"/>
    <dgm:cxn modelId="{E41B75B3-261E-4D0E-9F68-799995B5CE47}" type="presOf" srcId="{78DC7E2C-7E3F-4C6A-9A82-E024761D7671}" destId="{96AB35F6-DD8E-40D3-AB4A-D161B5977E92}" srcOrd="0" destOrd="0" presId="urn:microsoft.com/office/officeart/2005/8/layout/orgChart1"/>
    <dgm:cxn modelId="{1C249D5F-905B-4724-93C2-8004148BE405}" type="presOf" srcId="{A7F664CD-5184-4EA0-88A6-FBE21B35E7DA}" destId="{4473BD40-E3AE-42AD-AE10-EE1A54BF1AA5}" srcOrd="0" destOrd="0" presId="urn:microsoft.com/office/officeart/2005/8/layout/orgChart1"/>
    <dgm:cxn modelId="{139A0515-B110-4BC7-88CD-F7611654B8E0}" type="presOf" srcId="{E6A5C297-631E-440E-B891-886AADF51D8F}" destId="{4A7665D6-A33C-4B44-A10A-91F97A1F79A7}" srcOrd="1" destOrd="0" presId="urn:microsoft.com/office/officeart/2005/8/layout/orgChart1"/>
    <dgm:cxn modelId="{A09851F9-8A9E-4F29-BADE-64DC47990752}" type="presOf" srcId="{04554F43-0B57-4247-B478-7D5BD657F78A}" destId="{984782EA-0D48-4E7A-9444-517CA61A2266}" srcOrd="0" destOrd="0" presId="urn:microsoft.com/office/officeart/2005/8/layout/orgChart1"/>
    <dgm:cxn modelId="{F4074B49-2798-4E22-A2C7-64FCBB1D4209}" type="presOf" srcId="{62F65BD3-5E8B-41DC-B80A-94BC286C670C}" destId="{6F65BC2B-81B7-4103-B460-64ED6BEE8FC8}" srcOrd="0" destOrd="0" presId="urn:microsoft.com/office/officeart/2005/8/layout/orgChart1"/>
    <dgm:cxn modelId="{FF8C3D37-FA0A-41EF-8566-AE9CF224C4D0}" srcId="{B7088439-6EED-409A-AD4B-5C1757ECFD08}" destId="{9B58795B-4DBF-4B4F-BFB6-8C4BE680D823}" srcOrd="0" destOrd="0" parTransId="{55BA5D5A-559F-40C4-A606-5359FF4A10D1}" sibTransId="{92AE6E7C-E000-4629-81AE-E34AEA858EEE}"/>
    <dgm:cxn modelId="{FBDFCD33-0D9D-4C4E-9B80-812DE97E718F}" srcId="{C0231FF8-7E8F-4F19-8D10-6CF3B18CEADB}" destId="{96F43010-B33A-42F3-B07A-7DC79A0D8E07}" srcOrd="0" destOrd="0" parTransId="{8D8EBBAE-E5C7-4268-9E57-E0673D452E81}" sibTransId="{12278CA2-39E5-4354-8C0D-37E7C73DBFF1}"/>
    <dgm:cxn modelId="{FE3ABEB0-8E6A-4918-9EB7-0F4215ED4A22}" type="presOf" srcId="{E97AA95C-DCCC-4E65-9B6F-DBAFF06D278B}" destId="{F0C266EB-E85D-4869-8D3D-55737012AE39}" srcOrd="0" destOrd="0" presId="urn:microsoft.com/office/officeart/2005/8/layout/orgChart1"/>
    <dgm:cxn modelId="{AA20DEB9-D8A2-469E-BD4B-8C2A2BF42DEF}" srcId="{B1706E00-6725-4DE9-B406-9545D9FEED1C}" destId="{90820F54-B75E-4A28-9450-8525880E8852}" srcOrd="0" destOrd="0" parTransId="{A7F664CD-5184-4EA0-88A6-FBE21B35E7DA}" sibTransId="{6E622F11-74AE-4121-9F8D-DF96C9F75656}"/>
    <dgm:cxn modelId="{A6BEB790-11C3-4554-AD76-0560A1986826}" type="presOf" srcId="{287D8CAC-5CA0-4A94-8F65-F81406C0595C}" destId="{0B766942-C0EE-4109-88B8-8EB3B22AB738}" srcOrd="0" destOrd="0" presId="urn:microsoft.com/office/officeart/2005/8/layout/orgChart1"/>
    <dgm:cxn modelId="{87662ADE-86D1-4D43-A209-340B65B559D7}" type="presOf" srcId="{F2249D74-54A0-4363-9775-83A3019E1C33}" destId="{62849DC2-7C55-4A85-A0CA-0500CBE91BAB}" srcOrd="0" destOrd="0" presId="urn:microsoft.com/office/officeart/2005/8/layout/orgChart1"/>
    <dgm:cxn modelId="{59856864-0517-4CCD-8A8A-38104B5D41BD}" srcId="{E97AA95C-DCCC-4E65-9B6F-DBAFF06D278B}" destId="{E6A5C297-631E-440E-B891-886AADF51D8F}" srcOrd="0" destOrd="0" parTransId="{04554F43-0B57-4247-B478-7D5BD657F78A}" sibTransId="{F38E7C86-5FDE-48DA-8B00-626EF81CEC0E}"/>
    <dgm:cxn modelId="{BFA269FC-CFE6-49B6-B2DC-19D1D494BA25}" type="presOf" srcId="{90820F54-B75E-4A28-9450-8525880E8852}" destId="{83AB7D9D-91B1-47DC-B6C9-68D32BC37828}" srcOrd="0" destOrd="0" presId="urn:microsoft.com/office/officeart/2005/8/layout/orgChart1"/>
    <dgm:cxn modelId="{9A05688A-A0B3-457A-BA87-67A461FD7EE9}" type="presOf" srcId="{96F43010-B33A-42F3-B07A-7DC79A0D8E07}" destId="{062C2335-01BE-4D7F-8D0B-C1DC8BC6BFB6}" srcOrd="0" destOrd="0" presId="urn:microsoft.com/office/officeart/2005/8/layout/orgChart1"/>
    <dgm:cxn modelId="{5573C6F4-CFEC-426B-B1D6-37667005A931}" type="presOf" srcId="{C0231FF8-7E8F-4F19-8D10-6CF3B18CEADB}" destId="{1015D0A6-2CD6-4F52-9803-B28D4C2BD7BA}" srcOrd="0" destOrd="0" presId="urn:microsoft.com/office/officeart/2005/8/layout/orgChart1"/>
    <dgm:cxn modelId="{74017A4B-5AAE-400D-B6BA-FA137961269A}" type="presOf" srcId="{CEFEB577-2F12-40F8-BDB5-448E3EA0CBD5}" destId="{FE25DDFF-F344-433C-AC48-37B2F5DD1DF0}" srcOrd="0" destOrd="0" presId="urn:microsoft.com/office/officeart/2005/8/layout/orgChart1"/>
    <dgm:cxn modelId="{A116EEAC-C4C3-4AED-91FF-7B46C7570038}" srcId="{C843FD53-FB90-412E-AEAB-ED4C39A551A6}" destId="{B1706E00-6725-4DE9-B406-9545D9FEED1C}" srcOrd="0" destOrd="0" parTransId="{C32DFE31-0895-436F-90FA-D17E289D16BC}" sibTransId="{08D36254-3256-467A-9F0B-C3E62280FF10}"/>
    <dgm:cxn modelId="{4691A314-C253-4696-A5E6-1CC21C2C0CDC}" type="presOf" srcId="{62F65BD3-5E8B-41DC-B80A-94BC286C670C}" destId="{7BFB96BD-8C85-490F-AC13-6B2457DA2B7A}" srcOrd="1" destOrd="0" presId="urn:microsoft.com/office/officeart/2005/8/layout/orgChart1"/>
    <dgm:cxn modelId="{C60DACC4-18E2-4747-BF77-F16087F0E692}" type="presParOf" srcId="{0B766942-C0EE-4109-88B8-8EB3B22AB738}" destId="{F33B4970-E185-43CD-B8BB-3EF2BEC692F6}" srcOrd="0" destOrd="0" presId="urn:microsoft.com/office/officeart/2005/8/layout/orgChart1"/>
    <dgm:cxn modelId="{D73D7E10-14AE-4896-B8B4-33EFF9AE74BA}" type="presParOf" srcId="{F33B4970-E185-43CD-B8BB-3EF2BEC692F6}" destId="{DF1BFA5D-DE4C-4B38-A045-E088DCF2906D}" srcOrd="0" destOrd="0" presId="urn:microsoft.com/office/officeart/2005/8/layout/orgChart1"/>
    <dgm:cxn modelId="{2A2022EB-5333-4268-9F13-61D5501EA7B2}" type="presParOf" srcId="{DF1BFA5D-DE4C-4B38-A045-E088DCF2906D}" destId="{D221C6FA-4BBC-4255-B8C1-793924494418}" srcOrd="0" destOrd="0" presId="urn:microsoft.com/office/officeart/2005/8/layout/orgChart1"/>
    <dgm:cxn modelId="{AAFA7F0A-A2FD-46B6-ADFA-BE65BD4E98E3}" type="presParOf" srcId="{DF1BFA5D-DE4C-4B38-A045-E088DCF2906D}" destId="{214BEEB8-A746-401E-9318-AF2AF0F0675B}" srcOrd="1" destOrd="0" presId="urn:microsoft.com/office/officeart/2005/8/layout/orgChart1"/>
    <dgm:cxn modelId="{BC01A68A-F226-44F5-B80E-02D9CDBB15CB}" type="presParOf" srcId="{F33B4970-E185-43CD-B8BB-3EF2BEC692F6}" destId="{90349E82-1393-4F4A-9F26-1E60F5FECBDB}" srcOrd="1" destOrd="0" presId="urn:microsoft.com/office/officeart/2005/8/layout/orgChart1"/>
    <dgm:cxn modelId="{6E8597DB-FD89-4014-BC67-8A6F4D2639CA}" type="presParOf" srcId="{90349E82-1393-4F4A-9F26-1E60F5FECBDB}" destId="{FE25DDFF-F344-433C-AC48-37B2F5DD1DF0}" srcOrd="0" destOrd="0" presId="urn:microsoft.com/office/officeart/2005/8/layout/orgChart1"/>
    <dgm:cxn modelId="{4933505B-59C0-4D4C-ABF6-DEC4640E8586}" type="presParOf" srcId="{90349E82-1393-4F4A-9F26-1E60F5FECBDB}" destId="{18BEE9A2-CD2B-4917-9FB5-DB1B189714A6}" srcOrd="1" destOrd="0" presId="urn:microsoft.com/office/officeart/2005/8/layout/orgChart1"/>
    <dgm:cxn modelId="{764DF8C0-3A65-4D19-B3C5-EB141C4DC4C9}" type="presParOf" srcId="{18BEE9A2-CD2B-4917-9FB5-DB1B189714A6}" destId="{93657D54-26C0-484C-8508-4A109FD7E3A9}" srcOrd="0" destOrd="0" presId="urn:microsoft.com/office/officeart/2005/8/layout/orgChart1"/>
    <dgm:cxn modelId="{47A5E752-4272-41FD-BDF5-259953351345}" type="presParOf" srcId="{93657D54-26C0-484C-8508-4A109FD7E3A9}" destId="{43AFA8EE-A348-48E1-A244-36F855EE86C4}" srcOrd="0" destOrd="0" presId="urn:microsoft.com/office/officeart/2005/8/layout/orgChart1"/>
    <dgm:cxn modelId="{75CCEFEB-61E2-476A-A7D9-4BDFD86AD793}" type="presParOf" srcId="{93657D54-26C0-484C-8508-4A109FD7E3A9}" destId="{B8E24400-80CD-435E-9F2B-950FB62C30BF}" srcOrd="1" destOrd="0" presId="urn:microsoft.com/office/officeart/2005/8/layout/orgChart1"/>
    <dgm:cxn modelId="{7E256EBF-5564-40E6-AAC4-B03F6018A38F}" type="presParOf" srcId="{18BEE9A2-CD2B-4917-9FB5-DB1B189714A6}" destId="{36A7320B-580B-4DEB-A03E-4E2D73A05A00}" srcOrd="1" destOrd="0" presId="urn:microsoft.com/office/officeart/2005/8/layout/orgChart1"/>
    <dgm:cxn modelId="{5CB3D49C-A73D-4EF7-A4AA-0E5FBE4DD07B}" type="presParOf" srcId="{36A7320B-580B-4DEB-A03E-4E2D73A05A00}" destId="{588A54B3-4245-4DB7-A693-8AFD475FB921}" srcOrd="0" destOrd="0" presId="urn:microsoft.com/office/officeart/2005/8/layout/orgChart1"/>
    <dgm:cxn modelId="{C268CCB7-2F4C-4C4C-AF6D-0F8462843760}" type="presParOf" srcId="{36A7320B-580B-4DEB-A03E-4E2D73A05A00}" destId="{67CCCF76-2D83-4580-8589-7107D22555C7}" srcOrd="1" destOrd="0" presId="urn:microsoft.com/office/officeart/2005/8/layout/orgChart1"/>
    <dgm:cxn modelId="{B4351233-45C9-47E3-9612-F5D009DF066F}" type="presParOf" srcId="{67CCCF76-2D83-4580-8589-7107D22555C7}" destId="{8A97AD55-47A2-4C06-AB51-EC25657FED48}" srcOrd="0" destOrd="0" presId="urn:microsoft.com/office/officeart/2005/8/layout/orgChart1"/>
    <dgm:cxn modelId="{51AA0767-0862-4FCC-8E6E-4A21090AEE42}" type="presParOf" srcId="{8A97AD55-47A2-4C06-AB51-EC25657FED48}" destId="{62FA86B9-E358-4F3B-B38F-30D0C4FC0960}" srcOrd="0" destOrd="0" presId="urn:microsoft.com/office/officeart/2005/8/layout/orgChart1"/>
    <dgm:cxn modelId="{CA106815-6854-459B-BBCC-8FDD2F5F9712}" type="presParOf" srcId="{8A97AD55-47A2-4C06-AB51-EC25657FED48}" destId="{A3B2F5CC-20B4-45ED-A7FB-3A59E31BE505}" srcOrd="1" destOrd="0" presId="urn:microsoft.com/office/officeart/2005/8/layout/orgChart1"/>
    <dgm:cxn modelId="{6EC3C600-E5D1-4B44-90AE-2CA8C3CF8001}" type="presParOf" srcId="{67CCCF76-2D83-4580-8589-7107D22555C7}" destId="{D5AB652B-C754-4EA8-8566-D0184AD1A535}" srcOrd="1" destOrd="0" presId="urn:microsoft.com/office/officeart/2005/8/layout/orgChart1"/>
    <dgm:cxn modelId="{ED64A647-AE77-4D63-8463-E02B21422012}" type="presParOf" srcId="{67CCCF76-2D83-4580-8589-7107D22555C7}" destId="{70D39EA8-EA99-4354-B3AF-02A976497B9D}" srcOrd="2" destOrd="0" presId="urn:microsoft.com/office/officeart/2005/8/layout/orgChart1"/>
    <dgm:cxn modelId="{60193DD2-AE98-4608-A299-B09B51229A0D}" type="presParOf" srcId="{18BEE9A2-CD2B-4917-9FB5-DB1B189714A6}" destId="{CFA43997-EAE1-4FF2-8067-36732C1D93E0}" srcOrd="2" destOrd="0" presId="urn:microsoft.com/office/officeart/2005/8/layout/orgChart1"/>
    <dgm:cxn modelId="{28AE6A11-AD34-485B-8318-C7199188E577}" type="presParOf" srcId="{F33B4970-E185-43CD-B8BB-3EF2BEC692F6}" destId="{8034D1FC-B75B-41BC-AEB6-6A7F619FDB0E}" srcOrd="2" destOrd="0" presId="urn:microsoft.com/office/officeart/2005/8/layout/orgChart1"/>
    <dgm:cxn modelId="{1B9F186A-95D6-4B7A-84EF-7E7449BDF405}" type="presParOf" srcId="{0B766942-C0EE-4109-88B8-8EB3B22AB738}" destId="{BF9991F0-CD95-4D87-8369-91D504EC59F1}" srcOrd="1" destOrd="0" presId="urn:microsoft.com/office/officeart/2005/8/layout/orgChart1"/>
    <dgm:cxn modelId="{CD0F0538-54C7-45AD-B060-086D7703E172}" type="presParOf" srcId="{BF9991F0-CD95-4D87-8369-91D504EC59F1}" destId="{30406ADD-FD50-400D-B5B4-F43446C302A6}" srcOrd="0" destOrd="0" presId="urn:microsoft.com/office/officeart/2005/8/layout/orgChart1"/>
    <dgm:cxn modelId="{52B98C28-F505-4212-B5B9-6846A7D0E7E9}" type="presParOf" srcId="{30406ADD-FD50-400D-B5B4-F43446C302A6}" destId="{5DEE5AEC-5E4F-4738-8545-249832825CB4}" srcOrd="0" destOrd="0" presId="urn:microsoft.com/office/officeart/2005/8/layout/orgChart1"/>
    <dgm:cxn modelId="{E2FD0F34-2F02-42E0-BDD8-027FF0C2ECE9}" type="presParOf" srcId="{30406ADD-FD50-400D-B5B4-F43446C302A6}" destId="{05CBF38C-B62F-4382-9193-ABA48314C259}" srcOrd="1" destOrd="0" presId="urn:microsoft.com/office/officeart/2005/8/layout/orgChart1"/>
    <dgm:cxn modelId="{ACC9A479-00E8-4231-AEA7-0CB169EE3C8B}" type="presParOf" srcId="{BF9991F0-CD95-4D87-8369-91D504EC59F1}" destId="{D46116A9-0DFB-47D0-933D-0D42D19F6824}" srcOrd="1" destOrd="0" presId="urn:microsoft.com/office/officeart/2005/8/layout/orgChart1"/>
    <dgm:cxn modelId="{5834762F-3877-4C01-B846-8FE810F2D9CD}" type="presParOf" srcId="{D46116A9-0DFB-47D0-933D-0D42D19F6824}" destId="{1D26E385-6252-426E-B06B-FF678F5D3F1C}" srcOrd="0" destOrd="0" presId="urn:microsoft.com/office/officeart/2005/8/layout/orgChart1"/>
    <dgm:cxn modelId="{599C7695-D47F-45B0-BF9E-85283A84B6E8}" type="presParOf" srcId="{D46116A9-0DFB-47D0-933D-0D42D19F6824}" destId="{A0CFCF0E-EDC1-4024-B9B1-19037FBB04B1}" srcOrd="1" destOrd="0" presId="urn:microsoft.com/office/officeart/2005/8/layout/orgChart1"/>
    <dgm:cxn modelId="{D2EDD546-F2F2-4FBB-BE73-68446C71134B}" type="presParOf" srcId="{A0CFCF0E-EDC1-4024-B9B1-19037FBB04B1}" destId="{9FAB0E09-ADBB-429F-BAA1-9B8CB5DDCEF2}" srcOrd="0" destOrd="0" presId="urn:microsoft.com/office/officeart/2005/8/layout/orgChart1"/>
    <dgm:cxn modelId="{687BFD08-4D69-4D2C-9096-29F5C933AFB4}" type="presParOf" srcId="{9FAB0E09-ADBB-429F-BAA1-9B8CB5DDCEF2}" destId="{F0C266EB-E85D-4869-8D3D-55737012AE39}" srcOrd="0" destOrd="0" presId="urn:microsoft.com/office/officeart/2005/8/layout/orgChart1"/>
    <dgm:cxn modelId="{CA111CD2-88A0-4999-9D10-3C8965FDD9E9}" type="presParOf" srcId="{9FAB0E09-ADBB-429F-BAA1-9B8CB5DDCEF2}" destId="{8B21EF93-8241-4578-95A9-0E36E1F694EF}" srcOrd="1" destOrd="0" presId="urn:microsoft.com/office/officeart/2005/8/layout/orgChart1"/>
    <dgm:cxn modelId="{F09516B3-681E-4E4A-8165-1D91DF5A830A}" type="presParOf" srcId="{A0CFCF0E-EDC1-4024-B9B1-19037FBB04B1}" destId="{895EC69B-35FC-4D39-BAF0-868959C23585}" srcOrd="1" destOrd="0" presId="urn:microsoft.com/office/officeart/2005/8/layout/orgChart1"/>
    <dgm:cxn modelId="{B9019C08-F976-4C47-81D4-8C23CF9C3BC4}" type="presParOf" srcId="{895EC69B-35FC-4D39-BAF0-868959C23585}" destId="{984782EA-0D48-4E7A-9444-517CA61A2266}" srcOrd="0" destOrd="0" presId="urn:microsoft.com/office/officeart/2005/8/layout/orgChart1"/>
    <dgm:cxn modelId="{9ADBFDC0-21D1-4D01-8F6B-84B2270791D7}" type="presParOf" srcId="{895EC69B-35FC-4D39-BAF0-868959C23585}" destId="{9733C5BD-CE1C-495A-B016-75B0F55F0C23}" srcOrd="1" destOrd="0" presId="urn:microsoft.com/office/officeart/2005/8/layout/orgChart1"/>
    <dgm:cxn modelId="{94F9336A-6061-42A1-B6A8-0AA50C0CB586}" type="presParOf" srcId="{9733C5BD-CE1C-495A-B016-75B0F55F0C23}" destId="{86823DCF-1315-46FA-BED8-C4256C433719}" srcOrd="0" destOrd="0" presId="urn:microsoft.com/office/officeart/2005/8/layout/orgChart1"/>
    <dgm:cxn modelId="{12BD0B01-D482-4C0F-A440-C9ABB5146A37}" type="presParOf" srcId="{86823DCF-1315-46FA-BED8-C4256C433719}" destId="{8E96B261-FA7D-460A-B3CD-AACC210ACEE8}" srcOrd="0" destOrd="0" presId="urn:microsoft.com/office/officeart/2005/8/layout/orgChart1"/>
    <dgm:cxn modelId="{4BAA47BF-EB1C-4096-B7F5-7DA29A37D798}" type="presParOf" srcId="{86823DCF-1315-46FA-BED8-C4256C433719}" destId="{4A7665D6-A33C-4B44-A10A-91F97A1F79A7}" srcOrd="1" destOrd="0" presId="urn:microsoft.com/office/officeart/2005/8/layout/orgChart1"/>
    <dgm:cxn modelId="{C9F01996-41BE-4168-B9B6-900089D0FAF2}" type="presParOf" srcId="{9733C5BD-CE1C-495A-B016-75B0F55F0C23}" destId="{E72993DF-8949-4C74-B96C-C21773D674B5}" srcOrd="1" destOrd="0" presId="urn:microsoft.com/office/officeart/2005/8/layout/orgChart1"/>
    <dgm:cxn modelId="{501D9E78-6849-4CCF-AE5C-FA9D7C8010B5}" type="presParOf" srcId="{9733C5BD-CE1C-495A-B016-75B0F55F0C23}" destId="{34C5FE54-25FA-405C-AEA8-B65014E2594F}" srcOrd="2" destOrd="0" presId="urn:microsoft.com/office/officeart/2005/8/layout/orgChart1"/>
    <dgm:cxn modelId="{379B7A3A-5B5E-48B9-8B21-5EB5B5F44347}" type="presParOf" srcId="{A0CFCF0E-EDC1-4024-B9B1-19037FBB04B1}" destId="{A330E8E1-5A2B-4FF9-A666-11D88C0E0B22}" srcOrd="2" destOrd="0" presId="urn:microsoft.com/office/officeart/2005/8/layout/orgChart1"/>
    <dgm:cxn modelId="{FD01233F-5E05-4AEB-9DF4-411C5615EE30}" type="presParOf" srcId="{BF9991F0-CD95-4D87-8369-91D504EC59F1}" destId="{A9982F94-9BD8-4628-8BA2-1A31321F6E2B}" srcOrd="2" destOrd="0" presId="urn:microsoft.com/office/officeart/2005/8/layout/orgChart1"/>
    <dgm:cxn modelId="{8C4E33C8-3AFB-49F0-954F-EB0B464C40A0}" type="presParOf" srcId="{0B766942-C0EE-4109-88B8-8EB3B22AB738}" destId="{ED7499B9-E7A4-4DD8-8311-D3C16F9D00B6}" srcOrd="2" destOrd="0" presId="urn:microsoft.com/office/officeart/2005/8/layout/orgChart1"/>
    <dgm:cxn modelId="{E5C988F1-4E7C-41C0-9E8F-BDFF54CE5353}" type="presParOf" srcId="{ED7499B9-E7A4-4DD8-8311-D3C16F9D00B6}" destId="{8C928D54-B878-400F-9CDC-AE4D318D0DDC}" srcOrd="0" destOrd="0" presId="urn:microsoft.com/office/officeart/2005/8/layout/orgChart1"/>
    <dgm:cxn modelId="{434AFBAA-FAA5-486B-9B08-DE2FE40E8CD3}" type="presParOf" srcId="{8C928D54-B878-400F-9CDC-AE4D318D0DDC}" destId="{1015D0A6-2CD6-4F52-9803-B28D4C2BD7BA}" srcOrd="0" destOrd="0" presId="urn:microsoft.com/office/officeart/2005/8/layout/orgChart1"/>
    <dgm:cxn modelId="{C0C766A1-C564-4559-B092-D1137FB87A5E}" type="presParOf" srcId="{8C928D54-B878-400F-9CDC-AE4D318D0DDC}" destId="{A5E7C863-F784-435E-8FCF-D0AD272E058F}" srcOrd="1" destOrd="0" presId="urn:microsoft.com/office/officeart/2005/8/layout/orgChart1"/>
    <dgm:cxn modelId="{7F1A4827-DD24-47CD-A0DC-508BBB484707}" type="presParOf" srcId="{ED7499B9-E7A4-4DD8-8311-D3C16F9D00B6}" destId="{04AE2E60-DA80-4B06-9C1C-B5593B73C50D}" srcOrd="1" destOrd="0" presId="urn:microsoft.com/office/officeart/2005/8/layout/orgChart1"/>
    <dgm:cxn modelId="{35809B74-4E95-4C63-9D32-F1B299FD48A6}" type="presParOf" srcId="{04AE2E60-DA80-4B06-9C1C-B5593B73C50D}" destId="{76A48235-D4E3-4EB7-8057-0804D2CCC73D}" srcOrd="0" destOrd="0" presId="urn:microsoft.com/office/officeart/2005/8/layout/orgChart1"/>
    <dgm:cxn modelId="{3501B8F9-39BB-496D-BA2F-651C3EA7C44E}" type="presParOf" srcId="{04AE2E60-DA80-4B06-9C1C-B5593B73C50D}" destId="{E0378723-5BD9-489F-B51D-1B78D231B7AE}" srcOrd="1" destOrd="0" presId="urn:microsoft.com/office/officeart/2005/8/layout/orgChart1"/>
    <dgm:cxn modelId="{8748468C-F7AA-475B-BFDE-05CB7D2AC206}" type="presParOf" srcId="{E0378723-5BD9-489F-B51D-1B78D231B7AE}" destId="{B0ABF3A8-998D-47C7-B080-36E51741D82A}" srcOrd="0" destOrd="0" presId="urn:microsoft.com/office/officeart/2005/8/layout/orgChart1"/>
    <dgm:cxn modelId="{A2A4F317-2D66-441C-8551-A91D81CCFD70}" type="presParOf" srcId="{B0ABF3A8-998D-47C7-B080-36E51741D82A}" destId="{062C2335-01BE-4D7F-8D0B-C1DC8BC6BFB6}" srcOrd="0" destOrd="0" presId="urn:microsoft.com/office/officeart/2005/8/layout/orgChart1"/>
    <dgm:cxn modelId="{407B5E57-60F9-4B46-A1AE-5CA05369608F}" type="presParOf" srcId="{B0ABF3A8-998D-47C7-B080-36E51741D82A}" destId="{A6F7E690-D197-478D-BAE8-880997CC073C}" srcOrd="1" destOrd="0" presId="urn:microsoft.com/office/officeart/2005/8/layout/orgChart1"/>
    <dgm:cxn modelId="{2018D2C9-AF3B-413D-BC4C-830E11515E11}" type="presParOf" srcId="{E0378723-5BD9-489F-B51D-1B78D231B7AE}" destId="{A632E1FC-F9EB-4D61-BAAC-30A22655C2E1}" srcOrd="1" destOrd="0" presId="urn:microsoft.com/office/officeart/2005/8/layout/orgChart1"/>
    <dgm:cxn modelId="{E20C3725-B688-407A-8CCD-547F138BF626}" type="presParOf" srcId="{A632E1FC-F9EB-4D61-BAAC-30A22655C2E1}" destId="{6BAD8715-6A06-457B-8A5E-E2779B6DEE1B}" srcOrd="0" destOrd="0" presId="urn:microsoft.com/office/officeart/2005/8/layout/orgChart1"/>
    <dgm:cxn modelId="{18D38D7A-B5C6-450B-8E1E-99F9F8765BDF}" type="presParOf" srcId="{A632E1FC-F9EB-4D61-BAAC-30A22655C2E1}" destId="{13CD0CAC-3E25-4784-B142-F593AB28E5A9}" srcOrd="1" destOrd="0" presId="urn:microsoft.com/office/officeart/2005/8/layout/orgChart1"/>
    <dgm:cxn modelId="{6F91FC93-9085-4D80-B0F2-0B3854C6F5C8}" type="presParOf" srcId="{13CD0CAC-3E25-4784-B142-F593AB28E5A9}" destId="{174A83EB-E808-457C-AD3C-9EE68CFDF170}" srcOrd="0" destOrd="0" presId="urn:microsoft.com/office/officeart/2005/8/layout/orgChart1"/>
    <dgm:cxn modelId="{E3C3649B-15DA-4BF1-9695-EDE23D72C830}" type="presParOf" srcId="{174A83EB-E808-457C-AD3C-9EE68CFDF170}" destId="{96AB35F6-DD8E-40D3-AB4A-D161B5977E92}" srcOrd="0" destOrd="0" presId="urn:microsoft.com/office/officeart/2005/8/layout/orgChart1"/>
    <dgm:cxn modelId="{9E2DC170-8808-4947-8BC3-AEB45E32BC38}" type="presParOf" srcId="{174A83EB-E808-457C-AD3C-9EE68CFDF170}" destId="{93EF8767-E4B5-44D5-BD13-05F1E91F7AB8}" srcOrd="1" destOrd="0" presId="urn:microsoft.com/office/officeart/2005/8/layout/orgChart1"/>
    <dgm:cxn modelId="{57B06097-3EB9-48A6-B809-3B68F1A1D3F9}" type="presParOf" srcId="{13CD0CAC-3E25-4784-B142-F593AB28E5A9}" destId="{824852C4-BD6E-4C53-8D81-D2571DAFAC6B}" srcOrd="1" destOrd="0" presId="urn:microsoft.com/office/officeart/2005/8/layout/orgChart1"/>
    <dgm:cxn modelId="{6C38D8B1-0657-4D9C-934D-8FD7E47C6D38}" type="presParOf" srcId="{13CD0CAC-3E25-4784-B142-F593AB28E5A9}" destId="{A5E1ED3B-596B-4235-BE65-F7D4A4DD8451}" srcOrd="2" destOrd="0" presId="urn:microsoft.com/office/officeart/2005/8/layout/orgChart1"/>
    <dgm:cxn modelId="{9585BFA4-C5F0-4637-962F-58D599BF5D33}" type="presParOf" srcId="{E0378723-5BD9-489F-B51D-1B78D231B7AE}" destId="{3340424E-D2C6-4C9E-BDC7-51B6BD59EEAC}" srcOrd="2" destOrd="0" presId="urn:microsoft.com/office/officeart/2005/8/layout/orgChart1"/>
    <dgm:cxn modelId="{BBE10C97-445E-4965-BDBA-6A10890697C4}" type="presParOf" srcId="{ED7499B9-E7A4-4DD8-8311-D3C16F9D00B6}" destId="{360A9736-094B-45DF-B672-2B8A06E4089F}" srcOrd="2" destOrd="0" presId="urn:microsoft.com/office/officeart/2005/8/layout/orgChart1"/>
    <dgm:cxn modelId="{334C86C1-57A3-46B1-B549-3E941F861CDB}" type="presParOf" srcId="{0B766942-C0EE-4109-88B8-8EB3B22AB738}" destId="{88BD8739-F2B1-4D9C-B8F6-F3F1CB08F480}" srcOrd="3" destOrd="0" presId="urn:microsoft.com/office/officeart/2005/8/layout/orgChart1"/>
    <dgm:cxn modelId="{86B5CCEE-4B57-48EE-8F93-5137256B49BE}" type="presParOf" srcId="{88BD8739-F2B1-4D9C-B8F6-F3F1CB08F480}" destId="{C1F706E6-37B0-4D12-A22A-886DC782B5F2}" srcOrd="0" destOrd="0" presId="urn:microsoft.com/office/officeart/2005/8/layout/orgChart1"/>
    <dgm:cxn modelId="{B60A7913-D34E-4FFF-A945-76E555862B1E}" type="presParOf" srcId="{C1F706E6-37B0-4D12-A22A-886DC782B5F2}" destId="{699C1F39-9209-47CD-810B-00910E88EEA4}" srcOrd="0" destOrd="0" presId="urn:microsoft.com/office/officeart/2005/8/layout/orgChart1"/>
    <dgm:cxn modelId="{30767963-1B9C-45F6-8F4D-2A82FDBA78DB}" type="presParOf" srcId="{C1F706E6-37B0-4D12-A22A-886DC782B5F2}" destId="{328C62B2-096F-450A-8D8C-D095077DBC3A}" srcOrd="1" destOrd="0" presId="urn:microsoft.com/office/officeart/2005/8/layout/orgChart1"/>
    <dgm:cxn modelId="{8DC04164-A339-405B-94A1-40DD0CAC0CF2}" type="presParOf" srcId="{88BD8739-F2B1-4D9C-B8F6-F3F1CB08F480}" destId="{9134F005-B823-4B98-8B2C-73E73DED59DC}" srcOrd="1" destOrd="0" presId="urn:microsoft.com/office/officeart/2005/8/layout/orgChart1"/>
    <dgm:cxn modelId="{CBB653E1-B8BF-4436-825F-CD5D47E07308}" type="presParOf" srcId="{9134F005-B823-4B98-8B2C-73E73DED59DC}" destId="{62849DC2-7C55-4A85-A0CA-0500CBE91BAB}" srcOrd="0" destOrd="0" presId="urn:microsoft.com/office/officeart/2005/8/layout/orgChart1"/>
    <dgm:cxn modelId="{440CF239-06CE-4EF1-88B1-F658279663AD}" type="presParOf" srcId="{9134F005-B823-4B98-8B2C-73E73DED59DC}" destId="{250B882F-838C-4023-8C05-356B220A5424}" srcOrd="1" destOrd="0" presId="urn:microsoft.com/office/officeart/2005/8/layout/orgChart1"/>
    <dgm:cxn modelId="{ED4B6230-35D0-466A-BA9F-D650A9A7F2BF}" type="presParOf" srcId="{250B882F-838C-4023-8C05-356B220A5424}" destId="{DF078245-728C-49E9-807D-6E60A1EE95E1}" srcOrd="0" destOrd="0" presId="urn:microsoft.com/office/officeart/2005/8/layout/orgChart1"/>
    <dgm:cxn modelId="{306E5C75-300F-42D2-9380-68A4904BF229}" type="presParOf" srcId="{DF078245-728C-49E9-807D-6E60A1EE95E1}" destId="{1CBFAE72-2AE0-44C0-85B7-E93752DA2476}" srcOrd="0" destOrd="0" presId="urn:microsoft.com/office/officeart/2005/8/layout/orgChart1"/>
    <dgm:cxn modelId="{5F1011C5-47CF-4E19-B3A2-AF53C87F9A27}" type="presParOf" srcId="{DF078245-728C-49E9-807D-6E60A1EE95E1}" destId="{6280163D-0BCE-4237-BC6F-16AA6EE47229}" srcOrd="1" destOrd="0" presId="urn:microsoft.com/office/officeart/2005/8/layout/orgChart1"/>
    <dgm:cxn modelId="{02F77DA2-150C-4995-8D49-4D99ABDB4C1A}" type="presParOf" srcId="{250B882F-838C-4023-8C05-356B220A5424}" destId="{6F681665-D660-4589-88B3-B9E47D131EE5}" srcOrd="1" destOrd="0" presId="urn:microsoft.com/office/officeart/2005/8/layout/orgChart1"/>
    <dgm:cxn modelId="{1BDAD164-CEA5-4DAC-91C9-C7532A0FD58B}" type="presParOf" srcId="{6F681665-D660-4589-88B3-B9E47D131EE5}" destId="{1BE1FAC4-70B8-4579-8EC9-551BFF8FBB61}" srcOrd="0" destOrd="0" presId="urn:microsoft.com/office/officeart/2005/8/layout/orgChart1"/>
    <dgm:cxn modelId="{BA82EFA9-DC18-428E-B157-58F8E834B512}" type="presParOf" srcId="{6F681665-D660-4589-88B3-B9E47D131EE5}" destId="{EC998AFB-D9C7-443E-9FF0-6986245761C2}" srcOrd="1" destOrd="0" presId="urn:microsoft.com/office/officeart/2005/8/layout/orgChart1"/>
    <dgm:cxn modelId="{211D00D3-75A9-4F19-8CA4-B8E580E8A56E}" type="presParOf" srcId="{EC998AFB-D9C7-443E-9FF0-6986245761C2}" destId="{F791BAAE-75C5-464C-AD63-CE2E4586092B}" srcOrd="0" destOrd="0" presId="urn:microsoft.com/office/officeart/2005/8/layout/orgChart1"/>
    <dgm:cxn modelId="{EF39792B-B049-48E8-82EE-9B0F24362041}" type="presParOf" srcId="{F791BAAE-75C5-464C-AD63-CE2E4586092B}" destId="{6F65BC2B-81B7-4103-B460-64ED6BEE8FC8}" srcOrd="0" destOrd="0" presId="urn:microsoft.com/office/officeart/2005/8/layout/orgChart1"/>
    <dgm:cxn modelId="{663A7AAA-7E7E-47DF-B332-0FD68FCFE049}" type="presParOf" srcId="{F791BAAE-75C5-464C-AD63-CE2E4586092B}" destId="{7BFB96BD-8C85-490F-AC13-6B2457DA2B7A}" srcOrd="1" destOrd="0" presId="urn:microsoft.com/office/officeart/2005/8/layout/orgChart1"/>
    <dgm:cxn modelId="{16E0768F-0B45-41FD-8BE4-D3DB60058DC0}" type="presParOf" srcId="{EC998AFB-D9C7-443E-9FF0-6986245761C2}" destId="{7EFAB3E7-1884-4DD2-8FB7-1085FDA2DF2E}" srcOrd="1" destOrd="0" presId="urn:microsoft.com/office/officeart/2005/8/layout/orgChart1"/>
    <dgm:cxn modelId="{6D0F6ED5-1719-4E18-8AF5-7395766DEAB3}" type="presParOf" srcId="{EC998AFB-D9C7-443E-9FF0-6986245761C2}" destId="{9A7B067C-67C3-49EB-AC3A-9EED16126884}" srcOrd="2" destOrd="0" presId="urn:microsoft.com/office/officeart/2005/8/layout/orgChart1"/>
    <dgm:cxn modelId="{1E4926D1-0E80-4DCF-90BF-AA52DC6E2C92}" type="presParOf" srcId="{250B882F-838C-4023-8C05-356B220A5424}" destId="{75490539-8682-4543-90C0-4331D05B0BFA}" srcOrd="2" destOrd="0" presId="urn:microsoft.com/office/officeart/2005/8/layout/orgChart1"/>
    <dgm:cxn modelId="{9D453AE6-146B-4B6E-909C-F34DBBF039BD}" type="presParOf" srcId="{88BD8739-F2B1-4D9C-B8F6-F3F1CB08F480}" destId="{4244C2BC-7DE2-4B5D-94A8-5F66C1325E4A}" srcOrd="2" destOrd="0" presId="urn:microsoft.com/office/officeart/2005/8/layout/orgChart1"/>
    <dgm:cxn modelId="{BFC7AB17-6F6B-4BCC-ADA8-A39CD2CDF0D5}" type="presParOf" srcId="{0B766942-C0EE-4109-88B8-8EB3B22AB738}" destId="{67671C6B-944F-4DD6-90A8-2A78543BBC44}" srcOrd="4" destOrd="0" presId="urn:microsoft.com/office/officeart/2005/8/layout/orgChart1"/>
    <dgm:cxn modelId="{3B177608-C646-4C4D-B50A-86F8DF876A7C}" type="presParOf" srcId="{67671C6B-944F-4DD6-90A8-2A78543BBC44}" destId="{41E96AEE-38E7-4419-96C1-9E5E14CBE0A3}" srcOrd="0" destOrd="0" presId="urn:microsoft.com/office/officeart/2005/8/layout/orgChart1"/>
    <dgm:cxn modelId="{CF1C77B5-23C6-4416-9A95-E46A6D3B0730}" type="presParOf" srcId="{41E96AEE-38E7-4419-96C1-9E5E14CBE0A3}" destId="{E7BD4DF4-3767-40ED-9047-A55B1F5AC8A6}" srcOrd="0" destOrd="0" presId="urn:microsoft.com/office/officeart/2005/8/layout/orgChart1"/>
    <dgm:cxn modelId="{C2B0A0D6-3F3F-4684-9C7C-259EBF56A5B8}" type="presParOf" srcId="{41E96AEE-38E7-4419-96C1-9E5E14CBE0A3}" destId="{CFA43F41-C5B0-41BA-A7DF-6079DB44B467}" srcOrd="1" destOrd="0" presId="urn:microsoft.com/office/officeart/2005/8/layout/orgChart1"/>
    <dgm:cxn modelId="{06476291-616B-4D4E-8AEC-E8DA88C8612E}" type="presParOf" srcId="{67671C6B-944F-4DD6-90A8-2A78543BBC44}" destId="{3602C062-A824-4E0F-8B81-7AD9DF6CFE37}" srcOrd="1" destOrd="0" presId="urn:microsoft.com/office/officeart/2005/8/layout/orgChart1"/>
    <dgm:cxn modelId="{1AEC2A8F-986D-4005-9F77-7C8B2C1354D5}" type="presParOf" srcId="{3602C062-A824-4E0F-8B81-7AD9DF6CFE37}" destId="{0142C951-4EB1-4273-85AD-9259E15D7FA1}" srcOrd="0" destOrd="0" presId="urn:microsoft.com/office/officeart/2005/8/layout/orgChart1"/>
    <dgm:cxn modelId="{A6D3F2C0-AAFC-44B2-885E-FBA07091BC56}" type="presParOf" srcId="{3602C062-A824-4E0F-8B81-7AD9DF6CFE37}" destId="{9CD36263-9FD8-427A-B982-3DF9646B5965}" srcOrd="1" destOrd="0" presId="urn:microsoft.com/office/officeart/2005/8/layout/orgChart1"/>
    <dgm:cxn modelId="{FDE02FAA-3C1D-4367-B5CB-70B25BB62D39}" type="presParOf" srcId="{9CD36263-9FD8-427A-B982-3DF9646B5965}" destId="{F63C89C8-FEFF-452B-9835-AD8643D5081F}" srcOrd="0" destOrd="0" presId="urn:microsoft.com/office/officeart/2005/8/layout/orgChart1"/>
    <dgm:cxn modelId="{05625A79-2785-4572-A1C7-A2C69DA34BA9}" type="presParOf" srcId="{F63C89C8-FEFF-452B-9835-AD8643D5081F}" destId="{3260D90B-8373-47F7-B879-F844EB449557}" srcOrd="0" destOrd="0" presId="urn:microsoft.com/office/officeart/2005/8/layout/orgChart1"/>
    <dgm:cxn modelId="{EF20125E-8C8D-4565-9F1F-61FBC625F53B}" type="presParOf" srcId="{F63C89C8-FEFF-452B-9835-AD8643D5081F}" destId="{C75C2FB0-1924-46AD-A77B-0C4194F6E137}" srcOrd="1" destOrd="0" presId="urn:microsoft.com/office/officeart/2005/8/layout/orgChart1"/>
    <dgm:cxn modelId="{95FFDC08-D654-46CA-9EA6-6D2E8C4F2987}" type="presParOf" srcId="{9CD36263-9FD8-427A-B982-3DF9646B5965}" destId="{6F2F7B6B-95FD-489B-B0F2-CD1AAF351E85}" srcOrd="1" destOrd="0" presId="urn:microsoft.com/office/officeart/2005/8/layout/orgChart1"/>
    <dgm:cxn modelId="{44F8F13E-1606-43C2-B762-010B6300D771}" type="presParOf" srcId="{6F2F7B6B-95FD-489B-B0F2-CD1AAF351E85}" destId="{4473BD40-E3AE-42AD-AE10-EE1A54BF1AA5}" srcOrd="0" destOrd="0" presId="urn:microsoft.com/office/officeart/2005/8/layout/orgChart1"/>
    <dgm:cxn modelId="{579C4800-B6DD-4AA7-A8A0-B9B8C183CFD6}" type="presParOf" srcId="{6F2F7B6B-95FD-489B-B0F2-CD1AAF351E85}" destId="{2B7905E9-E480-4937-A14C-28D00B2CB8D9}" srcOrd="1" destOrd="0" presId="urn:microsoft.com/office/officeart/2005/8/layout/orgChart1"/>
    <dgm:cxn modelId="{E2380EE3-CB28-4F26-B826-6EC70B0902AC}" type="presParOf" srcId="{2B7905E9-E480-4937-A14C-28D00B2CB8D9}" destId="{285EDC8F-7C1B-4438-9AB4-81BB9F2F27A3}" srcOrd="0" destOrd="0" presId="urn:microsoft.com/office/officeart/2005/8/layout/orgChart1"/>
    <dgm:cxn modelId="{1B612C24-5A46-4E27-BBCD-1F69D88727F0}" type="presParOf" srcId="{285EDC8F-7C1B-4438-9AB4-81BB9F2F27A3}" destId="{83AB7D9D-91B1-47DC-B6C9-68D32BC37828}" srcOrd="0" destOrd="0" presId="urn:microsoft.com/office/officeart/2005/8/layout/orgChart1"/>
    <dgm:cxn modelId="{6A456111-4D05-456A-87E1-77BECD30CCCF}" type="presParOf" srcId="{285EDC8F-7C1B-4438-9AB4-81BB9F2F27A3}" destId="{398E648D-A4AF-4CFA-9112-5501A67B2D19}" srcOrd="1" destOrd="0" presId="urn:microsoft.com/office/officeart/2005/8/layout/orgChart1"/>
    <dgm:cxn modelId="{963BF98D-652E-4C2A-A905-EFE1E6BA9017}" type="presParOf" srcId="{2B7905E9-E480-4937-A14C-28D00B2CB8D9}" destId="{6755A3C9-CADD-462C-A131-E552885E0192}" srcOrd="1" destOrd="0" presId="urn:microsoft.com/office/officeart/2005/8/layout/orgChart1"/>
    <dgm:cxn modelId="{F498DBF4-00E1-447C-90B7-E9490F3F3E1D}" type="presParOf" srcId="{2B7905E9-E480-4937-A14C-28D00B2CB8D9}" destId="{78A52ADA-A610-49D3-B6BC-9809E64B10F9}" srcOrd="2" destOrd="0" presId="urn:microsoft.com/office/officeart/2005/8/layout/orgChart1"/>
    <dgm:cxn modelId="{4FD6B4DE-7737-455D-95CB-082213EC8453}" type="presParOf" srcId="{9CD36263-9FD8-427A-B982-3DF9646B5965}" destId="{45BCE123-7D8E-479E-B8F6-B2FD9CD4F791}" srcOrd="2" destOrd="0" presId="urn:microsoft.com/office/officeart/2005/8/layout/orgChart1"/>
    <dgm:cxn modelId="{0E7CEF79-2831-4C5B-9756-D2FB4CF9A048}" type="presParOf" srcId="{67671C6B-944F-4DD6-90A8-2A78543BBC44}" destId="{1DD55717-8375-4CB9-A6C3-94AD1F4E9C5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2BED23-78D3-4F91-B749-EA1A0E908720}" type="doc">
      <dgm:prSet loTypeId="urn:microsoft.com/office/officeart/2005/8/layout/bProcess3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aa-ET"/>
        </a:p>
      </dgm:t>
    </dgm:pt>
    <dgm:pt modelId="{93AEE89F-3AEA-41B6-96CE-17B0C719136C}">
      <dgm:prSet custT="1"/>
      <dgm:spPr/>
      <dgm:t>
        <a:bodyPr/>
        <a:lstStyle/>
        <a:p>
          <a:r>
            <a:rPr lang="ru-RU" sz="1800" b="0" i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ясли-сада № 70 - 302,6 млн. тнг. (211,8 млн. тнг. ДМС – 92,5%-209,7 млн. тнг.)</a:t>
          </a:r>
          <a:endParaRPr lang="aa-ET" sz="18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6FB700-506A-4FE1-8452-96279D95E359}" type="parTrans" cxnId="{3C2F6AFC-0518-49C4-BE35-FD5884FFF267}">
      <dgm:prSet/>
      <dgm:spPr/>
      <dgm:t>
        <a:bodyPr/>
        <a:lstStyle/>
        <a:p>
          <a:endParaRPr lang="aa-ET"/>
        </a:p>
      </dgm:t>
    </dgm:pt>
    <dgm:pt modelId="{5E4E9A68-F911-462C-8530-B0102661732B}" type="sibTrans" cxnId="{3C2F6AFC-0518-49C4-BE35-FD5884FFF267}">
      <dgm:prSet/>
      <dgm:spPr/>
      <dgm:t>
        <a:bodyPr/>
        <a:lstStyle/>
        <a:p>
          <a:endParaRPr lang="aa-ET"/>
        </a:p>
      </dgm:t>
    </dgm:pt>
    <dgm:pt modelId="{C54B3BD6-3249-4279-8304-7AD65E885CE5}">
      <dgm:prSet custT="1"/>
      <dgm:spPr/>
      <dgm:t>
        <a:bodyPr/>
        <a:lstStyle/>
        <a:p>
          <a:r>
            <a:rPr lang="ru-RU" sz="1800" b="0" i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 Білім-инновация – 94,5 млн. тнг. (66,2 млн. тнг. ДМС – 93,4% - 60,0 млн. тнг.)</a:t>
          </a:r>
          <a:endParaRPr lang="aa-ET" sz="18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0905B6-DAA3-478E-84A3-24C930309E64}" type="parTrans" cxnId="{0010420D-FD74-414E-A8FA-11996B3BA591}">
      <dgm:prSet/>
      <dgm:spPr/>
      <dgm:t>
        <a:bodyPr/>
        <a:lstStyle/>
        <a:p>
          <a:endParaRPr lang="aa-ET"/>
        </a:p>
      </dgm:t>
    </dgm:pt>
    <dgm:pt modelId="{4C71846A-2965-4B5B-ACEE-1198B90D16EE}" type="sibTrans" cxnId="{0010420D-FD74-414E-A8FA-11996B3BA591}">
      <dgm:prSet/>
      <dgm:spPr/>
      <dgm:t>
        <a:bodyPr/>
        <a:lstStyle/>
        <a:p>
          <a:endParaRPr lang="aa-ET"/>
        </a:p>
      </dgm:t>
    </dgm:pt>
    <dgm:pt modelId="{7EE19097-AD32-46AD-AEB8-6096BA010792}">
      <dgm:prSet custT="1"/>
      <dgm:spPr/>
      <dgm:t>
        <a:bodyPr/>
        <a:lstStyle/>
        <a:p>
          <a:r>
            <a:rPr lang="ru-RU" sz="1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здания КГУ ОШ № 141 - 1 246,7 млн. </a:t>
          </a:r>
          <a:r>
            <a:rPr lang="ru-RU" sz="1800" b="0" i="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(1 048,6млн. </a:t>
          </a:r>
          <a:r>
            <a:rPr lang="ru-RU" sz="1800" b="0" i="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ДМС – 94,5% – 990,9 млн. </a:t>
          </a:r>
          <a:r>
            <a:rPr lang="ru-RU" sz="1800" b="0" i="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7AE649-7E95-4D51-8C51-1F3006FBB7E2}" type="parTrans" cxnId="{9867FB66-E26E-49ED-B470-98401D5C6D49}">
      <dgm:prSet/>
      <dgm:spPr/>
      <dgm:t>
        <a:bodyPr/>
        <a:lstStyle/>
        <a:p>
          <a:endParaRPr lang="aa-ET"/>
        </a:p>
      </dgm:t>
    </dgm:pt>
    <dgm:pt modelId="{EA7F06F9-A9A7-412F-900F-2552C2B479DD}" type="sibTrans" cxnId="{9867FB66-E26E-49ED-B470-98401D5C6D49}">
      <dgm:prSet/>
      <dgm:spPr/>
      <dgm:t>
        <a:bodyPr/>
        <a:lstStyle/>
        <a:p>
          <a:endParaRPr lang="aa-ET"/>
        </a:p>
      </dgm:t>
    </dgm:pt>
    <dgm:pt modelId="{4922C2DF-AB4D-4F16-AFE4-8BDB01B3BC5D}">
      <dgm:prSet custT="1"/>
      <dgm:spPr/>
      <dgm:t>
        <a:bodyPr/>
        <a:lstStyle/>
        <a:p>
          <a:r>
            <a:rPr lang="ru-RU" sz="1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 № 122 – 102,5 млн. </a:t>
          </a:r>
          <a:r>
            <a:rPr lang="ru-RU" sz="1800" b="0" i="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(71,75 млн. </a:t>
          </a:r>
          <a:r>
            <a:rPr lang="ru-RU" sz="1800" b="0" i="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ДМС – 93,93% - 67,4 млн. </a:t>
          </a:r>
          <a:r>
            <a:rPr lang="ru-RU" sz="1800" b="0" i="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7FB909-F1DB-4E47-BC1A-3D8D14CE9CC5}" type="parTrans" cxnId="{E6E249B3-D8D5-4020-937B-3D93ACD1880C}">
      <dgm:prSet/>
      <dgm:spPr/>
      <dgm:t>
        <a:bodyPr/>
        <a:lstStyle/>
        <a:p>
          <a:endParaRPr lang="aa-ET"/>
        </a:p>
      </dgm:t>
    </dgm:pt>
    <dgm:pt modelId="{ECF49D9F-162A-4D62-AC9E-A194D57522BF}" type="sibTrans" cxnId="{E6E249B3-D8D5-4020-937B-3D93ACD1880C}">
      <dgm:prSet/>
      <dgm:spPr/>
      <dgm:t>
        <a:bodyPr/>
        <a:lstStyle/>
        <a:p>
          <a:endParaRPr lang="aa-ET"/>
        </a:p>
      </dgm:t>
    </dgm:pt>
    <dgm:pt modelId="{50AC2B90-FE80-404E-8A9E-778646A7CAD3}">
      <dgm:prSet custT="1"/>
      <dgm:spPr/>
      <dgm:t>
        <a:bodyPr/>
        <a:lstStyle/>
        <a:p>
          <a:r>
            <a:rPr lang="ru-RU" sz="1800" b="0" i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школы-гимназии № 15– 576, 6 млн. тнг. (403,6 млн. тнг. ДМС – 95,96% - 387,3 млн. тнг.)</a:t>
          </a:r>
          <a:endParaRPr lang="aa-ET" sz="18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8D5E04-408E-469C-82E2-EA90E3174806}" type="parTrans" cxnId="{6FF330F0-F89E-40FB-BD2F-3D1C87A0B2A6}">
      <dgm:prSet/>
      <dgm:spPr/>
      <dgm:t>
        <a:bodyPr/>
        <a:lstStyle/>
        <a:p>
          <a:endParaRPr lang="aa-ET"/>
        </a:p>
      </dgm:t>
    </dgm:pt>
    <dgm:pt modelId="{35992AB6-5D2F-4FDC-9709-B9EF103E4E01}" type="sibTrans" cxnId="{6FF330F0-F89E-40FB-BD2F-3D1C87A0B2A6}">
      <dgm:prSet/>
      <dgm:spPr/>
      <dgm:t>
        <a:bodyPr/>
        <a:lstStyle/>
        <a:p>
          <a:endParaRPr lang="aa-ET"/>
        </a:p>
      </dgm:t>
    </dgm:pt>
    <dgm:pt modelId="{F3FC6E41-97DE-48D9-9D11-021185C63D11}">
      <dgm:prSet custT="1"/>
      <dgm:spPr/>
      <dgm:t>
        <a:bodyPr/>
        <a:lstStyle/>
        <a:p>
          <a:r>
            <a:rPr lang="ru-RU" sz="1800" b="0" i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школы-лицея № 131– 1 241,2 млн. тнг. (868,8 млн. тнг. ДМС - 94,95% - 824,9 млн. тнг.)</a:t>
          </a:r>
          <a:endParaRPr lang="aa-ET" sz="18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333CE1-5B4F-4F78-BDF5-42C20DE567E8}" type="parTrans" cxnId="{A7B02945-C595-48BB-BA77-7EE71EA204D9}">
      <dgm:prSet/>
      <dgm:spPr/>
      <dgm:t>
        <a:bodyPr/>
        <a:lstStyle/>
        <a:p>
          <a:endParaRPr lang="aa-ET"/>
        </a:p>
      </dgm:t>
    </dgm:pt>
    <dgm:pt modelId="{A2DCB63F-AA67-4B60-BC1C-890D8E496D34}" type="sibTrans" cxnId="{A7B02945-C595-48BB-BA77-7EE71EA204D9}">
      <dgm:prSet/>
      <dgm:spPr/>
      <dgm:t>
        <a:bodyPr/>
        <a:lstStyle/>
        <a:p>
          <a:endParaRPr lang="aa-ET"/>
        </a:p>
      </dgm:t>
    </dgm:pt>
    <dgm:pt modelId="{3ECAF871-5198-4074-8277-52AA9D4981CD}">
      <dgm:prSet custT="1"/>
      <dgm:spPr/>
      <dgm:t>
        <a:bodyPr/>
        <a:lstStyle/>
        <a:p>
          <a:r>
            <a:rPr lang="ru-RU" sz="1800" b="0" i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КГУ ОШ № 80– 1 691,0 млн. тнг. (1 183,7 млн. тнг. ДМС – 92,55% - 1 095,5 млн. тнг.)</a:t>
          </a:r>
          <a:endParaRPr lang="aa-ET" sz="18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CA43DA-0541-4B5B-8F96-EF3508EE3B86}" type="parTrans" cxnId="{9C65CFE0-C23E-44AE-9B4E-BCDD0D8EE44B}">
      <dgm:prSet/>
      <dgm:spPr/>
      <dgm:t>
        <a:bodyPr/>
        <a:lstStyle/>
        <a:p>
          <a:endParaRPr lang="aa-ET"/>
        </a:p>
      </dgm:t>
    </dgm:pt>
    <dgm:pt modelId="{FBB86DBF-5976-4D69-B786-C7A9FF837210}" type="sibTrans" cxnId="{9C65CFE0-C23E-44AE-9B4E-BCDD0D8EE44B}">
      <dgm:prSet/>
      <dgm:spPr/>
      <dgm:t>
        <a:bodyPr/>
        <a:lstStyle/>
        <a:p>
          <a:endParaRPr lang="aa-ET"/>
        </a:p>
      </dgm:t>
    </dgm:pt>
    <dgm:pt modelId="{39AD9EAB-5751-45B7-88B2-0DB3CDFD2DB9}">
      <dgm:prSet custT="1"/>
      <dgm:spPr/>
      <dgm:t>
        <a:bodyPr/>
        <a:lstStyle/>
        <a:p>
          <a:r>
            <a:rPr lang="ru-RU" sz="1800" b="0" i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КГУ ОШ № 9 - 1 753,1 млн. тнг. (1 227,2 млн. тнг. ДМС – 90,47% - 1 110,2 млн. тнг.)</a:t>
          </a:r>
          <a:endParaRPr lang="aa-ET" sz="18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02EC6D-B2AE-414D-8CDE-0141311CBCED}" type="parTrans" cxnId="{15B50AC7-D890-4D30-BE39-BD9C2A44BA88}">
      <dgm:prSet/>
      <dgm:spPr/>
      <dgm:t>
        <a:bodyPr/>
        <a:lstStyle/>
        <a:p>
          <a:endParaRPr lang="aa-ET"/>
        </a:p>
      </dgm:t>
    </dgm:pt>
    <dgm:pt modelId="{6691A473-27B5-4FEB-A05A-36033975CB05}" type="sibTrans" cxnId="{15B50AC7-D890-4D30-BE39-BD9C2A44BA88}">
      <dgm:prSet/>
      <dgm:spPr/>
      <dgm:t>
        <a:bodyPr/>
        <a:lstStyle/>
        <a:p>
          <a:endParaRPr lang="aa-ET"/>
        </a:p>
      </dgm:t>
    </dgm:pt>
    <dgm:pt modelId="{CCBE5EB2-F611-463C-9198-1FF353BB501E}">
      <dgm:prSet custT="1"/>
      <dgm:spPr/>
      <dgm:t>
        <a:bodyPr/>
        <a:lstStyle/>
        <a:p>
          <a:r>
            <a:rPr lang="ru-RU" sz="1800" b="0" i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 №70 – 1 956,5 млн. тнг. (1 369,5 млн. тнг. ДМС –93,4% - 1 279,1 млн. тнг.)</a:t>
          </a:r>
          <a:endParaRPr lang="aa-ET" sz="16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A199CA-C7FC-4642-8B55-163053BA1B68}" type="parTrans" cxnId="{9D2537A6-34A4-44DF-8107-0727D7A5CA5A}">
      <dgm:prSet/>
      <dgm:spPr/>
      <dgm:t>
        <a:bodyPr/>
        <a:lstStyle/>
        <a:p>
          <a:endParaRPr lang="aa-ET"/>
        </a:p>
      </dgm:t>
    </dgm:pt>
    <dgm:pt modelId="{F6ED9699-92D5-4B7B-9F97-06163C394902}" type="sibTrans" cxnId="{9D2537A6-34A4-44DF-8107-0727D7A5CA5A}">
      <dgm:prSet/>
      <dgm:spPr/>
      <dgm:t>
        <a:bodyPr/>
        <a:lstStyle/>
        <a:p>
          <a:endParaRPr lang="aa-ET"/>
        </a:p>
      </dgm:t>
    </dgm:pt>
    <dgm:pt modelId="{D7B16229-3C18-49D4-A74F-CED3DA803FE3}" type="pres">
      <dgm:prSet presAssocID="{2F2BED23-78D3-4F91-B749-EA1A0E90872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B6A66E-C3F6-4CB9-9A61-FDF4B7BA7691}" type="pres">
      <dgm:prSet presAssocID="{93AEE89F-3AEA-41B6-96CE-17B0C719136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FCC892-9EBF-4EDE-89C6-F2963918C51A}" type="pres">
      <dgm:prSet presAssocID="{5E4E9A68-F911-462C-8530-B0102661732B}" presName="sibTrans" presStyleLbl="sibTrans1D1" presStyleIdx="0" presStyleCnt="8"/>
      <dgm:spPr/>
      <dgm:t>
        <a:bodyPr/>
        <a:lstStyle/>
        <a:p>
          <a:endParaRPr lang="ru-RU"/>
        </a:p>
      </dgm:t>
    </dgm:pt>
    <dgm:pt modelId="{8EC1F819-FC04-4DD2-857B-8E832AB57236}" type="pres">
      <dgm:prSet presAssocID="{5E4E9A68-F911-462C-8530-B0102661732B}" presName="connectorText" presStyleLbl="sibTrans1D1" presStyleIdx="0" presStyleCnt="8"/>
      <dgm:spPr/>
      <dgm:t>
        <a:bodyPr/>
        <a:lstStyle/>
        <a:p>
          <a:endParaRPr lang="ru-RU"/>
        </a:p>
      </dgm:t>
    </dgm:pt>
    <dgm:pt modelId="{D3D788ED-741F-43C7-8C95-CFA8F4D33230}" type="pres">
      <dgm:prSet presAssocID="{C54B3BD6-3249-4279-8304-7AD65E885CE5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4AFFC1-D953-4B43-98FE-3471B4D8DEA1}" type="pres">
      <dgm:prSet presAssocID="{4C71846A-2965-4B5B-ACEE-1198B90D16EE}" presName="sibTrans" presStyleLbl="sibTrans1D1" presStyleIdx="1" presStyleCnt="8"/>
      <dgm:spPr/>
      <dgm:t>
        <a:bodyPr/>
        <a:lstStyle/>
        <a:p>
          <a:endParaRPr lang="ru-RU"/>
        </a:p>
      </dgm:t>
    </dgm:pt>
    <dgm:pt modelId="{8A8EA0F8-0873-4368-8FAB-680E0FE456D6}" type="pres">
      <dgm:prSet presAssocID="{4C71846A-2965-4B5B-ACEE-1198B90D16EE}" presName="connectorText" presStyleLbl="sibTrans1D1" presStyleIdx="1" presStyleCnt="8"/>
      <dgm:spPr/>
      <dgm:t>
        <a:bodyPr/>
        <a:lstStyle/>
        <a:p>
          <a:endParaRPr lang="ru-RU"/>
        </a:p>
      </dgm:t>
    </dgm:pt>
    <dgm:pt modelId="{6898C75B-CAB4-4697-B958-935F476F43C4}" type="pres">
      <dgm:prSet presAssocID="{7EE19097-AD32-46AD-AEB8-6096BA010792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F5D8FB-7276-41D2-A0C5-C709D0F82CCE}" type="pres">
      <dgm:prSet presAssocID="{EA7F06F9-A9A7-412F-900F-2552C2B479DD}" presName="sibTrans" presStyleLbl="sibTrans1D1" presStyleIdx="2" presStyleCnt="8"/>
      <dgm:spPr/>
      <dgm:t>
        <a:bodyPr/>
        <a:lstStyle/>
        <a:p>
          <a:endParaRPr lang="ru-RU"/>
        </a:p>
      </dgm:t>
    </dgm:pt>
    <dgm:pt modelId="{EAECB2D9-5F4A-43D3-9769-757C28C13842}" type="pres">
      <dgm:prSet presAssocID="{EA7F06F9-A9A7-412F-900F-2552C2B479DD}" presName="connectorText" presStyleLbl="sibTrans1D1" presStyleIdx="2" presStyleCnt="8"/>
      <dgm:spPr/>
      <dgm:t>
        <a:bodyPr/>
        <a:lstStyle/>
        <a:p>
          <a:endParaRPr lang="ru-RU"/>
        </a:p>
      </dgm:t>
    </dgm:pt>
    <dgm:pt modelId="{C8CDA622-55C7-42DE-A4BD-1FE026034C09}" type="pres">
      <dgm:prSet presAssocID="{4922C2DF-AB4D-4F16-AFE4-8BDB01B3BC5D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067D03-1B29-4946-AF10-245447BC84D6}" type="pres">
      <dgm:prSet presAssocID="{ECF49D9F-162A-4D62-AC9E-A194D57522BF}" presName="sibTrans" presStyleLbl="sibTrans1D1" presStyleIdx="3" presStyleCnt="8"/>
      <dgm:spPr/>
      <dgm:t>
        <a:bodyPr/>
        <a:lstStyle/>
        <a:p>
          <a:endParaRPr lang="ru-RU"/>
        </a:p>
      </dgm:t>
    </dgm:pt>
    <dgm:pt modelId="{58203ECC-B83F-49F3-88EC-5B3FF3998642}" type="pres">
      <dgm:prSet presAssocID="{ECF49D9F-162A-4D62-AC9E-A194D57522BF}" presName="connectorText" presStyleLbl="sibTrans1D1" presStyleIdx="3" presStyleCnt="8"/>
      <dgm:spPr/>
      <dgm:t>
        <a:bodyPr/>
        <a:lstStyle/>
        <a:p>
          <a:endParaRPr lang="ru-RU"/>
        </a:p>
      </dgm:t>
    </dgm:pt>
    <dgm:pt modelId="{DCD53FC4-1FB8-49BA-A25A-6BECE8DB8720}" type="pres">
      <dgm:prSet presAssocID="{50AC2B90-FE80-404E-8A9E-778646A7CAD3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49990-3C1D-45D6-AF0B-6BFA6D2734B9}" type="pres">
      <dgm:prSet presAssocID="{35992AB6-5D2F-4FDC-9709-B9EF103E4E01}" presName="sibTrans" presStyleLbl="sibTrans1D1" presStyleIdx="4" presStyleCnt="8"/>
      <dgm:spPr/>
      <dgm:t>
        <a:bodyPr/>
        <a:lstStyle/>
        <a:p>
          <a:endParaRPr lang="ru-RU"/>
        </a:p>
      </dgm:t>
    </dgm:pt>
    <dgm:pt modelId="{B3EC0705-26B2-4D89-A3D3-AD45E76BFD87}" type="pres">
      <dgm:prSet presAssocID="{35992AB6-5D2F-4FDC-9709-B9EF103E4E01}" presName="connectorText" presStyleLbl="sibTrans1D1" presStyleIdx="4" presStyleCnt="8"/>
      <dgm:spPr/>
      <dgm:t>
        <a:bodyPr/>
        <a:lstStyle/>
        <a:p>
          <a:endParaRPr lang="ru-RU"/>
        </a:p>
      </dgm:t>
    </dgm:pt>
    <dgm:pt modelId="{3CEC313D-CF74-4BF7-800D-5BD903C70C04}" type="pres">
      <dgm:prSet presAssocID="{F3FC6E41-97DE-48D9-9D11-021185C63D11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503C34-ABDC-4235-B839-61FEF772BAE9}" type="pres">
      <dgm:prSet presAssocID="{A2DCB63F-AA67-4B60-BC1C-890D8E496D34}" presName="sibTrans" presStyleLbl="sibTrans1D1" presStyleIdx="5" presStyleCnt="8"/>
      <dgm:spPr/>
      <dgm:t>
        <a:bodyPr/>
        <a:lstStyle/>
        <a:p>
          <a:endParaRPr lang="ru-RU"/>
        </a:p>
      </dgm:t>
    </dgm:pt>
    <dgm:pt modelId="{6D2E109C-7485-4DBE-B3D0-7F45D3AF5E2E}" type="pres">
      <dgm:prSet presAssocID="{A2DCB63F-AA67-4B60-BC1C-890D8E496D34}" presName="connectorText" presStyleLbl="sibTrans1D1" presStyleIdx="5" presStyleCnt="8"/>
      <dgm:spPr/>
      <dgm:t>
        <a:bodyPr/>
        <a:lstStyle/>
        <a:p>
          <a:endParaRPr lang="ru-RU"/>
        </a:p>
      </dgm:t>
    </dgm:pt>
    <dgm:pt modelId="{B25873DA-C4FA-46D3-8D28-7650A443218C}" type="pres">
      <dgm:prSet presAssocID="{3ECAF871-5198-4074-8277-52AA9D4981CD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6CCCC4-E947-4091-A74B-F2CD80B2BE12}" type="pres">
      <dgm:prSet presAssocID="{FBB86DBF-5976-4D69-B786-C7A9FF837210}" presName="sibTrans" presStyleLbl="sibTrans1D1" presStyleIdx="6" presStyleCnt="8"/>
      <dgm:spPr/>
      <dgm:t>
        <a:bodyPr/>
        <a:lstStyle/>
        <a:p>
          <a:endParaRPr lang="ru-RU"/>
        </a:p>
      </dgm:t>
    </dgm:pt>
    <dgm:pt modelId="{7B17EB98-A9B3-4D86-9F7C-C17E80E9D018}" type="pres">
      <dgm:prSet presAssocID="{FBB86DBF-5976-4D69-B786-C7A9FF837210}" presName="connectorText" presStyleLbl="sibTrans1D1" presStyleIdx="6" presStyleCnt="8"/>
      <dgm:spPr/>
      <dgm:t>
        <a:bodyPr/>
        <a:lstStyle/>
        <a:p>
          <a:endParaRPr lang="ru-RU"/>
        </a:p>
      </dgm:t>
    </dgm:pt>
    <dgm:pt modelId="{47479CFC-FB76-4563-8AFB-20B83593A9C0}" type="pres">
      <dgm:prSet presAssocID="{39AD9EAB-5751-45B7-88B2-0DB3CDFD2DB9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422180-B6AE-4B37-8C60-A4AD7057FCD5}" type="pres">
      <dgm:prSet presAssocID="{6691A473-27B5-4FEB-A05A-36033975CB05}" presName="sibTrans" presStyleLbl="sibTrans1D1" presStyleIdx="7" presStyleCnt="8"/>
      <dgm:spPr/>
      <dgm:t>
        <a:bodyPr/>
        <a:lstStyle/>
        <a:p>
          <a:endParaRPr lang="ru-RU"/>
        </a:p>
      </dgm:t>
    </dgm:pt>
    <dgm:pt modelId="{9D37754D-EC4E-43BD-B2F6-5103592EF84C}" type="pres">
      <dgm:prSet presAssocID="{6691A473-27B5-4FEB-A05A-36033975CB05}" presName="connectorText" presStyleLbl="sibTrans1D1" presStyleIdx="7" presStyleCnt="8"/>
      <dgm:spPr/>
      <dgm:t>
        <a:bodyPr/>
        <a:lstStyle/>
        <a:p>
          <a:endParaRPr lang="ru-RU"/>
        </a:p>
      </dgm:t>
    </dgm:pt>
    <dgm:pt modelId="{ABCD5345-4E8E-4760-9F82-36D41D9A2EDC}" type="pres">
      <dgm:prSet presAssocID="{CCBE5EB2-F611-463C-9198-1FF353BB501E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5737B9-984E-4875-81B3-0D08547B3FEC}" type="presOf" srcId="{FBB86DBF-5976-4D69-B786-C7A9FF837210}" destId="{7B17EB98-A9B3-4D86-9F7C-C17E80E9D018}" srcOrd="1" destOrd="0" presId="urn:microsoft.com/office/officeart/2005/8/layout/bProcess3"/>
    <dgm:cxn modelId="{E6E249B3-D8D5-4020-937B-3D93ACD1880C}" srcId="{2F2BED23-78D3-4F91-B749-EA1A0E908720}" destId="{4922C2DF-AB4D-4F16-AFE4-8BDB01B3BC5D}" srcOrd="3" destOrd="0" parTransId="{567FB909-F1DB-4E47-BC1A-3D8D14CE9CC5}" sibTransId="{ECF49D9F-162A-4D62-AC9E-A194D57522BF}"/>
    <dgm:cxn modelId="{26A714D3-BAE2-41EA-964D-640C4FE8A603}" type="presOf" srcId="{CCBE5EB2-F611-463C-9198-1FF353BB501E}" destId="{ABCD5345-4E8E-4760-9F82-36D41D9A2EDC}" srcOrd="0" destOrd="0" presId="urn:microsoft.com/office/officeart/2005/8/layout/bProcess3"/>
    <dgm:cxn modelId="{8896C25B-1451-49D1-8559-C23D87AD431B}" type="presOf" srcId="{7EE19097-AD32-46AD-AEB8-6096BA010792}" destId="{6898C75B-CAB4-4697-B958-935F476F43C4}" srcOrd="0" destOrd="0" presId="urn:microsoft.com/office/officeart/2005/8/layout/bProcess3"/>
    <dgm:cxn modelId="{9C65CFE0-C23E-44AE-9B4E-BCDD0D8EE44B}" srcId="{2F2BED23-78D3-4F91-B749-EA1A0E908720}" destId="{3ECAF871-5198-4074-8277-52AA9D4981CD}" srcOrd="6" destOrd="0" parTransId="{AFCA43DA-0541-4B5B-8F96-EF3508EE3B86}" sibTransId="{FBB86DBF-5976-4D69-B786-C7A9FF837210}"/>
    <dgm:cxn modelId="{CF29D20F-804C-4CAE-83E0-D72F05A020DF}" type="presOf" srcId="{35992AB6-5D2F-4FDC-9709-B9EF103E4E01}" destId="{B3EC0705-26B2-4D89-A3D3-AD45E76BFD87}" srcOrd="1" destOrd="0" presId="urn:microsoft.com/office/officeart/2005/8/layout/bProcess3"/>
    <dgm:cxn modelId="{A2E93F41-E198-469D-82F2-7958C2EE18CB}" type="presOf" srcId="{ECF49D9F-162A-4D62-AC9E-A194D57522BF}" destId="{58203ECC-B83F-49F3-88EC-5B3FF3998642}" srcOrd="1" destOrd="0" presId="urn:microsoft.com/office/officeart/2005/8/layout/bProcess3"/>
    <dgm:cxn modelId="{3424149D-B7DB-4516-AFD5-82EEFB115026}" type="presOf" srcId="{50AC2B90-FE80-404E-8A9E-778646A7CAD3}" destId="{DCD53FC4-1FB8-49BA-A25A-6BECE8DB8720}" srcOrd="0" destOrd="0" presId="urn:microsoft.com/office/officeart/2005/8/layout/bProcess3"/>
    <dgm:cxn modelId="{6FF330F0-F89E-40FB-BD2F-3D1C87A0B2A6}" srcId="{2F2BED23-78D3-4F91-B749-EA1A0E908720}" destId="{50AC2B90-FE80-404E-8A9E-778646A7CAD3}" srcOrd="4" destOrd="0" parTransId="{0B8D5E04-408E-469C-82E2-EA90E3174806}" sibTransId="{35992AB6-5D2F-4FDC-9709-B9EF103E4E01}"/>
    <dgm:cxn modelId="{1B75D82A-EB6F-424F-B869-5D6CF800500F}" type="presOf" srcId="{5E4E9A68-F911-462C-8530-B0102661732B}" destId="{9FFCC892-9EBF-4EDE-89C6-F2963918C51A}" srcOrd="0" destOrd="0" presId="urn:microsoft.com/office/officeart/2005/8/layout/bProcess3"/>
    <dgm:cxn modelId="{D60B7208-4E62-42B5-972A-8D0AB9566326}" type="presOf" srcId="{93AEE89F-3AEA-41B6-96CE-17B0C719136C}" destId="{6BB6A66E-C3F6-4CB9-9A61-FDF4B7BA7691}" srcOrd="0" destOrd="0" presId="urn:microsoft.com/office/officeart/2005/8/layout/bProcess3"/>
    <dgm:cxn modelId="{8BD07C00-1110-4503-9473-4D729511B722}" type="presOf" srcId="{F3FC6E41-97DE-48D9-9D11-021185C63D11}" destId="{3CEC313D-CF74-4BF7-800D-5BD903C70C04}" srcOrd="0" destOrd="0" presId="urn:microsoft.com/office/officeart/2005/8/layout/bProcess3"/>
    <dgm:cxn modelId="{C797B968-C7F2-4B13-8BA1-5907414DF0D9}" type="presOf" srcId="{35992AB6-5D2F-4FDC-9709-B9EF103E4E01}" destId="{D9E49990-3C1D-45D6-AF0B-6BFA6D2734B9}" srcOrd="0" destOrd="0" presId="urn:microsoft.com/office/officeart/2005/8/layout/bProcess3"/>
    <dgm:cxn modelId="{5E93BEAA-BBAE-4AC6-87E6-03956053F605}" type="presOf" srcId="{39AD9EAB-5751-45B7-88B2-0DB3CDFD2DB9}" destId="{47479CFC-FB76-4563-8AFB-20B83593A9C0}" srcOrd="0" destOrd="0" presId="urn:microsoft.com/office/officeart/2005/8/layout/bProcess3"/>
    <dgm:cxn modelId="{9D2537A6-34A4-44DF-8107-0727D7A5CA5A}" srcId="{2F2BED23-78D3-4F91-B749-EA1A0E908720}" destId="{CCBE5EB2-F611-463C-9198-1FF353BB501E}" srcOrd="8" destOrd="0" parTransId="{E9A199CA-C7FC-4642-8B55-163053BA1B68}" sibTransId="{F6ED9699-92D5-4B7B-9F97-06163C394902}"/>
    <dgm:cxn modelId="{2FA59397-CB46-494F-8421-825BA20D75AD}" type="presOf" srcId="{FBB86DBF-5976-4D69-B786-C7A9FF837210}" destId="{286CCCC4-E947-4091-A74B-F2CD80B2BE12}" srcOrd="0" destOrd="0" presId="urn:microsoft.com/office/officeart/2005/8/layout/bProcess3"/>
    <dgm:cxn modelId="{EB1751BA-C34E-4F4E-9D47-4ADC99DB536A}" type="presOf" srcId="{EA7F06F9-A9A7-412F-900F-2552C2B479DD}" destId="{8FF5D8FB-7276-41D2-A0C5-C709D0F82CCE}" srcOrd="0" destOrd="0" presId="urn:microsoft.com/office/officeart/2005/8/layout/bProcess3"/>
    <dgm:cxn modelId="{7272F3B4-9845-45C2-B4D2-440A76452673}" type="presOf" srcId="{C54B3BD6-3249-4279-8304-7AD65E885CE5}" destId="{D3D788ED-741F-43C7-8C95-CFA8F4D33230}" srcOrd="0" destOrd="0" presId="urn:microsoft.com/office/officeart/2005/8/layout/bProcess3"/>
    <dgm:cxn modelId="{706A4730-01A5-4650-867E-E7FD4DA6BA08}" type="presOf" srcId="{4C71846A-2965-4B5B-ACEE-1198B90D16EE}" destId="{8A8EA0F8-0873-4368-8FAB-680E0FE456D6}" srcOrd="1" destOrd="0" presId="urn:microsoft.com/office/officeart/2005/8/layout/bProcess3"/>
    <dgm:cxn modelId="{040FBA95-7049-451D-8FBD-86E741EACC7B}" type="presOf" srcId="{4C71846A-2965-4B5B-ACEE-1198B90D16EE}" destId="{184AFFC1-D953-4B43-98FE-3471B4D8DEA1}" srcOrd="0" destOrd="0" presId="urn:microsoft.com/office/officeart/2005/8/layout/bProcess3"/>
    <dgm:cxn modelId="{A7B02945-C595-48BB-BA77-7EE71EA204D9}" srcId="{2F2BED23-78D3-4F91-B749-EA1A0E908720}" destId="{F3FC6E41-97DE-48D9-9D11-021185C63D11}" srcOrd="5" destOrd="0" parTransId="{4A333CE1-5B4F-4F78-BDF5-42C20DE567E8}" sibTransId="{A2DCB63F-AA67-4B60-BC1C-890D8E496D34}"/>
    <dgm:cxn modelId="{15B50AC7-D890-4D30-BE39-BD9C2A44BA88}" srcId="{2F2BED23-78D3-4F91-B749-EA1A0E908720}" destId="{39AD9EAB-5751-45B7-88B2-0DB3CDFD2DB9}" srcOrd="7" destOrd="0" parTransId="{C402EC6D-B2AE-414D-8CDE-0141311CBCED}" sibTransId="{6691A473-27B5-4FEB-A05A-36033975CB05}"/>
    <dgm:cxn modelId="{7E5068A8-3766-4867-A74A-80AA8C6DB14E}" type="presOf" srcId="{5E4E9A68-F911-462C-8530-B0102661732B}" destId="{8EC1F819-FC04-4DD2-857B-8E832AB57236}" srcOrd="1" destOrd="0" presId="urn:microsoft.com/office/officeart/2005/8/layout/bProcess3"/>
    <dgm:cxn modelId="{62B9AD06-E84B-4DB2-A514-D6B52219A552}" type="presOf" srcId="{ECF49D9F-162A-4D62-AC9E-A194D57522BF}" destId="{F8067D03-1B29-4946-AF10-245447BC84D6}" srcOrd="0" destOrd="0" presId="urn:microsoft.com/office/officeart/2005/8/layout/bProcess3"/>
    <dgm:cxn modelId="{3C2F6AFC-0518-49C4-BE35-FD5884FFF267}" srcId="{2F2BED23-78D3-4F91-B749-EA1A0E908720}" destId="{93AEE89F-3AEA-41B6-96CE-17B0C719136C}" srcOrd="0" destOrd="0" parTransId="{A66FB700-506A-4FE1-8452-96279D95E359}" sibTransId="{5E4E9A68-F911-462C-8530-B0102661732B}"/>
    <dgm:cxn modelId="{085D1951-9D21-439C-9F02-8F11C772BCEA}" type="presOf" srcId="{3ECAF871-5198-4074-8277-52AA9D4981CD}" destId="{B25873DA-C4FA-46D3-8D28-7650A443218C}" srcOrd="0" destOrd="0" presId="urn:microsoft.com/office/officeart/2005/8/layout/bProcess3"/>
    <dgm:cxn modelId="{DF176873-3347-43CF-8BE7-A80F8E5B49F1}" type="presOf" srcId="{EA7F06F9-A9A7-412F-900F-2552C2B479DD}" destId="{EAECB2D9-5F4A-43D3-9769-757C28C13842}" srcOrd="1" destOrd="0" presId="urn:microsoft.com/office/officeart/2005/8/layout/bProcess3"/>
    <dgm:cxn modelId="{3DF99DED-9BCC-49B8-9A5E-BEA5D4E102ED}" type="presOf" srcId="{A2DCB63F-AA67-4B60-BC1C-890D8E496D34}" destId="{6D2E109C-7485-4DBE-B3D0-7F45D3AF5E2E}" srcOrd="1" destOrd="0" presId="urn:microsoft.com/office/officeart/2005/8/layout/bProcess3"/>
    <dgm:cxn modelId="{E68D51D0-1426-4FAE-9675-1DA4D57AE054}" type="presOf" srcId="{4922C2DF-AB4D-4F16-AFE4-8BDB01B3BC5D}" destId="{C8CDA622-55C7-42DE-A4BD-1FE026034C09}" srcOrd="0" destOrd="0" presId="urn:microsoft.com/office/officeart/2005/8/layout/bProcess3"/>
    <dgm:cxn modelId="{0010420D-FD74-414E-A8FA-11996B3BA591}" srcId="{2F2BED23-78D3-4F91-B749-EA1A0E908720}" destId="{C54B3BD6-3249-4279-8304-7AD65E885CE5}" srcOrd="1" destOrd="0" parTransId="{560905B6-DAA3-478E-84A3-24C930309E64}" sibTransId="{4C71846A-2965-4B5B-ACEE-1198B90D16EE}"/>
    <dgm:cxn modelId="{966E79F6-61E2-46CA-8B55-C9FBEAB3A800}" type="presOf" srcId="{6691A473-27B5-4FEB-A05A-36033975CB05}" destId="{F5422180-B6AE-4B37-8C60-A4AD7057FCD5}" srcOrd="0" destOrd="0" presId="urn:microsoft.com/office/officeart/2005/8/layout/bProcess3"/>
    <dgm:cxn modelId="{E405896C-106A-4A0F-BDFD-2103C50F678F}" type="presOf" srcId="{A2DCB63F-AA67-4B60-BC1C-890D8E496D34}" destId="{5B503C34-ABDC-4235-B839-61FEF772BAE9}" srcOrd="0" destOrd="0" presId="urn:microsoft.com/office/officeart/2005/8/layout/bProcess3"/>
    <dgm:cxn modelId="{9867FB66-E26E-49ED-B470-98401D5C6D49}" srcId="{2F2BED23-78D3-4F91-B749-EA1A0E908720}" destId="{7EE19097-AD32-46AD-AEB8-6096BA010792}" srcOrd="2" destOrd="0" parTransId="{647AE649-7E95-4D51-8C51-1F3006FBB7E2}" sibTransId="{EA7F06F9-A9A7-412F-900F-2552C2B479DD}"/>
    <dgm:cxn modelId="{AECCAEC9-046F-49C3-B2EE-44E118475BF6}" type="presOf" srcId="{6691A473-27B5-4FEB-A05A-36033975CB05}" destId="{9D37754D-EC4E-43BD-B2F6-5103592EF84C}" srcOrd="1" destOrd="0" presId="urn:microsoft.com/office/officeart/2005/8/layout/bProcess3"/>
    <dgm:cxn modelId="{6646B1F8-5D1D-4DF0-8485-D418FF030BC7}" type="presOf" srcId="{2F2BED23-78D3-4F91-B749-EA1A0E908720}" destId="{D7B16229-3C18-49D4-A74F-CED3DA803FE3}" srcOrd="0" destOrd="0" presId="urn:microsoft.com/office/officeart/2005/8/layout/bProcess3"/>
    <dgm:cxn modelId="{ED09212C-10E1-4CE3-BB65-E323989CB8AE}" type="presParOf" srcId="{D7B16229-3C18-49D4-A74F-CED3DA803FE3}" destId="{6BB6A66E-C3F6-4CB9-9A61-FDF4B7BA7691}" srcOrd="0" destOrd="0" presId="urn:microsoft.com/office/officeart/2005/8/layout/bProcess3"/>
    <dgm:cxn modelId="{652226A1-AFE9-4C3B-98A9-BDE741C07604}" type="presParOf" srcId="{D7B16229-3C18-49D4-A74F-CED3DA803FE3}" destId="{9FFCC892-9EBF-4EDE-89C6-F2963918C51A}" srcOrd="1" destOrd="0" presId="urn:microsoft.com/office/officeart/2005/8/layout/bProcess3"/>
    <dgm:cxn modelId="{72338F6D-AD77-44DF-BA19-4B4F3CD86911}" type="presParOf" srcId="{9FFCC892-9EBF-4EDE-89C6-F2963918C51A}" destId="{8EC1F819-FC04-4DD2-857B-8E832AB57236}" srcOrd="0" destOrd="0" presId="urn:microsoft.com/office/officeart/2005/8/layout/bProcess3"/>
    <dgm:cxn modelId="{87A8E360-BDE1-4AB0-AB72-87E0DE2BB6EC}" type="presParOf" srcId="{D7B16229-3C18-49D4-A74F-CED3DA803FE3}" destId="{D3D788ED-741F-43C7-8C95-CFA8F4D33230}" srcOrd="2" destOrd="0" presId="urn:microsoft.com/office/officeart/2005/8/layout/bProcess3"/>
    <dgm:cxn modelId="{64A10B0F-1508-4B7B-A990-C9186DF3D779}" type="presParOf" srcId="{D7B16229-3C18-49D4-A74F-CED3DA803FE3}" destId="{184AFFC1-D953-4B43-98FE-3471B4D8DEA1}" srcOrd="3" destOrd="0" presId="urn:microsoft.com/office/officeart/2005/8/layout/bProcess3"/>
    <dgm:cxn modelId="{3B3941C5-5A1D-412B-8112-DF5B21C1DE58}" type="presParOf" srcId="{184AFFC1-D953-4B43-98FE-3471B4D8DEA1}" destId="{8A8EA0F8-0873-4368-8FAB-680E0FE456D6}" srcOrd="0" destOrd="0" presId="urn:microsoft.com/office/officeart/2005/8/layout/bProcess3"/>
    <dgm:cxn modelId="{4991BB6F-64F9-4E7F-B298-581879ADD70B}" type="presParOf" srcId="{D7B16229-3C18-49D4-A74F-CED3DA803FE3}" destId="{6898C75B-CAB4-4697-B958-935F476F43C4}" srcOrd="4" destOrd="0" presId="urn:microsoft.com/office/officeart/2005/8/layout/bProcess3"/>
    <dgm:cxn modelId="{AC7233EA-6E31-4CF8-9EBE-159D0AB85CC4}" type="presParOf" srcId="{D7B16229-3C18-49D4-A74F-CED3DA803FE3}" destId="{8FF5D8FB-7276-41D2-A0C5-C709D0F82CCE}" srcOrd="5" destOrd="0" presId="urn:microsoft.com/office/officeart/2005/8/layout/bProcess3"/>
    <dgm:cxn modelId="{4C8DA2D3-FB75-4E99-A114-7313009C1AF4}" type="presParOf" srcId="{8FF5D8FB-7276-41D2-A0C5-C709D0F82CCE}" destId="{EAECB2D9-5F4A-43D3-9769-757C28C13842}" srcOrd="0" destOrd="0" presId="urn:microsoft.com/office/officeart/2005/8/layout/bProcess3"/>
    <dgm:cxn modelId="{781A619E-14C8-45BD-859A-40230A2F29C2}" type="presParOf" srcId="{D7B16229-3C18-49D4-A74F-CED3DA803FE3}" destId="{C8CDA622-55C7-42DE-A4BD-1FE026034C09}" srcOrd="6" destOrd="0" presId="urn:microsoft.com/office/officeart/2005/8/layout/bProcess3"/>
    <dgm:cxn modelId="{83776020-B413-4EE9-92D9-EF4A8E038693}" type="presParOf" srcId="{D7B16229-3C18-49D4-A74F-CED3DA803FE3}" destId="{F8067D03-1B29-4946-AF10-245447BC84D6}" srcOrd="7" destOrd="0" presId="urn:microsoft.com/office/officeart/2005/8/layout/bProcess3"/>
    <dgm:cxn modelId="{CF93BEDC-B154-4DC1-944A-E8DDB164CEFE}" type="presParOf" srcId="{F8067D03-1B29-4946-AF10-245447BC84D6}" destId="{58203ECC-B83F-49F3-88EC-5B3FF3998642}" srcOrd="0" destOrd="0" presId="urn:microsoft.com/office/officeart/2005/8/layout/bProcess3"/>
    <dgm:cxn modelId="{6B9FB1DE-6843-4151-86A5-2054A496B312}" type="presParOf" srcId="{D7B16229-3C18-49D4-A74F-CED3DA803FE3}" destId="{DCD53FC4-1FB8-49BA-A25A-6BECE8DB8720}" srcOrd="8" destOrd="0" presId="urn:microsoft.com/office/officeart/2005/8/layout/bProcess3"/>
    <dgm:cxn modelId="{470354E1-CFEF-4F70-ADDE-D923F4BBFEEF}" type="presParOf" srcId="{D7B16229-3C18-49D4-A74F-CED3DA803FE3}" destId="{D9E49990-3C1D-45D6-AF0B-6BFA6D2734B9}" srcOrd="9" destOrd="0" presId="urn:microsoft.com/office/officeart/2005/8/layout/bProcess3"/>
    <dgm:cxn modelId="{EC44600D-93DB-4B7D-9F85-4E353E9C0DEB}" type="presParOf" srcId="{D9E49990-3C1D-45D6-AF0B-6BFA6D2734B9}" destId="{B3EC0705-26B2-4D89-A3D3-AD45E76BFD87}" srcOrd="0" destOrd="0" presId="urn:microsoft.com/office/officeart/2005/8/layout/bProcess3"/>
    <dgm:cxn modelId="{9256C1CD-F664-4EFE-BFB4-2B75C836C693}" type="presParOf" srcId="{D7B16229-3C18-49D4-A74F-CED3DA803FE3}" destId="{3CEC313D-CF74-4BF7-800D-5BD903C70C04}" srcOrd="10" destOrd="0" presId="urn:microsoft.com/office/officeart/2005/8/layout/bProcess3"/>
    <dgm:cxn modelId="{98E5C5B4-5075-416E-BF19-A5E86C24CB62}" type="presParOf" srcId="{D7B16229-3C18-49D4-A74F-CED3DA803FE3}" destId="{5B503C34-ABDC-4235-B839-61FEF772BAE9}" srcOrd="11" destOrd="0" presId="urn:microsoft.com/office/officeart/2005/8/layout/bProcess3"/>
    <dgm:cxn modelId="{7339F014-B3CF-4850-9084-6E1817F45196}" type="presParOf" srcId="{5B503C34-ABDC-4235-B839-61FEF772BAE9}" destId="{6D2E109C-7485-4DBE-B3D0-7F45D3AF5E2E}" srcOrd="0" destOrd="0" presId="urn:microsoft.com/office/officeart/2005/8/layout/bProcess3"/>
    <dgm:cxn modelId="{96EDD764-2B01-4ABC-A7E2-D523C86CFE50}" type="presParOf" srcId="{D7B16229-3C18-49D4-A74F-CED3DA803FE3}" destId="{B25873DA-C4FA-46D3-8D28-7650A443218C}" srcOrd="12" destOrd="0" presId="urn:microsoft.com/office/officeart/2005/8/layout/bProcess3"/>
    <dgm:cxn modelId="{306EDFA2-E9BB-4B53-BD99-5DF416851A9A}" type="presParOf" srcId="{D7B16229-3C18-49D4-A74F-CED3DA803FE3}" destId="{286CCCC4-E947-4091-A74B-F2CD80B2BE12}" srcOrd="13" destOrd="0" presId="urn:microsoft.com/office/officeart/2005/8/layout/bProcess3"/>
    <dgm:cxn modelId="{1DE652BE-A134-413A-98A6-74CCF49450A3}" type="presParOf" srcId="{286CCCC4-E947-4091-A74B-F2CD80B2BE12}" destId="{7B17EB98-A9B3-4D86-9F7C-C17E80E9D018}" srcOrd="0" destOrd="0" presId="urn:microsoft.com/office/officeart/2005/8/layout/bProcess3"/>
    <dgm:cxn modelId="{13B83699-24B2-4556-9B60-301D79217BE5}" type="presParOf" srcId="{D7B16229-3C18-49D4-A74F-CED3DA803FE3}" destId="{47479CFC-FB76-4563-8AFB-20B83593A9C0}" srcOrd="14" destOrd="0" presId="urn:microsoft.com/office/officeart/2005/8/layout/bProcess3"/>
    <dgm:cxn modelId="{0FD6C2EC-4739-4927-AE72-DB987199EFD2}" type="presParOf" srcId="{D7B16229-3C18-49D4-A74F-CED3DA803FE3}" destId="{F5422180-B6AE-4B37-8C60-A4AD7057FCD5}" srcOrd="15" destOrd="0" presId="urn:microsoft.com/office/officeart/2005/8/layout/bProcess3"/>
    <dgm:cxn modelId="{53D87FF5-AA42-4947-B3DA-78A89E94ABBF}" type="presParOf" srcId="{F5422180-B6AE-4B37-8C60-A4AD7057FCD5}" destId="{9D37754D-EC4E-43BD-B2F6-5103592EF84C}" srcOrd="0" destOrd="0" presId="urn:microsoft.com/office/officeart/2005/8/layout/bProcess3"/>
    <dgm:cxn modelId="{ED76867D-850C-4A70-96C2-1C889C821FE0}" type="presParOf" srcId="{D7B16229-3C18-49D4-A74F-CED3DA803FE3}" destId="{ABCD5345-4E8E-4760-9F82-36D41D9A2EDC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A7E766-C4FF-4131-98F3-B0D59FF7AFAC}" type="doc">
      <dgm:prSet loTypeId="urn:microsoft.com/office/officeart/2005/8/layout/bProcess3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aa-ET"/>
        </a:p>
      </dgm:t>
    </dgm:pt>
    <dgm:pt modelId="{5148C47B-7158-47F4-97D7-4C15A7692DF7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 № 127 – 2 014,1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(1 409,9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95,8% - 1 350,7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96A77D-CDE1-4C1C-A3CF-234A7D7638A2}" type="parTrans" cxnId="{C0AE9B81-64AB-4F44-B0F0-DF84AF714316}">
      <dgm:prSet/>
      <dgm:spPr/>
      <dgm:t>
        <a:bodyPr/>
        <a:lstStyle/>
        <a:p>
          <a:endParaRPr lang="aa-ET"/>
        </a:p>
      </dgm:t>
    </dgm:pt>
    <dgm:pt modelId="{A7A3A78F-EA56-493F-8CC4-A5769F151E97}" type="sibTrans" cxnId="{C0AE9B81-64AB-4F44-B0F0-DF84AF714316}">
      <dgm:prSet/>
      <dgm:spPr/>
      <dgm:t>
        <a:bodyPr/>
        <a:lstStyle/>
        <a:p>
          <a:endParaRPr lang="aa-ET"/>
        </a:p>
      </dgm:t>
    </dgm:pt>
    <dgm:pt modelId="{50072686-CC61-4236-B7EE-901C62970729}">
      <dgm:prSet custT="1"/>
      <dgm:spPr/>
      <dgm:t>
        <a:bodyPr/>
        <a:lstStyle/>
        <a:p>
          <a:r>
            <a:rPr lang="ru-RU" sz="1800" b="0" i="0"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школы-интерната № 10 – 2 021,0 млн.тнг. (1 414,7 млн. тнг. ДМС – 93,22% - 1 318,8 млн. тнг.)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768CFB-B0DD-49E9-8A41-976A9C2594D6}" type="parTrans" cxnId="{86981694-D5FC-4E7E-AD9C-10336FA78B2D}">
      <dgm:prSet/>
      <dgm:spPr/>
      <dgm:t>
        <a:bodyPr/>
        <a:lstStyle/>
        <a:p>
          <a:endParaRPr lang="aa-ET"/>
        </a:p>
      </dgm:t>
    </dgm:pt>
    <dgm:pt modelId="{41FA42A2-66F9-478C-B9F1-AA8A41AD555B}" type="sibTrans" cxnId="{86981694-D5FC-4E7E-AD9C-10336FA78B2D}">
      <dgm:prSet/>
      <dgm:spPr/>
      <dgm:t>
        <a:bodyPr/>
        <a:lstStyle/>
        <a:p>
          <a:endParaRPr lang="aa-ET"/>
        </a:p>
      </dgm:t>
    </dgm:pt>
    <dgm:pt modelId="{BC319CE4-930F-4B0C-BF14-31390656E4E6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детского сада на 160 мест в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"Айнабулак-4"– 56,0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млн.тнг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(39,2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92,07% - 36,1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295F23-BE94-42AE-A79E-54EFBB8E2BEB}" type="parTrans" cxnId="{AA0AF4DC-A552-460D-A633-84D1623C586E}">
      <dgm:prSet/>
      <dgm:spPr/>
      <dgm:t>
        <a:bodyPr/>
        <a:lstStyle/>
        <a:p>
          <a:endParaRPr lang="aa-ET"/>
        </a:p>
      </dgm:t>
    </dgm:pt>
    <dgm:pt modelId="{074BC11E-D9E0-4E86-AEA7-30DCAD85A121}" type="sibTrans" cxnId="{AA0AF4DC-A552-460D-A633-84D1623C586E}">
      <dgm:prSet/>
      <dgm:spPr/>
      <dgm:t>
        <a:bodyPr/>
        <a:lstStyle/>
        <a:p>
          <a:endParaRPr lang="aa-ET"/>
        </a:p>
      </dgm:t>
    </dgm:pt>
    <dgm:pt modelId="{EF065C11-F34F-4823-9941-87CFE87DF876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детского сада на 160 мест,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«Саялы-2» - 46,6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(32,6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96,69% - 31,5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C46422-60DA-47A5-BC9C-471F9DEFEE6B}" type="parTrans" cxnId="{9B88685B-70B1-47F9-B2CC-0F3AA4ADD535}">
      <dgm:prSet/>
      <dgm:spPr/>
      <dgm:t>
        <a:bodyPr/>
        <a:lstStyle/>
        <a:p>
          <a:endParaRPr lang="aa-ET"/>
        </a:p>
      </dgm:t>
    </dgm:pt>
    <dgm:pt modelId="{8D43ED13-7F7B-4659-8AFD-F427995423C9}" type="sibTrans" cxnId="{9B88685B-70B1-47F9-B2CC-0F3AA4ADD535}">
      <dgm:prSet/>
      <dgm:spPr/>
      <dgm:t>
        <a:bodyPr/>
        <a:lstStyle/>
        <a:p>
          <a:endParaRPr lang="aa-ET"/>
        </a:p>
      </dgm:t>
    </dgm:pt>
    <dgm:pt modelId="{0887317A-EF33-46FB-AEEA-3B5D23A004E4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детского сада на 320 мест,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«Акжар – 743,3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(520,3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86,66% - 450,9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961521-6B82-4402-BF85-99B1C57C68F0}" type="parTrans" cxnId="{CC3546C9-ED9E-43D0-A902-D0616CA2B93D}">
      <dgm:prSet/>
      <dgm:spPr/>
      <dgm:t>
        <a:bodyPr/>
        <a:lstStyle/>
        <a:p>
          <a:endParaRPr lang="aa-ET"/>
        </a:p>
      </dgm:t>
    </dgm:pt>
    <dgm:pt modelId="{41FE949D-483A-4053-B3F6-D113D7E5EE63}" type="sibTrans" cxnId="{CC3546C9-ED9E-43D0-A902-D0616CA2B93D}">
      <dgm:prSet/>
      <dgm:spPr/>
      <dgm:t>
        <a:bodyPr/>
        <a:lstStyle/>
        <a:p>
          <a:endParaRPr lang="aa-ET"/>
        </a:p>
      </dgm:t>
    </dgm:pt>
    <dgm:pt modelId="{A84ACBF2-B151-4F45-B551-49BD76B311E3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д/сада на 260 мест,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«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-Канат» – 1 186,9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(830,8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95,91% - 796,8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672B15-8FCC-4DB5-B094-607E801FF0D0}" type="parTrans" cxnId="{35C66EDC-3918-4748-A91C-EF6413FA06C1}">
      <dgm:prSet/>
      <dgm:spPr/>
      <dgm:t>
        <a:bodyPr/>
        <a:lstStyle/>
        <a:p>
          <a:endParaRPr lang="aa-ET"/>
        </a:p>
      </dgm:t>
    </dgm:pt>
    <dgm:pt modelId="{68F91B0E-F4DF-447A-93DB-CA06AD56B2CE}" type="sibTrans" cxnId="{35C66EDC-3918-4748-A91C-EF6413FA06C1}">
      <dgm:prSet/>
      <dgm:spPr/>
      <dgm:t>
        <a:bodyPr/>
        <a:lstStyle/>
        <a:p>
          <a:endParaRPr lang="aa-ET"/>
        </a:p>
      </dgm:t>
    </dgm:pt>
    <dgm:pt modelId="{EC3F07D5-FF31-4E56-B60C-53E33B2D0411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школы на 550 мест в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«Саялы-2» – 3 055,6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(2 138,9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82,9% - 1 773,1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88378A-2CC9-4F1E-8C0A-046C5C40359A}" type="parTrans" cxnId="{8B154967-A5DC-4345-B492-15F83DE20790}">
      <dgm:prSet/>
      <dgm:spPr/>
      <dgm:t>
        <a:bodyPr/>
        <a:lstStyle/>
        <a:p>
          <a:endParaRPr lang="aa-ET"/>
        </a:p>
      </dgm:t>
    </dgm:pt>
    <dgm:pt modelId="{24FC3862-8978-47CA-83A5-CC4118C00470}" type="sibTrans" cxnId="{8B154967-A5DC-4345-B492-15F83DE20790}">
      <dgm:prSet/>
      <dgm:spPr/>
      <dgm:t>
        <a:bodyPr/>
        <a:lstStyle/>
        <a:p>
          <a:endParaRPr lang="aa-ET"/>
        </a:p>
      </dgm:t>
    </dgm:pt>
    <dgm:pt modelId="{A68A6F75-6EA5-4C98-A65B-2E4C86B6CDED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пристройки актового зала школы №101 – 188,2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(131,7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95,5% - 125,8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млн.тнг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81C419-E19E-4BEF-BDB0-C21D40BB543E}" type="parTrans" cxnId="{617AC6C8-AB57-4579-8999-4289C978D7EC}">
      <dgm:prSet/>
      <dgm:spPr/>
      <dgm:t>
        <a:bodyPr/>
        <a:lstStyle/>
        <a:p>
          <a:endParaRPr lang="aa-ET"/>
        </a:p>
      </dgm:t>
    </dgm:pt>
    <dgm:pt modelId="{D603BF1B-1F4D-4712-9FB6-B7D7A3A39A03}" type="sibTrans" cxnId="{617AC6C8-AB57-4579-8999-4289C978D7EC}">
      <dgm:prSet/>
      <dgm:spPr/>
      <dgm:t>
        <a:bodyPr/>
        <a:lstStyle/>
        <a:p>
          <a:endParaRPr lang="aa-ET"/>
        </a:p>
      </dgm:t>
    </dgm:pt>
    <dgm:pt modelId="{A1A5C43A-C827-4951-9B3C-16F4AB1DCAB8}" type="pres">
      <dgm:prSet presAssocID="{98A7E766-C4FF-4131-98F3-B0D59FF7AFA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CFE326-21D4-4887-A634-0E1DD3F54A1D}" type="pres">
      <dgm:prSet presAssocID="{5148C47B-7158-47F4-97D7-4C15A7692DF7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E8B318-DC5A-4434-B248-A5B9412EEE1B}" type="pres">
      <dgm:prSet presAssocID="{A7A3A78F-EA56-493F-8CC4-A5769F151E97}" presName="sibTrans" presStyleLbl="sibTrans1D1" presStyleIdx="0" presStyleCnt="7"/>
      <dgm:spPr/>
      <dgm:t>
        <a:bodyPr/>
        <a:lstStyle/>
        <a:p>
          <a:endParaRPr lang="ru-RU"/>
        </a:p>
      </dgm:t>
    </dgm:pt>
    <dgm:pt modelId="{02EF43B1-F95C-4828-8CEC-8A7222396BF3}" type="pres">
      <dgm:prSet presAssocID="{A7A3A78F-EA56-493F-8CC4-A5769F151E97}" presName="connectorText" presStyleLbl="sibTrans1D1" presStyleIdx="0" presStyleCnt="7"/>
      <dgm:spPr/>
      <dgm:t>
        <a:bodyPr/>
        <a:lstStyle/>
        <a:p>
          <a:endParaRPr lang="ru-RU"/>
        </a:p>
      </dgm:t>
    </dgm:pt>
    <dgm:pt modelId="{A47EFD48-7F03-4749-B2D9-74D52FDCE452}" type="pres">
      <dgm:prSet presAssocID="{50072686-CC61-4236-B7EE-901C6297072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EA1812-EF7E-47B8-9F5D-EDB5D2E6A4A8}" type="pres">
      <dgm:prSet presAssocID="{41FA42A2-66F9-478C-B9F1-AA8A41AD555B}" presName="sibTrans" presStyleLbl="sibTrans1D1" presStyleIdx="1" presStyleCnt="7"/>
      <dgm:spPr/>
      <dgm:t>
        <a:bodyPr/>
        <a:lstStyle/>
        <a:p>
          <a:endParaRPr lang="ru-RU"/>
        </a:p>
      </dgm:t>
    </dgm:pt>
    <dgm:pt modelId="{E8E0CAE4-BFE9-4082-B568-6FA1B1ECCF3B}" type="pres">
      <dgm:prSet presAssocID="{41FA42A2-66F9-478C-B9F1-AA8A41AD555B}" presName="connectorText" presStyleLbl="sibTrans1D1" presStyleIdx="1" presStyleCnt="7"/>
      <dgm:spPr/>
      <dgm:t>
        <a:bodyPr/>
        <a:lstStyle/>
        <a:p>
          <a:endParaRPr lang="ru-RU"/>
        </a:p>
      </dgm:t>
    </dgm:pt>
    <dgm:pt modelId="{81E53279-9B2C-4A06-97C9-1C072C3B10B1}" type="pres">
      <dgm:prSet presAssocID="{BC319CE4-930F-4B0C-BF14-31390656E4E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56FCAB-C335-4850-9326-11BF5A837E14}" type="pres">
      <dgm:prSet presAssocID="{074BC11E-D9E0-4E86-AEA7-30DCAD85A121}" presName="sibTrans" presStyleLbl="sibTrans1D1" presStyleIdx="2" presStyleCnt="7"/>
      <dgm:spPr/>
      <dgm:t>
        <a:bodyPr/>
        <a:lstStyle/>
        <a:p>
          <a:endParaRPr lang="ru-RU"/>
        </a:p>
      </dgm:t>
    </dgm:pt>
    <dgm:pt modelId="{389B452C-3086-40C4-8B8D-1211F3CC44C2}" type="pres">
      <dgm:prSet presAssocID="{074BC11E-D9E0-4E86-AEA7-30DCAD85A121}" presName="connectorText" presStyleLbl="sibTrans1D1" presStyleIdx="2" presStyleCnt="7"/>
      <dgm:spPr/>
      <dgm:t>
        <a:bodyPr/>
        <a:lstStyle/>
        <a:p>
          <a:endParaRPr lang="ru-RU"/>
        </a:p>
      </dgm:t>
    </dgm:pt>
    <dgm:pt modelId="{650B000C-C80E-4C6E-9112-51697249CACE}" type="pres">
      <dgm:prSet presAssocID="{EF065C11-F34F-4823-9941-87CFE87DF876}" presName="node" presStyleLbl="node1" presStyleIdx="3" presStyleCnt="8" custLinFactNeighborX="13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F5C12F-43CF-4227-A262-B9B9153D3F27}" type="pres">
      <dgm:prSet presAssocID="{8D43ED13-7F7B-4659-8AFD-F427995423C9}" presName="sibTrans" presStyleLbl="sibTrans1D1" presStyleIdx="3" presStyleCnt="7"/>
      <dgm:spPr/>
      <dgm:t>
        <a:bodyPr/>
        <a:lstStyle/>
        <a:p>
          <a:endParaRPr lang="ru-RU"/>
        </a:p>
      </dgm:t>
    </dgm:pt>
    <dgm:pt modelId="{A0F0537C-C096-4F97-9EB8-014C94FA940E}" type="pres">
      <dgm:prSet presAssocID="{8D43ED13-7F7B-4659-8AFD-F427995423C9}" presName="connectorText" presStyleLbl="sibTrans1D1" presStyleIdx="3" presStyleCnt="7"/>
      <dgm:spPr/>
      <dgm:t>
        <a:bodyPr/>
        <a:lstStyle/>
        <a:p>
          <a:endParaRPr lang="ru-RU"/>
        </a:p>
      </dgm:t>
    </dgm:pt>
    <dgm:pt modelId="{D4BEA995-0F92-4237-BACF-D97068F04798}" type="pres">
      <dgm:prSet presAssocID="{0887317A-EF33-46FB-AEEA-3B5D23A004E4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ABF834-B8D8-4832-B365-1A9A74004230}" type="pres">
      <dgm:prSet presAssocID="{41FE949D-483A-4053-B3F6-D113D7E5EE63}" presName="sibTrans" presStyleLbl="sibTrans1D1" presStyleIdx="4" presStyleCnt="7"/>
      <dgm:spPr/>
      <dgm:t>
        <a:bodyPr/>
        <a:lstStyle/>
        <a:p>
          <a:endParaRPr lang="ru-RU"/>
        </a:p>
      </dgm:t>
    </dgm:pt>
    <dgm:pt modelId="{44D169BC-2D49-46DA-A780-EE8986100B1F}" type="pres">
      <dgm:prSet presAssocID="{41FE949D-483A-4053-B3F6-D113D7E5EE63}" presName="connectorText" presStyleLbl="sibTrans1D1" presStyleIdx="4" presStyleCnt="7"/>
      <dgm:spPr/>
      <dgm:t>
        <a:bodyPr/>
        <a:lstStyle/>
        <a:p>
          <a:endParaRPr lang="ru-RU"/>
        </a:p>
      </dgm:t>
    </dgm:pt>
    <dgm:pt modelId="{7362F78A-1A83-4D91-9FA9-7F64BBE29DF8}" type="pres">
      <dgm:prSet presAssocID="{A84ACBF2-B151-4F45-B551-49BD76B311E3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A4C9C3-0A17-457C-A6E2-7ACAB2CA6498}" type="pres">
      <dgm:prSet presAssocID="{68F91B0E-F4DF-447A-93DB-CA06AD56B2CE}" presName="sibTrans" presStyleLbl="sibTrans1D1" presStyleIdx="5" presStyleCnt="7"/>
      <dgm:spPr/>
      <dgm:t>
        <a:bodyPr/>
        <a:lstStyle/>
        <a:p>
          <a:endParaRPr lang="ru-RU"/>
        </a:p>
      </dgm:t>
    </dgm:pt>
    <dgm:pt modelId="{1E1C6F06-4C9B-4860-8C85-011669959B2A}" type="pres">
      <dgm:prSet presAssocID="{68F91B0E-F4DF-447A-93DB-CA06AD56B2CE}" presName="connectorText" presStyleLbl="sibTrans1D1" presStyleIdx="5" presStyleCnt="7"/>
      <dgm:spPr/>
      <dgm:t>
        <a:bodyPr/>
        <a:lstStyle/>
        <a:p>
          <a:endParaRPr lang="ru-RU"/>
        </a:p>
      </dgm:t>
    </dgm:pt>
    <dgm:pt modelId="{29CAAE76-F017-4866-8BAC-D143F79A0C3A}" type="pres">
      <dgm:prSet presAssocID="{EC3F07D5-FF31-4E56-B60C-53E33B2D0411}" presName="node" presStyleLbl="node1" presStyleIdx="6" presStyleCnt="8" custLinFactNeighborY="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1A169-1948-48E2-986E-63A314BCEDE0}" type="pres">
      <dgm:prSet presAssocID="{24FC3862-8978-47CA-83A5-CC4118C00470}" presName="sibTrans" presStyleLbl="sibTrans1D1" presStyleIdx="6" presStyleCnt="7"/>
      <dgm:spPr/>
      <dgm:t>
        <a:bodyPr/>
        <a:lstStyle/>
        <a:p>
          <a:endParaRPr lang="ru-RU"/>
        </a:p>
      </dgm:t>
    </dgm:pt>
    <dgm:pt modelId="{369FA414-3C59-47CC-8AAF-D0223173BD6C}" type="pres">
      <dgm:prSet presAssocID="{24FC3862-8978-47CA-83A5-CC4118C00470}" presName="connectorText" presStyleLbl="sibTrans1D1" presStyleIdx="6" presStyleCnt="7"/>
      <dgm:spPr/>
      <dgm:t>
        <a:bodyPr/>
        <a:lstStyle/>
        <a:p>
          <a:endParaRPr lang="ru-RU"/>
        </a:p>
      </dgm:t>
    </dgm:pt>
    <dgm:pt modelId="{A3DE50F9-E6B7-4BE1-ACED-A2D340EA3DF3}" type="pres">
      <dgm:prSet presAssocID="{A68A6F75-6EA5-4C98-A65B-2E4C86B6CDED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EA8399-8C1E-4965-A3D8-EAC387CF26A0}" type="presOf" srcId="{50072686-CC61-4236-B7EE-901C62970729}" destId="{A47EFD48-7F03-4749-B2D9-74D52FDCE452}" srcOrd="0" destOrd="0" presId="urn:microsoft.com/office/officeart/2005/8/layout/bProcess3"/>
    <dgm:cxn modelId="{8B154967-A5DC-4345-B492-15F83DE20790}" srcId="{98A7E766-C4FF-4131-98F3-B0D59FF7AFAC}" destId="{EC3F07D5-FF31-4E56-B60C-53E33B2D0411}" srcOrd="6" destOrd="0" parTransId="{A288378A-2CC9-4F1E-8C0A-046C5C40359A}" sibTransId="{24FC3862-8978-47CA-83A5-CC4118C00470}"/>
    <dgm:cxn modelId="{03BCFF13-6494-412F-8C87-8D6536ECA553}" type="presOf" srcId="{A84ACBF2-B151-4F45-B551-49BD76B311E3}" destId="{7362F78A-1A83-4D91-9FA9-7F64BBE29DF8}" srcOrd="0" destOrd="0" presId="urn:microsoft.com/office/officeart/2005/8/layout/bProcess3"/>
    <dgm:cxn modelId="{CC3546C9-ED9E-43D0-A902-D0616CA2B93D}" srcId="{98A7E766-C4FF-4131-98F3-B0D59FF7AFAC}" destId="{0887317A-EF33-46FB-AEEA-3B5D23A004E4}" srcOrd="4" destOrd="0" parTransId="{D6961521-6B82-4402-BF85-99B1C57C68F0}" sibTransId="{41FE949D-483A-4053-B3F6-D113D7E5EE63}"/>
    <dgm:cxn modelId="{9FC0DF05-251E-40BE-8CD1-960FCFB9520D}" type="presOf" srcId="{BC319CE4-930F-4B0C-BF14-31390656E4E6}" destId="{81E53279-9B2C-4A06-97C9-1C072C3B10B1}" srcOrd="0" destOrd="0" presId="urn:microsoft.com/office/officeart/2005/8/layout/bProcess3"/>
    <dgm:cxn modelId="{617AC6C8-AB57-4579-8999-4289C978D7EC}" srcId="{98A7E766-C4FF-4131-98F3-B0D59FF7AFAC}" destId="{A68A6F75-6EA5-4C98-A65B-2E4C86B6CDED}" srcOrd="7" destOrd="0" parTransId="{CB81C419-E19E-4BEF-BDB0-C21D40BB543E}" sibTransId="{D603BF1B-1F4D-4712-9FB6-B7D7A3A39A03}"/>
    <dgm:cxn modelId="{AA0AF4DC-A552-460D-A633-84D1623C586E}" srcId="{98A7E766-C4FF-4131-98F3-B0D59FF7AFAC}" destId="{BC319CE4-930F-4B0C-BF14-31390656E4E6}" srcOrd="2" destOrd="0" parTransId="{88295F23-BE94-42AE-A79E-54EFBB8E2BEB}" sibTransId="{074BC11E-D9E0-4E86-AEA7-30DCAD85A121}"/>
    <dgm:cxn modelId="{232801A3-411A-4220-8895-82472419E072}" type="presOf" srcId="{074BC11E-D9E0-4E86-AEA7-30DCAD85A121}" destId="{8556FCAB-C335-4850-9326-11BF5A837E14}" srcOrd="0" destOrd="0" presId="urn:microsoft.com/office/officeart/2005/8/layout/bProcess3"/>
    <dgm:cxn modelId="{66B74E88-53A8-4EC4-8FF2-653A18CFEA3B}" type="presOf" srcId="{EC3F07D5-FF31-4E56-B60C-53E33B2D0411}" destId="{29CAAE76-F017-4866-8BAC-D143F79A0C3A}" srcOrd="0" destOrd="0" presId="urn:microsoft.com/office/officeart/2005/8/layout/bProcess3"/>
    <dgm:cxn modelId="{E767E75A-C54C-4A2C-83E7-4977B7343F77}" type="presOf" srcId="{41FA42A2-66F9-478C-B9F1-AA8A41AD555B}" destId="{B0EA1812-EF7E-47B8-9F5D-EDB5D2E6A4A8}" srcOrd="0" destOrd="0" presId="urn:microsoft.com/office/officeart/2005/8/layout/bProcess3"/>
    <dgm:cxn modelId="{86981694-D5FC-4E7E-AD9C-10336FA78B2D}" srcId="{98A7E766-C4FF-4131-98F3-B0D59FF7AFAC}" destId="{50072686-CC61-4236-B7EE-901C62970729}" srcOrd="1" destOrd="0" parTransId="{6A768CFB-B0DD-49E9-8A41-976A9C2594D6}" sibTransId="{41FA42A2-66F9-478C-B9F1-AA8A41AD555B}"/>
    <dgm:cxn modelId="{969DECE6-0AC5-4719-9AFE-73C61A35B46C}" type="presOf" srcId="{24FC3862-8978-47CA-83A5-CC4118C00470}" destId="{6E71A169-1948-48E2-986E-63A314BCEDE0}" srcOrd="0" destOrd="0" presId="urn:microsoft.com/office/officeart/2005/8/layout/bProcess3"/>
    <dgm:cxn modelId="{9BB77246-9E1E-465C-9286-08E1C62DC11E}" type="presOf" srcId="{5148C47B-7158-47F4-97D7-4C15A7692DF7}" destId="{5FCFE326-21D4-4887-A634-0E1DD3F54A1D}" srcOrd="0" destOrd="0" presId="urn:microsoft.com/office/officeart/2005/8/layout/bProcess3"/>
    <dgm:cxn modelId="{35C66EDC-3918-4748-A91C-EF6413FA06C1}" srcId="{98A7E766-C4FF-4131-98F3-B0D59FF7AFAC}" destId="{A84ACBF2-B151-4F45-B551-49BD76B311E3}" srcOrd="5" destOrd="0" parTransId="{08672B15-8FCC-4DB5-B094-607E801FF0D0}" sibTransId="{68F91B0E-F4DF-447A-93DB-CA06AD56B2CE}"/>
    <dgm:cxn modelId="{38A1BEC7-2B26-4AFB-97E6-D67697A65ABD}" type="presOf" srcId="{98A7E766-C4FF-4131-98F3-B0D59FF7AFAC}" destId="{A1A5C43A-C827-4951-9B3C-16F4AB1DCAB8}" srcOrd="0" destOrd="0" presId="urn:microsoft.com/office/officeart/2005/8/layout/bProcess3"/>
    <dgm:cxn modelId="{1A885781-8321-43DA-BF2E-27FAA80BE66C}" type="presOf" srcId="{68F91B0E-F4DF-447A-93DB-CA06AD56B2CE}" destId="{48A4C9C3-0A17-457C-A6E2-7ACAB2CA6498}" srcOrd="0" destOrd="0" presId="urn:microsoft.com/office/officeart/2005/8/layout/bProcess3"/>
    <dgm:cxn modelId="{FA7FEAE4-7451-4A30-8AAD-3B1D8F4C858A}" type="presOf" srcId="{A68A6F75-6EA5-4C98-A65B-2E4C86B6CDED}" destId="{A3DE50F9-E6B7-4BE1-ACED-A2D340EA3DF3}" srcOrd="0" destOrd="0" presId="urn:microsoft.com/office/officeart/2005/8/layout/bProcess3"/>
    <dgm:cxn modelId="{3C83F459-043B-46C4-8444-D3A526BEDA19}" type="presOf" srcId="{41FE949D-483A-4053-B3F6-D113D7E5EE63}" destId="{44D169BC-2D49-46DA-A780-EE8986100B1F}" srcOrd="1" destOrd="0" presId="urn:microsoft.com/office/officeart/2005/8/layout/bProcess3"/>
    <dgm:cxn modelId="{9B88685B-70B1-47F9-B2CC-0F3AA4ADD535}" srcId="{98A7E766-C4FF-4131-98F3-B0D59FF7AFAC}" destId="{EF065C11-F34F-4823-9941-87CFE87DF876}" srcOrd="3" destOrd="0" parTransId="{D6C46422-60DA-47A5-BC9C-471F9DEFEE6B}" sibTransId="{8D43ED13-7F7B-4659-8AFD-F427995423C9}"/>
    <dgm:cxn modelId="{D36DA083-042F-400B-90D8-EA380C73D0CC}" type="presOf" srcId="{24FC3862-8978-47CA-83A5-CC4118C00470}" destId="{369FA414-3C59-47CC-8AAF-D0223173BD6C}" srcOrd="1" destOrd="0" presId="urn:microsoft.com/office/officeart/2005/8/layout/bProcess3"/>
    <dgm:cxn modelId="{43CB63F5-563A-4BA2-B819-B547A0582295}" type="presOf" srcId="{A7A3A78F-EA56-493F-8CC4-A5769F151E97}" destId="{87E8B318-DC5A-4434-B248-A5B9412EEE1B}" srcOrd="0" destOrd="0" presId="urn:microsoft.com/office/officeart/2005/8/layout/bProcess3"/>
    <dgm:cxn modelId="{5510B501-15F6-461F-B2DA-EE2297B2459A}" type="presOf" srcId="{41FA42A2-66F9-478C-B9F1-AA8A41AD555B}" destId="{E8E0CAE4-BFE9-4082-B568-6FA1B1ECCF3B}" srcOrd="1" destOrd="0" presId="urn:microsoft.com/office/officeart/2005/8/layout/bProcess3"/>
    <dgm:cxn modelId="{F2BD9D94-D4F6-4653-97C2-7B4C7FD4A11A}" type="presOf" srcId="{A7A3A78F-EA56-493F-8CC4-A5769F151E97}" destId="{02EF43B1-F95C-4828-8CEC-8A7222396BF3}" srcOrd="1" destOrd="0" presId="urn:microsoft.com/office/officeart/2005/8/layout/bProcess3"/>
    <dgm:cxn modelId="{79AED14C-61C2-489F-90F5-3215E532BA07}" type="presOf" srcId="{0887317A-EF33-46FB-AEEA-3B5D23A004E4}" destId="{D4BEA995-0F92-4237-BACF-D97068F04798}" srcOrd="0" destOrd="0" presId="urn:microsoft.com/office/officeart/2005/8/layout/bProcess3"/>
    <dgm:cxn modelId="{C0AE9B81-64AB-4F44-B0F0-DF84AF714316}" srcId="{98A7E766-C4FF-4131-98F3-B0D59FF7AFAC}" destId="{5148C47B-7158-47F4-97D7-4C15A7692DF7}" srcOrd="0" destOrd="0" parTransId="{C196A77D-CDE1-4C1C-A3CF-234A7D7638A2}" sibTransId="{A7A3A78F-EA56-493F-8CC4-A5769F151E97}"/>
    <dgm:cxn modelId="{E3C357FC-E34B-401D-BC01-D2496BC26957}" type="presOf" srcId="{8D43ED13-7F7B-4659-8AFD-F427995423C9}" destId="{C6F5C12F-43CF-4227-A262-B9B9153D3F27}" srcOrd="0" destOrd="0" presId="urn:microsoft.com/office/officeart/2005/8/layout/bProcess3"/>
    <dgm:cxn modelId="{F5BCDB9D-D3A0-4666-BC32-C2B0408B6477}" type="presOf" srcId="{EF065C11-F34F-4823-9941-87CFE87DF876}" destId="{650B000C-C80E-4C6E-9112-51697249CACE}" srcOrd="0" destOrd="0" presId="urn:microsoft.com/office/officeart/2005/8/layout/bProcess3"/>
    <dgm:cxn modelId="{7F2AE07C-2CB3-43F9-84E2-DD6BEAB2B6DC}" type="presOf" srcId="{68F91B0E-F4DF-447A-93DB-CA06AD56B2CE}" destId="{1E1C6F06-4C9B-4860-8C85-011669959B2A}" srcOrd="1" destOrd="0" presId="urn:microsoft.com/office/officeart/2005/8/layout/bProcess3"/>
    <dgm:cxn modelId="{32D1A5EE-05C0-4FCD-B122-BE7F8F3581A8}" type="presOf" srcId="{8D43ED13-7F7B-4659-8AFD-F427995423C9}" destId="{A0F0537C-C096-4F97-9EB8-014C94FA940E}" srcOrd="1" destOrd="0" presId="urn:microsoft.com/office/officeart/2005/8/layout/bProcess3"/>
    <dgm:cxn modelId="{A7F7CB9A-F6AC-4732-A132-7D4DD3EE2E72}" type="presOf" srcId="{41FE949D-483A-4053-B3F6-D113D7E5EE63}" destId="{B3ABF834-B8D8-4832-B365-1A9A74004230}" srcOrd="0" destOrd="0" presId="urn:microsoft.com/office/officeart/2005/8/layout/bProcess3"/>
    <dgm:cxn modelId="{2AEE2B70-2473-40FA-A671-1846C06DB56C}" type="presOf" srcId="{074BC11E-D9E0-4E86-AEA7-30DCAD85A121}" destId="{389B452C-3086-40C4-8B8D-1211F3CC44C2}" srcOrd="1" destOrd="0" presId="urn:microsoft.com/office/officeart/2005/8/layout/bProcess3"/>
    <dgm:cxn modelId="{010CF9DC-3800-4CFD-B77C-69D04DC1C2D9}" type="presParOf" srcId="{A1A5C43A-C827-4951-9B3C-16F4AB1DCAB8}" destId="{5FCFE326-21D4-4887-A634-0E1DD3F54A1D}" srcOrd="0" destOrd="0" presId="urn:microsoft.com/office/officeart/2005/8/layout/bProcess3"/>
    <dgm:cxn modelId="{22EC775D-094E-4777-88C5-EB14D59DAFA8}" type="presParOf" srcId="{A1A5C43A-C827-4951-9B3C-16F4AB1DCAB8}" destId="{87E8B318-DC5A-4434-B248-A5B9412EEE1B}" srcOrd="1" destOrd="0" presId="urn:microsoft.com/office/officeart/2005/8/layout/bProcess3"/>
    <dgm:cxn modelId="{409DF0D4-CB52-4C8D-BF29-D3763F325E6F}" type="presParOf" srcId="{87E8B318-DC5A-4434-B248-A5B9412EEE1B}" destId="{02EF43B1-F95C-4828-8CEC-8A7222396BF3}" srcOrd="0" destOrd="0" presId="urn:microsoft.com/office/officeart/2005/8/layout/bProcess3"/>
    <dgm:cxn modelId="{15331A9A-9AB7-4A43-BBD8-4978F8CED841}" type="presParOf" srcId="{A1A5C43A-C827-4951-9B3C-16F4AB1DCAB8}" destId="{A47EFD48-7F03-4749-B2D9-74D52FDCE452}" srcOrd="2" destOrd="0" presId="urn:microsoft.com/office/officeart/2005/8/layout/bProcess3"/>
    <dgm:cxn modelId="{CEBB44AE-A1F5-48C4-9139-D32943A6A878}" type="presParOf" srcId="{A1A5C43A-C827-4951-9B3C-16F4AB1DCAB8}" destId="{B0EA1812-EF7E-47B8-9F5D-EDB5D2E6A4A8}" srcOrd="3" destOrd="0" presId="urn:microsoft.com/office/officeart/2005/8/layout/bProcess3"/>
    <dgm:cxn modelId="{2F24F31A-CB6D-4056-A4AD-87C90CF2CA7C}" type="presParOf" srcId="{B0EA1812-EF7E-47B8-9F5D-EDB5D2E6A4A8}" destId="{E8E0CAE4-BFE9-4082-B568-6FA1B1ECCF3B}" srcOrd="0" destOrd="0" presId="urn:microsoft.com/office/officeart/2005/8/layout/bProcess3"/>
    <dgm:cxn modelId="{77797A65-B9B6-4CC3-AECF-09A638BACA0C}" type="presParOf" srcId="{A1A5C43A-C827-4951-9B3C-16F4AB1DCAB8}" destId="{81E53279-9B2C-4A06-97C9-1C072C3B10B1}" srcOrd="4" destOrd="0" presId="urn:microsoft.com/office/officeart/2005/8/layout/bProcess3"/>
    <dgm:cxn modelId="{D8557703-9623-4B9A-8F05-729DC365347C}" type="presParOf" srcId="{A1A5C43A-C827-4951-9B3C-16F4AB1DCAB8}" destId="{8556FCAB-C335-4850-9326-11BF5A837E14}" srcOrd="5" destOrd="0" presId="urn:microsoft.com/office/officeart/2005/8/layout/bProcess3"/>
    <dgm:cxn modelId="{EF06C2EF-C8F7-46AC-8A62-C544AF9DE05F}" type="presParOf" srcId="{8556FCAB-C335-4850-9326-11BF5A837E14}" destId="{389B452C-3086-40C4-8B8D-1211F3CC44C2}" srcOrd="0" destOrd="0" presId="urn:microsoft.com/office/officeart/2005/8/layout/bProcess3"/>
    <dgm:cxn modelId="{3FAEFED8-9580-404F-B23F-683DD47ACB6E}" type="presParOf" srcId="{A1A5C43A-C827-4951-9B3C-16F4AB1DCAB8}" destId="{650B000C-C80E-4C6E-9112-51697249CACE}" srcOrd="6" destOrd="0" presId="urn:microsoft.com/office/officeart/2005/8/layout/bProcess3"/>
    <dgm:cxn modelId="{D4FAC339-F57D-4DC3-B303-885E230A3A84}" type="presParOf" srcId="{A1A5C43A-C827-4951-9B3C-16F4AB1DCAB8}" destId="{C6F5C12F-43CF-4227-A262-B9B9153D3F27}" srcOrd="7" destOrd="0" presId="urn:microsoft.com/office/officeart/2005/8/layout/bProcess3"/>
    <dgm:cxn modelId="{1B39E9F4-ACB0-475F-986A-FE7436A281A3}" type="presParOf" srcId="{C6F5C12F-43CF-4227-A262-B9B9153D3F27}" destId="{A0F0537C-C096-4F97-9EB8-014C94FA940E}" srcOrd="0" destOrd="0" presId="urn:microsoft.com/office/officeart/2005/8/layout/bProcess3"/>
    <dgm:cxn modelId="{7827D017-3DEC-49B8-A4BD-375C50241A95}" type="presParOf" srcId="{A1A5C43A-C827-4951-9B3C-16F4AB1DCAB8}" destId="{D4BEA995-0F92-4237-BACF-D97068F04798}" srcOrd="8" destOrd="0" presId="urn:microsoft.com/office/officeart/2005/8/layout/bProcess3"/>
    <dgm:cxn modelId="{025D91D4-EC22-4A12-8944-20277142F6EF}" type="presParOf" srcId="{A1A5C43A-C827-4951-9B3C-16F4AB1DCAB8}" destId="{B3ABF834-B8D8-4832-B365-1A9A74004230}" srcOrd="9" destOrd="0" presId="urn:microsoft.com/office/officeart/2005/8/layout/bProcess3"/>
    <dgm:cxn modelId="{D5602048-46BF-4EFD-8C6F-BCB2AB171369}" type="presParOf" srcId="{B3ABF834-B8D8-4832-B365-1A9A74004230}" destId="{44D169BC-2D49-46DA-A780-EE8986100B1F}" srcOrd="0" destOrd="0" presId="urn:microsoft.com/office/officeart/2005/8/layout/bProcess3"/>
    <dgm:cxn modelId="{0BDCF9A2-6E2E-497D-B9D2-E491E4603DA3}" type="presParOf" srcId="{A1A5C43A-C827-4951-9B3C-16F4AB1DCAB8}" destId="{7362F78A-1A83-4D91-9FA9-7F64BBE29DF8}" srcOrd="10" destOrd="0" presId="urn:microsoft.com/office/officeart/2005/8/layout/bProcess3"/>
    <dgm:cxn modelId="{FECB54C4-E4EC-42D1-B5B9-E2093B8DF598}" type="presParOf" srcId="{A1A5C43A-C827-4951-9B3C-16F4AB1DCAB8}" destId="{48A4C9C3-0A17-457C-A6E2-7ACAB2CA6498}" srcOrd="11" destOrd="0" presId="urn:microsoft.com/office/officeart/2005/8/layout/bProcess3"/>
    <dgm:cxn modelId="{1FBB80B6-17D1-41FF-99FC-65F6817E9AF6}" type="presParOf" srcId="{48A4C9C3-0A17-457C-A6E2-7ACAB2CA6498}" destId="{1E1C6F06-4C9B-4860-8C85-011669959B2A}" srcOrd="0" destOrd="0" presId="urn:microsoft.com/office/officeart/2005/8/layout/bProcess3"/>
    <dgm:cxn modelId="{BC233F01-E155-4483-8641-2C6EB464169D}" type="presParOf" srcId="{A1A5C43A-C827-4951-9B3C-16F4AB1DCAB8}" destId="{29CAAE76-F017-4866-8BAC-D143F79A0C3A}" srcOrd="12" destOrd="0" presId="urn:microsoft.com/office/officeart/2005/8/layout/bProcess3"/>
    <dgm:cxn modelId="{9B2D9D4D-83F6-4CC5-90DA-E0C50E259015}" type="presParOf" srcId="{A1A5C43A-C827-4951-9B3C-16F4AB1DCAB8}" destId="{6E71A169-1948-48E2-986E-63A314BCEDE0}" srcOrd="13" destOrd="0" presId="urn:microsoft.com/office/officeart/2005/8/layout/bProcess3"/>
    <dgm:cxn modelId="{8950E9A8-9F6E-4EF3-B257-1D5B10A07004}" type="presParOf" srcId="{6E71A169-1948-48E2-986E-63A314BCEDE0}" destId="{369FA414-3C59-47CC-8AAF-D0223173BD6C}" srcOrd="0" destOrd="0" presId="urn:microsoft.com/office/officeart/2005/8/layout/bProcess3"/>
    <dgm:cxn modelId="{293CE09A-FE3F-4BDA-A691-7E43E35B1C76}" type="presParOf" srcId="{A1A5C43A-C827-4951-9B3C-16F4AB1DCAB8}" destId="{A3DE50F9-E6B7-4BE1-ACED-A2D340EA3DF3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5CFDC9-C033-469B-82FC-BADC30745CC0}" type="doc">
      <dgm:prSet loTypeId="urn:microsoft.com/office/officeart/2005/8/layout/b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aa-ET"/>
        </a:p>
      </dgm:t>
    </dgm:pt>
    <dgm:pt modelId="{038B61AD-3325-4482-A20F-CDCC030A4480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пристройки на 300 мест школы №148 – 572, 9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(401,0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95,6% - 383,3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0AAEAA-2B20-46C3-88FB-5A1296B81D31}" type="parTrans" cxnId="{10383C8A-6FBB-4D31-B8CE-8F3DC26CF404}">
      <dgm:prSet/>
      <dgm:spPr/>
      <dgm:t>
        <a:bodyPr/>
        <a:lstStyle/>
        <a:p>
          <a:endParaRPr lang="aa-ET"/>
        </a:p>
      </dgm:t>
    </dgm:pt>
    <dgm:pt modelId="{D21A31FF-BB29-4C09-B22D-46B3ACECA237}" type="sibTrans" cxnId="{10383C8A-6FBB-4D31-B8CE-8F3DC26CF404}">
      <dgm:prSet/>
      <dgm:spPr/>
      <dgm:t>
        <a:bodyPr/>
        <a:lstStyle/>
        <a:p>
          <a:endParaRPr lang="aa-ET"/>
        </a:p>
      </dgm:t>
    </dgm:pt>
    <dgm:pt modelId="{940B4723-42D1-4651-8FE9-AA758A496A20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Реконструкция школы-гимназии №59 - 2 278,4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 (1 595,3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92,69% - 1 478,7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BE0D52-7A32-42A5-B727-025893AC3DFF}" type="parTrans" cxnId="{92F76D3B-D17A-4562-AB8C-63AE7A0E4A81}">
      <dgm:prSet/>
      <dgm:spPr/>
      <dgm:t>
        <a:bodyPr/>
        <a:lstStyle/>
        <a:p>
          <a:endParaRPr lang="aa-ET"/>
        </a:p>
      </dgm:t>
    </dgm:pt>
    <dgm:pt modelId="{7B0E6344-71BD-4F28-80A7-0432F3736B25}" type="sibTrans" cxnId="{92F76D3B-D17A-4562-AB8C-63AE7A0E4A81}">
      <dgm:prSet/>
      <dgm:spPr/>
      <dgm:t>
        <a:bodyPr/>
        <a:lstStyle/>
        <a:p>
          <a:endParaRPr lang="aa-ET"/>
        </a:p>
      </dgm:t>
    </dgm:pt>
    <dgm:pt modelId="{53A82BFC-F460-46BA-8F29-24788D0140E2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центра инновационного творчества для детей школьного возраста в Алатауском районе – 5 260,5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(3 682,3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93,8% - 3 453,9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C65E8D-820F-4533-B5A8-76D124546FDB}" type="parTrans" cxnId="{D8A805F0-EBB2-48CF-B719-DF22B5B4CAC6}">
      <dgm:prSet/>
      <dgm:spPr/>
      <dgm:t>
        <a:bodyPr/>
        <a:lstStyle/>
        <a:p>
          <a:endParaRPr lang="aa-ET"/>
        </a:p>
      </dgm:t>
    </dgm:pt>
    <dgm:pt modelId="{4C320EA8-ECC7-4572-A3F0-EA8411A1E90F}" type="sibTrans" cxnId="{D8A805F0-EBB2-48CF-B719-DF22B5B4CAC6}">
      <dgm:prSet/>
      <dgm:spPr/>
      <dgm:t>
        <a:bodyPr/>
        <a:lstStyle/>
        <a:p>
          <a:endParaRPr lang="aa-ET"/>
        </a:p>
      </dgm:t>
    </dgm:pt>
    <dgm:pt modelId="{24C6D23A-9647-4584-A1E1-96BD5B1F5FE2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центра инновационного творчества для детей школьного возраста в Наурызбайском районе – 2 791,4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(1 953,9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92,88% - 1 814,8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7D0CF6-DB00-4120-A5E0-D62AC7A7ECBE}" type="parTrans" cxnId="{7B3661F7-0EFC-4C0A-B62B-B496FAB99A2E}">
      <dgm:prSet/>
      <dgm:spPr/>
      <dgm:t>
        <a:bodyPr/>
        <a:lstStyle/>
        <a:p>
          <a:endParaRPr lang="aa-ET"/>
        </a:p>
      </dgm:t>
    </dgm:pt>
    <dgm:pt modelId="{83CDF984-CE9D-4EBE-BB77-E3AFFC86BEA7}" type="sibTrans" cxnId="{7B3661F7-0EFC-4C0A-B62B-B496FAB99A2E}">
      <dgm:prSet/>
      <dgm:spPr/>
      <dgm:t>
        <a:bodyPr/>
        <a:lstStyle/>
        <a:p>
          <a:endParaRPr lang="aa-ET"/>
        </a:p>
      </dgm:t>
    </dgm:pt>
    <dgm:pt modelId="{F0E78E1A-CAAE-4144-BD9B-9A42E4A7438B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профессиональной технической школы на 720 мест с общежитием на 380 мест - 5 132,2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(3 592,5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92,6% - 3 326,6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8F3D81-F10E-49ED-9E45-2A81F5EC80EB}" type="parTrans" cxnId="{25FD7593-2086-4FF0-B519-6B7A11515D7D}">
      <dgm:prSet/>
      <dgm:spPr/>
      <dgm:t>
        <a:bodyPr/>
        <a:lstStyle/>
        <a:p>
          <a:endParaRPr lang="aa-ET"/>
        </a:p>
      </dgm:t>
    </dgm:pt>
    <dgm:pt modelId="{F08BAB9F-A8D7-4EC3-BB1D-43A2C174CE60}" type="sibTrans" cxnId="{25FD7593-2086-4FF0-B519-6B7A11515D7D}">
      <dgm:prSet/>
      <dgm:spPr/>
      <dgm:t>
        <a:bodyPr/>
        <a:lstStyle/>
        <a:p>
          <a:endParaRPr lang="aa-ET"/>
        </a:p>
      </dgm:t>
    </dgm:pt>
    <dgm:pt modelId="{3BD68E61-7D40-4FC2-B349-A3D535C10F0C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 № 156– 400,0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(280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77,05% - 215,7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959B31-6F22-4E8F-87B8-B23555583A00}" type="parTrans" cxnId="{CFBDCE1D-4D99-4CC1-868C-0EB8C9E7C271}">
      <dgm:prSet/>
      <dgm:spPr/>
      <dgm:t>
        <a:bodyPr/>
        <a:lstStyle/>
        <a:p>
          <a:endParaRPr lang="aa-ET"/>
        </a:p>
      </dgm:t>
    </dgm:pt>
    <dgm:pt modelId="{3D93497C-72A4-43AC-8C7D-2C890DF97F35}" type="sibTrans" cxnId="{CFBDCE1D-4D99-4CC1-868C-0EB8C9E7C271}">
      <dgm:prSet/>
      <dgm:spPr/>
      <dgm:t>
        <a:bodyPr/>
        <a:lstStyle/>
        <a:p>
          <a:endParaRPr lang="aa-ET"/>
        </a:p>
      </dgm:t>
    </dgm:pt>
    <dgm:pt modelId="{C056FB79-F735-44E3-8135-D48EE74B2239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КГУ «Общеобразовательная школа№ 112 - 1 500,0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(1 050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- 92,78% - 974,2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648930-99C7-47A5-A40B-8830BB727CA6}" type="parTrans" cxnId="{EC4EB136-EAF7-4E91-B618-DD53FFACD3E2}">
      <dgm:prSet/>
      <dgm:spPr/>
      <dgm:t>
        <a:bodyPr/>
        <a:lstStyle/>
        <a:p>
          <a:endParaRPr lang="aa-ET"/>
        </a:p>
      </dgm:t>
    </dgm:pt>
    <dgm:pt modelId="{2BEF3F36-6779-46FE-95D8-8589EC059D50}" type="sibTrans" cxnId="{EC4EB136-EAF7-4E91-B618-DD53FFACD3E2}">
      <dgm:prSet/>
      <dgm:spPr/>
      <dgm:t>
        <a:bodyPr/>
        <a:lstStyle/>
        <a:p>
          <a:endParaRPr lang="aa-ET"/>
        </a:p>
      </dgm:t>
    </dgm:pt>
    <dgm:pt modelId="{3A5EB80B-E965-4B4A-85CD-3D91EB5AD8D7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«Строительство пристройки к школе-гимназии №103 – 800,0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(560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88,4% - 495,0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FE0FEB-353B-4ED6-A3D7-399EA1FB9625}" type="parTrans" cxnId="{D1AEDFFB-5D10-4131-BB55-58D02539FEF3}">
      <dgm:prSet/>
      <dgm:spPr/>
      <dgm:t>
        <a:bodyPr/>
        <a:lstStyle/>
        <a:p>
          <a:endParaRPr lang="aa-ET"/>
        </a:p>
      </dgm:t>
    </dgm:pt>
    <dgm:pt modelId="{41FB3A50-C5E5-49A2-9B17-84C4A3FF7015}" type="sibTrans" cxnId="{D1AEDFFB-5D10-4131-BB55-58D02539FEF3}">
      <dgm:prSet/>
      <dgm:spPr/>
      <dgm:t>
        <a:bodyPr/>
        <a:lstStyle/>
        <a:p>
          <a:endParaRPr lang="aa-ET"/>
        </a:p>
      </dgm:t>
    </dgm:pt>
    <dgm:pt modelId="{4A6C9FD6-E53E-417A-9496-2C80052E11CC}" type="pres">
      <dgm:prSet presAssocID="{F45CFDC9-C033-469B-82FC-BADC30745CC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F34EB8-BE7D-4938-9CC6-DA5F2A139DD7}" type="pres">
      <dgm:prSet presAssocID="{038B61AD-3325-4482-A20F-CDCC030A4480}" presName="node" presStyleLbl="node1" presStyleIdx="0" presStyleCnt="8" custScaleX="1413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89E10D-B014-4650-A931-0D2756A8D14A}" type="pres">
      <dgm:prSet presAssocID="{D21A31FF-BB29-4C09-B22D-46B3ACECA237}" presName="sibTrans" presStyleLbl="sibTrans1D1" presStyleIdx="0" presStyleCnt="7"/>
      <dgm:spPr/>
      <dgm:t>
        <a:bodyPr/>
        <a:lstStyle/>
        <a:p>
          <a:endParaRPr lang="ru-RU"/>
        </a:p>
      </dgm:t>
    </dgm:pt>
    <dgm:pt modelId="{824F3330-A670-40F3-809F-DB04CA9ED3BD}" type="pres">
      <dgm:prSet presAssocID="{D21A31FF-BB29-4C09-B22D-46B3ACECA237}" presName="connectorText" presStyleLbl="sibTrans1D1" presStyleIdx="0" presStyleCnt="7"/>
      <dgm:spPr/>
      <dgm:t>
        <a:bodyPr/>
        <a:lstStyle/>
        <a:p>
          <a:endParaRPr lang="ru-RU"/>
        </a:p>
      </dgm:t>
    </dgm:pt>
    <dgm:pt modelId="{B066BD04-748C-4B15-AE4C-FA978AFB8997}" type="pres">
      <dgm:prSet presAssocID="{940B4723-42D1-4651-8FE9-AA758A496A20}" presName="node" presStyleLbl="node1" presStyleIdx="1" presStyleCnt="8" custScaleX="1413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5CA4D3-D950-46DF-8250-A2FC9E484890}" type="pres">
      <dgm:prSet presAssocID="{7B0E6344-71BD-4F28-80A7-0432F3736B25}" presName="sibTrans" presStyleLbl="sibTrans1D1" presStyleIdx="1" presStyleCnt="7"/>
      <dgm:spPr/>
      <dgm:t>
        <a:bodyPr/>
        <a:lstStyle/>
        <a:p>
          <a:endParaRPr lang="ru-RU"/>
        </a:p>
      </dgm:t>
    </dgm:pt>
    <dgm:pt modelId="{17A1C6B6-5ECC-40DC-A6C2-27ECCE7EED16}" type="pres">
      <dgm:prSet presAssocID="{7B0E6344-71BD-4F28-80A7-0432F3736B25}" presName="connectorText" presStyleLbl="sibTrans1D1" presStyleIdx="1" presStyleCnt="7"/>
      <dgm:spPr/>
      <dgm:t>
        <a:bodyPr/>
        <a:lstStyle/>
        <a:p>
          <a:endParaRPr lang="ru-RU"/>
        </a:p>
      </dgm:t>
    </dgm:pt>
    <dgm:pt modelId="{AA146DB1-ED95-4D3F-AE52-4B686196EDF6}" type="pres">
      <dgm:prSet presAssocID="{53A82BFC-F460-46BA-8F29-24788D0140E2}" presName="node" presStyleLbl="node1" presStyleIdx="2" presStyleCnt="8" custScaleX="1413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CE351-A76C-4347-ADA2-737E11C6A8DE}" type="pres">
      <dgm:prSet presAssocID="{4C320EA8-ECC7-4572-A3F0-EA8411A1E90F}" presName="sibTrans" presStyleLbl="sibTrans1D1" presStyleIdx="2" presStyleCnt="7"/>
      <dgm:spPr/>
      <dgm:t>
        <a:bodyPr/>
        <a:lstStyle/>
        <a:p>
          <a:endParaRPr lang="ru-RU"/>
        </a:p>
      </dgm:t>
    </dgm:pt>
    <dgm:pt modelId="{223C9A97-CED1-4F04-8F00-838412C43A44}" type="pres">
      <dgm:prSet presAssocID="{4C320EA8-ECC7-4572-A3F0-EA8411A1E90F}" presName="connectorText" presStyleLbl="sibTrans1D1" presStyleIdx="2" presStyleCnt="7"/>
      <dgm:spPr/>
      <dgm:t>
        <a:bodyPr/>
        <a:lstStyle/>
        <a:p>
          <a:endParaRPr lang="ru-RU"/>
        </a:p>
      </dgm:t>
    </dgm:pt>
    <dgm:pt modelId="{37611545-9F5A-42AD-81DC-B5DC84782E02}" type="pres">
      <dgm:prSet presAssocID="{24C6D23A-9647-4584-A1E1-96BD5B1F5FE2}" presName="node" presStyleLbl="node1" presStyleIdx="3" presStyleCnt="8" custScaleX="1413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234F6F-C2CD-40F3-8EF9-313082A91260}" type="pres">
      <dgm:prSet presAssocID="{83CDF984-CE9D-4EBE-BB77-E3AFFC86BEA7}" presName="sibTrans" presStyleLbl="sibTrans1D1" presStyleIdx="3" presStyleCnt="7"/>
      <dgm:spPr/>
      <dgm:t>
        <a:bodyPr/>
        <a:lstStyle/>
        <a:p>
          <a:endParaRPr lang="ru-RU"/>
        </a:p>
      </dgm:t>
    </dgm:pt>
    <dgm:pt modelId="{C8467703-ECD1-408E-B09D-EB9213558284}" type="pres">
      <dgm:prSet presAssocID="{83CDF984-CE9D-4EBE-BB77-E3AFFC86BEA7}" presName="connectorText" presStyleLbl="sibTrans1D1" presStyleIdx="3" presStyleCnt="7"/>
      <dgm:spPr/>
      <dgm:t>
        <a:bodyPr/>
        <a:lstStyle/>
        <a:p>
          <a:endParaRPr lang="ru-RU"/>
        </a:p>
      </dgm:t>
    </dgm:pt>
    <dgm:pt modelId="{1D7C137A-9547-490F-92E6-D044DF6D5DD1}" type="pres">
      <dgm:prSet presAssocID="{F0E78E1A-CAAE-4144-BD9B-9A42E4A7438B}" presName="node" presStyleLbl="node1" presStyleIdx="4" presStyleCnt="8" custScaleX="1413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AD989C-A545-4327-968D-DD4793DA88DC}" type="pres">
      <dgm:prSet presAssocID="{F08BAB9F-A8D7-4EC3-BB1D-43A2C174CE60}" presName="sibTrans" presStyleLbl="sibTrans1D1" presStyleIdx="4" presStyleCnt="7"/>
      <dgm:spPr/>
      <dgm:t>
        <a:bodyPr/>
        <a:lstStyle/>
        <a:p>
          <a:endParaRPr lang="ru-RU"/>
        </a:p>
      </dgm:t>
    </dgm:pt>
    <dgm:pt modelId="{AAF0C78A-95A5-4AA3-9575-739018A792D8}" type="pres">
      <dgm:prSet presAssocID="{F08BAB9F-A8D7-4EC3-BB1D-43A2C174CE60}" presName="connectorText" presStyleLbl="sibTrans1D1" presStyleIdx="4" presStyleCnt="7"/>
      <dgm:spPr/>
      <dgm:t>
        <a:bodyPr/>
        <a:lstStyle/>
        <a:p>
          <a:endParaRPr lang="ru-RU"/>
        </a:p>
      </dgm:t>
    </dgm:pt>
    <dgm:pt modelId="{0350D113-585E-4B73-91C5-E57E6EAA9A7D}" type="pres">
      <dgm:prSet presAssocID="{3BD68E61-7D40-4FC2-B349-A3D535C10F0C}" presName="node" presStyleLbl="node1" presStyleIdx="5" presStyleCnt="8" custScaleX="1413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032840-DFE4-4B13-A220-91C601BB3023}" type="pres">
      <dgm:prSet presAssocID="{3D93497C-72A4-43AC-8C7D-2C890DF97F35}" presName="sibTrans" presStyleLbl="sibTrans1D1" presStyleIdx="5" presStyleCnt="7"/>
      <dgm:spPr/>
      <dgm:t>
        <a:bodyPr/>
        <a:lstStyle/>
        <a:p>
          <a:endParaRPr lang="ru-RU"/>
        </a:p>
      </dgm:t>
    </dgm:pt>
    <dgm:pt modelId="{952DD090-448C-44B3-B90B-0E37DCD95F5E}" type="pres">
      <dgm:prSet presAssocID="{3D93497C-72A4-43AC-8C7D-2C890DF97F35}" presName="connectorText" presStyleLbl="sibTrans1D1" presStyleIdx="5" presStyleCnt="7"/>
      <dgm:spPr/>
      <dgm:t>
        <a:bodyPr/>
        <a:lstStyle/>
        <a:p>
          <a:endParaRPr lang="ru-RU"/>
        </a:p>
      </dgm:t>
    </dgm:pt>
    <dgm:pt modelId="{D48A4934-FC3B-43D3-B695-55EC6950855F}" type="pres">
      <dgm:prSet presAssocID="{C056FB79-F735-44E3-8135-D48EE74B2239}" presName="node" presStyleLbl="node1" presStyleIdx="6" presStyleCnt="8" custScaleX="1413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3A3567-C31F-457A-A61C-31C6C4787A72}" type="pres">
      <dgm:prSet presAssocID="{2BEF3F36-6779-46FE-95D8-8589EC059D50}" presName="sibTrans" presStyleLbl="sibTrans1D1" presStyleIdx="6" presStyleCnt="7"/>
      <dgm:spPr/>
      <dgm:t>
        <a:bodyPr/>
        <a:lstStyle/>
        <a:p>
          <a:endParaRPr lang="ru-RU"/>
        </a:p>
      </dgm:t>
    </dgm:pt>
    <dgm:pt modelId="{6DE9B92F-AEE4-4474-BB82-67243B2E325D}" type="pres">
      <dgm:prSet presAssocID="{2BEF3F36-6779-46FE-95D8-8589EC059D50}" presName="connectorText" presStyleLbl="sibTrans1D1" presStyleIdx="6" presStyleCnt="7"/>
      <dgm:spPr/>
      <dgm:t>
        <a:bodyPr/>
        <a:lstStyle/>
        <a:p>
          <a:endParaRPr lang="ru-RU"/>
        </a:p>
      </dgm:t>
    </dgm:pt>
    <dgm:pt modelId="{60AB8889-A0FC-47B5-A011-C951A7A708DA}" type="pres">
      <dgm:prSet presAssocID="{3A5EB80B-E965-4B4A-85CD-3D91EB5AD8D7}" presName="node" presStyleLbl="node1" presStyleIdx="7" presStyleCnt="8" custScaleX="1413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07D668-DCFE-4C2A-B652-467C14CA2AC7}" type="presOf" srcId="{C056FB79-F735-44E3-8135-D48EE74B2239}" destId="{D48A4934-FC3B-43D3-B695-55EC6950855F}" srcOrd="0" destOrd="0" presId="urn:microsoft.com/office/officeart/2005/8/layout/bProcess3"/>
    <dgm:cxn modelId="{EC4EB136-EAF7-4E91-B618-DD53FFACD3E2}" srcId="{F45CFDC9-C033-469B-82FC-BADC30745CC0}" destId="{C056FB79-F735-44E3-8135-D48EE74B2239}" srcOrd="6" destOrd="0" parTransId="{07648930-99C7-47A5-A40B-8830BB727CA6}" sibTransId="{2BEF3F36-6779-46FE-95D8-8589EC059D50}"/>
    <dgm:cxn modelId="{ECBDFACB-F31F-48E5-9682-278D22AFDAD5}" type="presOf" srcId="{940B4723-42D1-4651-8FE9-AA758A496A20}" destId="{B066BD04-748C-4B15-AE4C-FA978AFB8997}" srcOrd="0" destOrd="0" presId="urn:microsoft.com/office/officeart/2005/8/layout/bProcess3"/>
    <dgm:cxn modelId="{89E593F3-0C1D-46B0-BEB1-F7A41EF519F8}" type="presOf" srcId="{3D93497C-72A4-43AC-8C7D-2C890DF97F35}" destId="{C3032840-DFE4-4B13-A220-91C601BB3023}" srcOrd="0" destOrd="0" presId="urn:microsoft.com/office/officeart/2005/8/layout/bProcess3"/>
    <dgm:cxn modelId="{E6AB7A4D-D53D-4164-97E5-EA968BD3BC71}" type="presOf" srcId="{3BD68E61-7D40-4FC2-B349-A3D535C10F0C}" destId="{0350D113-585E-4B73-91C5-E57E6EAA9A7D}" srcOrd="0" destOrd="0" presId="urn:microsoft.com/office/officeart/2005/8/layout/bProcess3"/>
    <dgm:cxn modelId="{80E318F2-DBFA-458A-A21C-E29B76614A48}" type="presOf" srcId="{F45CFDC9-C033-469B-82FC-BADC30745CC0}" destId="{4A6C9FD6-E53E-417A-9496-2C80052E11CC}" srcOrd="0" destOrd="0" presId="urn:microsoft.com/office/officeart/2005/8/layout/bProcess3"/>
    <dgm:cxn modelId="{D3CA2305-07F4-43D5-96F5-2FA371917ACD}" type="presOf" srcId="{53A82BFC-F460-46BA-8F29-24788D0140E2}" destId="{AA146DB1-ED95-4D3F-AE52-4B686196EDF6}" srcOrd="0" destOrd="0" presId="urn:microsoft.com/office/officeart/2005/8/layout/bProcess3"/>
    <dgm:cxn modelId="{D49B126D-04C3-4331-BAD9-4056349163D3}" type="presOf" srcId="{F08BAB9F-A8D7-4EC3-BB1D-43A2C174CE60}" destId="{0BAD989C-A545-4327-968D-DD4793DA88DC}" srcOrd="0" destOrd="0" presId="urn:microsoft.com/office/officeart/2005/8/layout/bProcess3"/>
    <dgm:cxn modelId="{CFBDCE1D-4D99-4CC1-868C-0EB8C9E7C271}" srcId="{F45CFDC9-C033-469B-82FC-BADC30745CC0}" destId="{3BD68E61-7D40-4FC2-B349-A3D535C10F0C}" srcOrd="5" destOrd="0" parTransId="{A8959B31-6F22-4E8F-87B8-B23555583A00}" sibTransId="{3D93497C-72A4-43AC-8C7D-2C890DF97F35}"/>
    <dgm:cxn modelId="{EC95DB6E-DB09-407A-9967-F0B17D52AA7B}" type="presOf" srcId="{F0E78E1A-CAAE-4144-BD9B-9A42E4A7438B}" destId="{1D7C137A-9547-490F-92E6-D044DF6D5DD1}" srcOrd="0" destOrd="0" presId="urn:microsoft.com/office/officeart/2005/8/layout/bProcess3"/>
    <dgm:cxn modelId="{A08B7276-E44C-4D2A-957D-0DEC2A44EA76}" type="presOf" srcId="{3A5EB80B-E965-4B4A-85CD-3D91EB5AD8D7}" destId="{60AB8889-A0FC-47B5-A011-C951A7A708DA}" srcOrd="0" destOrd="0" presId="urn:microsoft.com/office/officeart/2005/8/layout/bProcess3"/>
    <dgm:cxn modelId="{155CE0BB-B871-4A46-84DC-3B9EF5B2A8D2}" type="presOf" srcId="{038B61AD-3325-4482-A20F-CDCC030A4480}" destId="{3DF34EB8-BE7D-4938-9CC6-DA5F2A139DD7}" srcOrd="0" destOrd="0" presId="urn:microsoft.com/office/officeart/2005/8/layout/bProcess3"/>
    <dgm:cxn modelId="{0B31DAE7-753E-4889-8948-93FC6F72928B}" type="presOf" srcId="{F08BAB9F-A8D7-4EC3-BB1D-43A2C174CE60}" destId="{AAF0C78A-95A5-4AA3-9575-739018A792D8}" srcOrd="1" destOrd="0" presId="urn:microsoft.com/office/officeart/2005/8/layout/bProcess3"/>
    <dgm:cxn modelId="{9BB7C26A-1D7B-49AB-A02C-C9DED97A2A59}" type="presOf" srcId="{D21A31FF-BB29-4C09-B22D-46B3ACECA237}" destId="{824F3330-A670-40F3-809F-DB04CA9ED3BD}" srcOrd="1" destOrd="0" presId="urn:microsoft.com/office/officeart/2005/8/layout/bProcess3"/>
    <dgm:cxn modelId="{EBF14ED4-85E5-4862-92B7-D74B8216F1C5}" type="presOf" srcId="{2BEF3F36-6779-46FE-95D8-8589EC059D50}" destId="{6DE9B92F-AEE4-4474-BB82-67243B2E325D}" srcOrd="1" destOrd="0" presId="urn:microsoft.com/office/officeart/2005/8/layout/bProcess3"/>
    <dgm:cxn modelId="{074FFAD0-794A-4286-83EE-F18F1C6D851C}" type="presOf" srcId="{83CDF984-CE9D-4EBE-BB77-E3AFFC86BEA7}" destId="{C8467703-ECD1-408E-B09D-EB9213558284}" srcOrd="1" destOrd="0" presId="urn:microsoft.com/office/officeart/2005/8/layout/bProcess3"/>
    <dgm:cxn modelId="{61DE7235-0B98-4CA9-8332-AE92EADF211B}" type="presOf" srcId="{7B0E6344-71BD-4F28-80A7-0432F3736B25}" destId="{925CA4D3-D950-46DF-8250-A2FC9E484890}" srcOrd="0" destOrd="0" presId="urn:microsoft.com/office/officeart/2005/8/layout/bProcess3"/>
    <dgm:cxn modelId="{61D42772-FF47-49E0-A75B-6DEE33188662}" type="presOf" srcId="{2BEF3F36-6779-46FE-95D8-8589EC059D50}" destId="{E93A3567-C31F-457A-A61C-31C6C4787A72}" srcOrd="0" destOrd="0" presId="urn:microsoft.com/office/officeart/2005/8/layout/bProcess3"/>
    <dgm:cxn modelId="{7A8960CE-300C-49D2-A941-438C0C84EFF0}" type="presOf" srcId="{4C320EA8-ECC7-4572-A3F0-EA8411A1E90F}" destId="{070CE351-A76C-4347-ADA2-737E11C6A8DE}" srcOrd="0" destOrd="0" presId="urn:microsoft.com/office/officeart/2005/8/layout/bProcess3"/>
    <dgm:cxn modelId="{6CE1CAAF-BC21-4120-8B54-EA47FE0E5BB2}" type="presOf" srcId="{7B0E6344-71BD-4F28-80A7-0432F3736B25}" destId="{17A1C6B6-5ECC-40DC-A6C2-27ECCE7EED16}" srcOrd="1" destOrd="0" presId="urn:microsoft.com/office/officeart/2005/8/layout/bProcess3"/>
    <dgm:cxn modelId="{92F76D3B-D17A-4562-AB8C-63AE7A0E4A81}" srcId="{F45CFDC9-C033-469B-82FC-BADC30745CC0}" destId="{940B4723-42D1-4651-8FE9-AA758A496A20}" srcOrd="1" destOrd="0" parTransId="{70BE0D52-7A32-42A5-B727-025893AC3DFF}" sibTransId="{7B0E6344-71BD-4F28-80A7-0432F3736B25}"/>
    <dgm:cxn modelId="{2DB7CEF1-72A1-4449-BEC3-9177737EA0D9}" type="presOf" srcId="{D21A31FF-BB29-4C09-B22D-46B3ACECA237}" destId="{4589E10D-B014-4650-A931-0D2756A8D14A}" srcOrd="0" destOrd="0" presId="urn:microsoft.com/office/officeart/2005/8/layout/bProcess3"/>
    <dgm:cxn modelId="{D1AEDFFB-5D10-4131-BB55-58D02539FEF3}" srcId="{F45CFDC9-C033-469B-82FC-BADC30745CC0}" destId="{3A5EB80B-E965-4B4A-85CD-3D91EB5AD8D7}" srcOrd="7" destOrd="0" parTransId="{80FE0FEB-353B-4ED6-A3D7-399EA1FB9625}" sibTransId="{41FB3A50-C5E5-49A2-9B17-84C4A3FF7015}"/>
    <dgm:cxn modelId="{67407661-27E7-4146-BC1C-45C6381A8EDA}" type="presOf" srcId="{4C320EA8-ECC7-4572-A3F0-EA8411A1E90F}" destId="{223C9A97-CED1-4F04-8F00-838412C43A44}" srcOrd="1" destOrd="0" presId="urn:microsoft.com/office/officeart/2005/8/layout/bProcess3"/>
    <dgm:cxn modelId="{10383C8A-6FBB-4D31-B8CE-8F3DC26CF404}" srcId="{F45CFDC9-C033-469B-82FC-BADC30745CC0}" destId="{038B61AD-3325-4482-A20F-CDCC030A4480}" srcOrd="0" destOrd="0" parTransId="{1B0AAEAA-2B20-46C3-88FB-5A1296B81D31}" sibTransId="{D21A31FF-BB29-4C09-B22D-46B3ACECA237}"/>
    <dgm:cxn modelId="{7A8F04BA-DAD7-4700-924B-8C220197DCA5}" type="presOf" srcId="{24C6D23A-9647-4584-A1E1-96BD5B1F5FE2}" destId="{37611545-9F5A-42AD-81DC-B5DC84782E02}" srcOrd="0" destOrd="0" presId="urn:microsoft.com/office/officeart/2005/8/layout/bProcess3"/>
    <dgm:cxn modelId="{029C7CF5-3ABC-4721-87F9-B7BCB4AC9930}" type="presOf" srcId="{83CDF984-CE9D-4EBE-BB77-E3AFFC86BEA7}" destId="{DA234F6F-C2CD-40F3-8EF9-313082A91260}" srcOrd="0" destOrd="0" presId="urn:microsoft.com/office/officeart/2005/8/layout/bProcess3"/>
    <dgm:cxn modelId="{D992888D-786D-47EB-B4D9-690E59F109B9}" type="presOf" srcId="{3D93497C-72A4-43AC-8C7D-2C890DF97F35}" destId="{952DD090-448C-44B3-B90B-0E37DCD95F5E}" srcOrd="1" destOrd="0" presId="urn:microsoft.com/office/officeart/2005/8/layout/bProcess3"/>
    <dgm:cxn modelId="{25FD7593-2086-4FF0-B519-6B7A11515D7D}" srcId="{F45CFDC9-C033-469B-82FC-BADC30745CC0}" destId="{F0E78E1A-CAAE-4144-BD9B-9A42E4A7438B}" srcOrd="4" destOrd="0" parTransId="{098F3D81-F10E-49ED-9E45-2A81F5EC80EB}" sibTransId="{F08BAB9F-A8D7-4EC3-BB1D-43A2C174CE60}"/>
    <dgm:cxn modelId="{D8A805F0-EBB2-48CF-B719-DF22B5B4CAC6}" srcId="{F45CFDC9-C033-469B-82FC-BADC30745CC0}" destId="{53A82BFC-F460-46BA-8F29-24788D0140E2}" srcOrd="2" destOrd="0" parTransId="{FCC65E8D-820F-4533-B5A8-76D124546FDB}" sibTransId="{4C320EA8-ECC7-4572-A3F0-EA8411A1E90F}"/>
    <dgm:cxn modelId="{7B3661F7-0EFC-4C0A-B62B-B496FAB99A2E}" srcId="{F45CFDC9-C033-469B-82FC-BADC30745CC0}" destId="{24C6D23A-9647-4584-A1E1-96BD5B1F5FE2}" srcOrd="3" destOrd="0" parTransId="{AD7D0CF6-DB00-4120-A5E0-D62AC7A7ECBE}" sibTransId="{83CDF984-CE9D-4EBE-BB77-E3AFFC86BEA7}"/>
    <dgm:cxn modelId="{8A21F7AE-4ECF-4A10-85FB-F951424F82BC}" type="presParOf" srcId="{4A6C9FD6-E53E-417A-9496-2C80052E11CC}" destId="{3DF34EB8-BE7D-4938-9CC6-DA5F2A139DD7}" srcOrd="0" destOrd="0" presId="urn:microsoft.com/office/officeart/2005/8/layout/bProcess3"/>
    <dgm:cxn modelId="{6CFC6F29-C50C-44DD-814F-2AD22CEE70D4}" type="presParOf" srcId="{4A6C9FD6-E53E-417A-9496-2C80052E11CC}" destId="{4589E10D-B014-4650-A931-0D2756A8D14A}" srcOrd="1" destOrd="0" presId="urn:microsoft.com/office/officeart/2005/8/layout/bProcess3"/>
    <dgm:cxn modelId="{025F5FC1-DC54-4EA7-B2F1-D12F49183ED1}" type="presParOf" srcId="{4589E10D-B014-4650-A931-0D2756A8D14A}" destId="{824F3330-A670-40F3-809F-DB04CA9ED3BD}" srcOrd="0" destOrd="0" presId="urn:microsoft.com/office/officeart/2005/8/layout/bProcess3"/>
    <dgm:cxn modelId="{54FECB62-7C9B-4AD3-A7A9-E17DFBB82803}" type="presParOf" srcId="{4A6C9FD6-E53E-417A-9496-2C80052E11CC}" destId="{B066BD04-748C-4B15-AE4C-FA978AFB8997}" srcOrd="2" destOrd="0" presId="urn:microsoft.com/office/officeart/2005/8/layout/bProcess3"/>
    <dgm:cxn modelId="{64CF672B-BA41-48A3-89DF-3C0AEDC26EB2}" type="presParOf" srcId="{4A6C9FD6-E53E-417A-9496-2C80052E11CC}" destId="{925CA4D3-D950-46DF-8250-A2FC9E484890}" srcOrd="3" destOrd="0" presId="urn:microsoft.com/office/officeart/2005/8/layout/bProcess3"/>
    <dgm:cxn modelId="{03BCE2AA-4632-4F57-BA05-F89BF563FF27}" type="presParOf" srcId="{925CA4D3-D950-46DF-8250-A2FC9E484890}" destId="{17A1C6B6-5ECC-40DC-A6C2-27ECCE7EED16}" srcOrd="0" destOrd="0" presId="urn:microsoft.com/office/officeart/2005/8/layout/bProcess3"/>
    <dgm:cxn modelId="{DAE36820-EE7C-454F-8E89-9E0ABE3D836E}" type="presParOf" srcId="{4A6C9FD6-E53E-417A-9496-2C80052E11CC}" destId="{AA146DB1-ED95-4D3F-AE52-4B686196EDF6}" srcOrd="4" destOrd="0" presId="urn:microsoft.com/office/officeart/2005/8/layout/bProcess3"/>
    <dgm:cxn modelId="{42A0BB60-259A-403B-B3CB-AF4715B13909}" type="presParOf" srcId="{4A6C9FD6-E53E-417A-9496-2C80052E11CC}" destId="{070CE351-A76C-4347-ADA2-737E11C6A8DE}" srcOrd="5" destOrd="0" presId="urn:microsoft.com/office/officeart/2005/8/layout/bProcess3"/>
    <dgm:cxn modelId="{850918FE-B1A2-494F-BAFC-AEF97B794817}" type="presParOf" srcId="{070CE351-A76C-4347-ADA2-737E11C6A8DE}" destId="{223C9A97-CED1-4F04-8F00-838412C43A44}" srcOrd="0" destOrd="0" presId="urn:microsoft.com/office/officeart/2005/8/layout/bProcess3"/>
    <dgm:cxn modelId="{34D4035F-82C2-45BD-91B1-C6C28038D21E}" type="presParOf" srcId="{4A6C9FD6-E53E-417A-9496-2C80052E11CC}" destId="{37611545-9F5A-42AD-81DC-B5DC84782E02}" srcOrd="6" destOrd="0" presId="urn:microsoft.com/office/officeart/2005/8/layout/bProcess3"/>
    <dgm:cxn modelId="{70D5F092-89DD-4227-8600-5B54C797BF66}" type="presParOf" srcId="{4A6C9FD6-E53E-417A-9496-2C80052E11CC}" destId="{DA234F6F-C2CD-40F3-8EF9-313082A91260}" srcOrd="7" destOrd="0" presId="urn:microsoft.com/office/officeart/2005/8/layout/bProcess3"/>
    <dgm:cxn modelId="{AFC69001-2968-4CC5-9F46-087E5D4365C4}" type="presParOf" srcId="{DA234F6F-C2CD-40F3-8EF9-313082A91260}" destId="{C8467703-ECD1-408E-B09D-EB9213558284}" srcOrd="0" destOrd="0" presId="urn:microsoft.com/office/officeart/2005/8/layout/bProcess3"/>
    <dgm:cxn modelId="{33F734D4-0C33-47B2-A33B-59B02B033714}" type="presParOf" srcId="{4A6C9FD6-E53E-417A-9496-2C80052E11CC}" destId="{1D7C137A-9547-490F-92E6-D044DF6D5DD1}" srcOrd="8" destOrd="0" presId="urn:microsoft.com/office/officeart/2005/8/layout/bProcess3"/>
    <dgm:cxn modelId="{31FA687E-B7EF-47C9-B26A-CA56474518AF}" type="presParOf" srcId="{4A6C9FD6-E53E-417A-9496-2C80052E11CC}" destId="{0BAD989C-A545-4327-968D-DD4793DA88DC}" srcOrd="9" destOrd="0" presId="urn:microsoft.com/office/officeart/2005/8/layout/bProcess3"/>
    <dgm:cxn modelId="{1200B4BF-24AB-4183-8505-922FE56A6C11}" type="presParOf" srcId="{0BAD989C-A545-4327-968D-DD4793DA88DC}" destId="{AAF0C78A-95A5-4AA3-9575-739018A792D8}" srcOrd="0" destOrd="0" presId="urn:microsoft.com/office/officeart/2005/8/layout/bProcess3"/>
    <dgm:cxn modelId="{DC6F0B71-6142-4675-94A2-A7CE98EF0EF4}" type="presParOf" srcId="{4A6C9FD6-E53E-417A-9496-2C80052E11CC}" destId="{0350D113-585E-4B73-91C5-E57E6EAA9A7D}" srcOrd="10" destOrd="0" presId="urn:microsoft.com/office/officeart/2005/8/layout/bProcess3"/>
    <dgm:cxn modelId="{431C339E-4E13-4863-AABB-17D425C18B5C}" type="presParOf" srcId="{4A6C9FD6-E53E-417A-9496-2C80052E11CC}" destId="{C3032840-DFE4-4B13-A220-91C601BB3023}" srcOrd="11" destOrd="0" presId="urn:microsoft.com/office/officeart/2005/8/layout/bProcess3"/>
    <dgm:cxn modelId="{5F99459B-3C56-4900-A0FB-E532189F50E3}" type="presParOf" srcId="{C3032840-DFE4-4B13-A220-91C601BB3023}" destId="{952DD090-448C-44B3-B90B-0E37DCD95F5E}" srcOrd="0" destOrd="0" presId="urn:microsoft.com/office/officeart/2005/8/layout/bProcess3"/>
    <dgm:cxn modelId="{792BB04D-5EF1-4B3E-B880-E7B612E8C400}" type="presParOf" srcId="{4A6C9FD6-E53E-417A-9496-2C80052E11CC}" destId="{D48A4934-FC3B-43D3-B695-55EC6950855F}" srcOrd="12" destOrd="0" presId="urn:microsoft.com/office/officeart/2005/8/layout/bProcess3"/>
    <dgm:cxn modelId="{BBC97460-F937-4A42-9C4C-BE3735193B74}" type="presParOf" srcId="{4A6C9FD6-E53E-417A-9496-2C80052E11CC}" destId="{E93A3567-C31F-457A-A61C-31C6C4787A72}" srcOrd="13" destOrd="0" presId="urn:microsoft.com/office/officeart/2005/8/layout/bProcess3"/>
    <dgm:cxn modelId="{9EFF6D1E-A99E-4CCD-9DB9-67121D73351E}" type="presParOf" srcId="{E93A3567-C31F-457A-A61C-31C6C4787A72}" destId="{6DE9B92F-AEE4-4474-BB82-67243B2E325D}" srcOrd="0" destOrd="0" presId="urn:microsoft.com/office/officeart/2005/8/layout/bProcess3"/>
    <dgm:cxn modelId="{A7643325-EDE8-4B57-BCCF-FC57056D8C66}" type="presParOf" srcId="{4A6C9FD6-E53E-417A-9496-2C80052E11CC}" destId="{60AB8889-A0FC-47B5-A011-C951A7A708DA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89F6EE-2A3A-49F0-B177-E33FFF3729BF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aa-ET"/>
        </a:p>
      </dgm:t>
    </dgm:pt>
    <dgm:pt modelId="{F4F0C987-A0D8-4D25-A2FC-BC91BFE2560F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поликлиники на 340 посещений в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«Жас-Канат-2» - 500,0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(350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40,65% - 142,3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8CB3E8-11F4-4711-81BF-1DA428873595}" type="parTrans" cxnId="{4D39A1A8-C42B-4B9E-A24B-4418A6BA694E}">
      <dgm:prSet/>
      <dgm:spPr/>
      <dgm:t>
        <a:bodyPr/>
        <a:lstStyle/>
        <a:p>
          <a:endParaRPr lang="aa-ET"/>
        </a:p>
      </dgm:t>
    </dgm:pt>
    <dgm:pt modelId="{20D91394-CD30-4A32-BFA5-4594081BDCD4}" type="sibTrans" cxnId="{4D39A1A8-C42B-4B9E-A24B-4418A6BA694E}">
      <dgm:prSet/>
      <dgm:spPr/>
      <dgm:t>
        <a:bodyPr/>
        <a:lstStyle/>
        <a:p>
          <a:endParaRPr lang="aa-ET"/>
        </a:p>
      </dgm:t>
    </dgm:pt>
    <dgm:pt modelId="{91568581-033F-4D09-A02B-0877EEAC4361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пристройки к зданию (со сносом существующего здания)  ДГКБ №2» - 800,0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(560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91,8% - 514,1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CC762F-F273-403A-A2EF-EB73D5C30182}" type="parTrans" cxnId="{53E4FA1D-00B0-4052-8598-22BA1BF1BB20}">
      <dgm:prSet/>
      <dgm:spPr/>
      <dgm:t>
        <a:bodyPr/>
        <a:lstStyle/>
        <a:p>
          <a:endParaRPr lang="aa-ET"/>
        </a:p>
      </dgm:t>
    </dgm:pt>
    <dgm:pt modelId="{EDC32DA6-1CDD-440E-A84B-ADCC8D8E02D9}" type="sibTrans" cxnId="{53E4FA1D-00B0-4052-8598-22BA1BF1BB20}">
      <dgm:prSet/>
      <dgm:spPr/>
      <dgm:t>
        <a:bodyPr/>
        <a:lstStyle/>
        <a:p>
          <a:endParaRPr lang="aa-ET"/>
        </a:p>
      </dgm:t>
    </dgm:pt>
    <dgm:pt modelId="{C9B4CA48-E1C5-420F-ACDA-2321C685BD0E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поликлиники на 500 посещений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Курамыс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– 1 000,0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(700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92,3% - 646,1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14D00D-EACA-4365-BD37-38D5D8D75A6E}" type="parTrans" cxnId="{5980FF92-C394-4DE8-A0F5-DBE935C21CD1}">
      <dgm:prSet/>
      <dgm:spPr/>
      <dgm:t>
        <a:bodyPr/>
        <a:lstStyle/>
        <a:p>
          <a:endParaRPr lang="aa-ET"/>
        </a:p>
      </dgm:t>
    </dgm:pt>
    <dgm:pt modelId="{86B8CA65-C986-45C9-9DEB-2C4B4F58600E}" type="sibTrans" cxnId="{5980FF92-C394-4DE8-A0F5-DBE935C21CD1}">
      <dgm:prSet/>
      <dgm:spPr/>
      <dgm:t>
        <a:bodyPr/>
        <a:lstStyle/>
        <a:p>
          <a:endParaRPr lang="aa-ET"/>
        </a:p>
      </dgm:t>
    </dgm:pt>
    <dgm:pt modelId="{86B8EA58-5041-4EC2-932C-7FCB5A0ACE76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семейно-врачебной амбулатории на 200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пос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/смену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Мамыр-5 – 74,4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(52,1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- 93,19% - 48,5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BE12D9-AEA0-4C8D-A62A-970CC2619A91}" type="parTrans" cxnId="{12541AAE-5556-4C05-B70B-8B756675D7DE}">
      <dgm:prSet/>
      <dgm:spPr/>
      <dgm:t>
        <a:bodyPr/>
        <a:lstStyle/>
        <a:p>
          <a:endParaRPr lang="aa-ET"/>
        </a:p>
      </dgm:t>
    </dgm:pt>
    <dgm:pt modelId="{BF28E723-065F-44A8-9BD4-7477A84A6FAF}" type="sibTrans" cxnId="{12541AAE-5556-4C05-B70B-8B756675D7DE}">
      <dgm:prSet/>
      <dgm:spPr/>
      <dgm:t>
        <a:bodyPr/>
        <a:lstStyle/>
        <a:p>
          <a:endParaRPr lang="aa-ET"/>
        </a:p>
      </dgm:t>
    </dgm:pt>
    <dgm:pt modelId="{9D7B129A-22EA-4D95-8B3D-C87B67767C07}">
      <dgm:prSet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семейно-врачебной амбулатории на 200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пос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/смену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 Карасу – 641,9 млн.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 (449,3 млн.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89,24% - 400,9 млн.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4B5C7F-0696-4050-B8A2-1E529FB0335E}" type="parTrans" cxnId="{83218392-0B2B-4478-BDFE-22906739A672}">
      <dgm:prSet/>
      <dgm:spPr/>
      <dgm:t>
        <a:bodyPr/>
        <a:lstStyle/>
        <a:p>
          <a:endParaRPr lang="aa-ET"/>
        </a:p>
      </dgm:t>
    </dgm:pt>
    <dgm:pt modelId="{B886D7A0-BB34-4D6E-9F86-C07D1779E0F7}" type="sibTrans" cxnId="{83218392-0B2B-4478-BDFE-22906739A672}">
      <dgm:prSet/>
      <dgm:spPr/>
      <dgm:t>
        <a:bodyPr/>
        <a:lstStyle/>
        <a:p>
          <a:endParaRPr lang="aa-ET"/>
        </a:p>
      </dgm:t>
    </dgm:pt>
    <dgm:pt modelId="{300D5478-14AA-43D3-BE62-DE80629F0E8B}" type="pres">
      <dgm:prSet presAssocID="{7989F6EE-2A3A-49F0-B177-E33FFF3729BF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026CB9-30DC-45C9-8CFD-DC170CF03990}" type="pres">
      <dgm:prSet presAssocID="{F4F0C987-A0D8-4D25-A2FC-BC91BFE2560F}" presName="circ1" presStyleLbl="vennNode1" presStyleIdx="0" presStyleCnt="5"/>
      <dgm:spPr/>
    </dgm:pt>
    <dgm:pt modelId="{F7D14831-9941-4A99-9247-F19CAFF45C01}" type="pres">
      <dgm:prSet presAssocID="{F4F0C987-A0D8-4D25-A2FC-BC91BFE2560F}" presName="circ1Tx" presStyleLbl="revTx" presStyleIdx="0" presStyleCnt="0" custScaleX="188113" custScaleY="71344" custLinFactNeighborX="0" custLinFactNeighborY="292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63578-217E-4028-8C4E-80A8686197F4}" type="pres">
      <dgm:prSet presAssocID="{91568581-033F-4D09-A02B-0877EEAC4361}" presName="circ2" presStyleLbl="vennNode1" presStyleIdx="1" presStyleCnt="5"/>
      <dgm:spPr/>
    </dgm:pt>
    <dgm:pt modelId="{B1C7E1C6-C0F6-442E-971F-1BD2CF8A7A5D}" type="pres">
      <dgm:prSet presAssocID="{91568581-033F-4D09-A02B-0877EEAC4361}" presName="circ2Tx" presStyleLbl="revTx" presStyleIdx="0" presStyleCnt="0" custScaleX="147451" custScaleY="121296" custLinFactNeighborX="23824" custLinFactNeighborY="-5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07C4D7-5EAE-4C7B-9560-7EB3DBEBC7E2}" type="pres">
      <dgm:prSet presAssocID="{C9B4CA48-E1C5-420F-ACDA-2321C685BD0E}" presName="circ3" presStyleLbl="vennNode1" presStyleIdx="2" presStyleCnt="5"/>
      <dgm:spPr/>
    </dgm:pt>
    <dgm:pt modelId="{301AC12B-3801-4E0E-9F9F-91B58DFBB8FC}" type="pres">
      <dgm:prSet presAssocID="{C9B4CA48-E1C5-420F-ACDA-2321C685BD0E}" presName="circ3Tx" presStyleLbl="revTx" presStyleIdx="0" presStyleCnt="0" custScaleX="164687" custScaleY="73103" custLinFactNeighborX="27432" custLinFactNeighborY="-62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E03ADF-CA0C-474A-82C1-7D5501CE1DD6}" type="pres">
      <dgm:prSet presAssocID="{86B8EA58-5041-4EC2-932C-7FCB5A0ACE76}" presName="circ4" presStyleLbl="vennNode1" presStyleIdx="3" presStyleCnt="5"/>
      <dgm:spPr/>
    </dgm:pt>
    <dgm:pt modelId="{49807BF5-677E-4BFA-A3EF-BB819D64FC23}" type="pres">
      <dgm:prSet presAssocID="{86B8EA58-5041-4EC2-932C-7FCB5A0ACE76}" presName="circ4Tx" presStyleLbl="revTx" presStyleIdx="0" presStyleCnt="0" custScaleX="164687" custScaleY="90956" custLinFactNeighborX="-35658" custLinFactNeighborY="-40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E3AA37-21BC-4238-9996-64B0F7125E63}" type="pres">
      <dgm:prSet presAssocID="{9D7B129A-22EA-4D95-8B3D-C87B67767C07}" presName="circ5" presStyleLbl="vennNode1" presStyleIdx="4" presStyleCnt="5"/>
      <dgm:spPr/>
    </dgm:pt>
    <dgm:pt modelId="{E8724DA8-C13F-47D8-8D29-1546EC444DCC}" type="pres">
      <dgm:prSet presAssocID="{9D7B129A-22EA-4D95-8B3D-C87B67767C07}" presName="circ5Tx" presStyleLbl="revTx" presStyleIdx="0" presStyleCnt="0" custScaleX="155127" custScaleY="117023" custLinFactNeighborX="-34024" custLinFactNeighborY="-5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218392-0B2B-4478-BDFE-22906739A672}" srcId="{7989F6EE-2A3A-49F0-B177-E33FFF3729BF}" destId="{9D7B129A-22EA-4D95-8B3D-C87B67767C07}" srcOrd="4" destOrd="0" parTransId="{6F4B5C7F-0696-4050-B8A2-1E529FB0335E}" sibTransId="{B886D7A0-BB34-4D6E-9F86-C07D1779E0F7}"/>
    <dgm:cxn modelId="{32376358-5DD6-4E1E-9846-744B437771A0}" type="presOf" srcId="{C9B4CA48-E1C5-420F-ACDA-2321C685BD0E}" destId="{301AC12B-3801-4E0E-9F9F-91B58DFBB8FC}" srcOrd="0" destOrd="0" presId="urn:microsoft.com/office/officeart/2005/8/layout/venn1"/>
    <dgm:cxn modelId="{D0209A5D-ACD9-436F-9B79-E9B53098EC9F}" type="presOf" srcId="{F4F0C987-A0D8-4D25-A2FC-BC91BFE2560F}" destId="{F7D14831-9941-4A99-9247-F19CAFF45C01}" srcOrd="0" destOrd="0" presId="urn:microsoft.com/office/officeart/2005/8/layout/venn1"/>
    <dgm:cxn modelId="{12541AAE-5556-4C05-B70B-8B756675D7DE}" srcId="{7989F6EE-2A3A-49F0-B177-E33FFF3729BF}" destId="{86B8EA58-5041-4EC2-932C-7FCB5A0ACE76}" srcOrd="3" destOrd="0" parTransId="{A5BE12D9-AEA0-4C8D-A62A-970CC2619A91}" sibTransId="{BF28E723-065F-44A8-9BD4-7477A84A6FAF}"/>
    <dgm:cxn modelId="{4D39A1A8-C42B-4B9E-A24B-4418A6BA694E}" srcId="{7989F6EE-2A3A-49F0-B177-E33FFF3729BF}" destId="{F4F0C987-A0D8-4D25-A2FC-BC91BFE2560F}" srcOrd="0" destOrd="0" parTransId="{4A8CB3E8-11F4-4711-81BF-1DA428873595}" sibTransId="{20D91394-CD30-4A32-BFA5-4594081BDCD4}"/>
    <dgm:cxn modelId="{7D082BDB-BB66-48EF-87C6-BEDAA99AD816}" type="presOf" srcId="{9D7B129A-22EA-4D95-8B3D-C87B67767C07}" destId="{E8724DA8-C13F-47D8-8D29-1546EC444DCC}" srcOrd="0" destOrd="0" presId="urn:microsoft.com/office/officeart/2005/8/layout/venn1"/>
    <dgm:cxn modelId="{622CD4F2-0522-4275-BF3F-FF995E25F83D}" type="presOf" srcId="{7989F6EE-2A3A-49F0-B177-E33FFF3729BF}" destId="{300D5478-14AA-43D3-BE62-DE80629F0E8B}" srcOrd="0" destOrd="0" presId="urn:microsoft.com/office/officeart/2005/8/layout/venn1"/>
    <dgm:cxn modelId="{86F70DB5-8DAB-44D0-89F0-0F2C5AD6B4EF}" type="presOf" srcId="{86B8EA58-5041-4EC2-932C-7FCB5A0ACE76}" destId="{49807BF5-677E-4BFA-A3EF-BB819D64FC23}" srcOrd="0" destOrd="0" presId="urn:microsoft.com/office/officeart/2005/8/layout/venn1"/>
    <dgm:cxn modelId="{53E4FA1D-00B0-4052-8598-22BA1BF1BB20}" srcId="{7989F6EE-2A3A-49F0-B177-E33FFF3729BF}" destId="{91568581-033F-4D09-A02B-0877EEAC4361}" srcOrd="1" destOrd="0" parTransId="{54CC762F-F273-403A-A2EF-EB73D5C30182}" sibTransId="{EDC32DA6-1CDD-440E-A84B-ADCC8D8E02D9}"/>
    <dgm:cxn modelId="{17AB0DA5-E06A-452D-80C2-4760BE392BCD}" type="presOf" srcId="{91568581-033F-4D09-A02B-0877EEAC4361}" destId="{B1C7E1C6-C0F6-442E-971F-1BD2CF8A7A5D}" srcOrd="0" destOrd="0" presId="urn:microsoft.com/office/officeart/2005/8/layout/venn1"/>
    <dgm:cxn modelId="{5980FF92-C394-4DE8-A0F5-DBE935C21CD1}" srcId="{7989F6EE-2A3A-49F0-B177-E33FFF3729BF}" destId="{C9B4CA48-E1C5-420F-ACDA-2321C685BD0E}" srcOrd="2" destOrd="0" parTransId="{2C14D00D-EACA-4365-BD37-38D5D8D75A6E}" sibTransId="{86B8CA65-C986-45C9-9DEB-2C4B4F58600E}"/>
    <dgm:cxn modelId="{F92F29A6-50EB-445A-91A2-CF66351CE78D}" type="presParOf" srcId="{300D5478-14AA-43D3-BE62-DE80629F0E8B}" destId="{71026CB9-30DC-45C9-8CFD-DC170CF03990}" srcOrd="0" destOrd="0" presId="urn:microsoft.com/office/officeart/2005/8/layout/venn1"/>
    <dgm:cxn modelId="{6F04EA18-0068-4A11-89D2-851C1CAA332E}" type="presParOf" srcId="{300D5478-14AA-43D3-BE62-DE80629F0E8B}" destId="{F7D14831-9941-4A99-9247-F19CAFF45C01}" srcOrd="1" destOrd="0" presId="urn:microsoft.com/office/officeart/2005/8/layout/venn1"/>
    <dgm:cxn modelId="{D729EE97-DC6A-4CD8-8856-D015C9B6A0B8}" type="presParOf" srcId="{300D5478-14AA-43D3-BE62-DE80629F0E8B}" destId="{FB663578-217E-4028-8C4E-80A8686197F4}" srcOrd="2" destOrd="0" presId="urn:microsoft.com/office/officeart/2005/8/layout/venn1"/>
    <dgm:cxn modelId="{7BB3ADD0-375D-4E63-AA02-5D82543AD8D6}" type="presParOf" srcId="{300D5478-14AA-43D3-BE62-DE80629F0E8B}" destId="{B1C7E1C6-C0F6-442E-971F-1BD2CF8A7A5D}" srcOrd="3" destOrd="0" presId="urn:microsoft.com/office/officeart/2005/8/layout/venn1"/>
    <dgm:cxn modelId="{521A08B6-17B5-4BB1-9AA5-39E7AD027ED1}" type="presParOf" srcId="{300D5478-14AA-43D3-BE62-DE80629F0E8B}" destId="{AB07C4D7-5EAE-4C7B-9560-7EB3DBEBC7E2}" srcOrd="4" destOrd="0" presId="urn:microsoft.com/office/officeart/2005/8/layout/venn1"/>
    <dgm:cxn modelId="{930BF80F-B7A6-4E62-BFAD-9368CAFFF48B}" type="presParOf" srcId="{300D5478-14AA-43D3-BE62-DE80629F0E8B}" destId="{301AC12B-3801-4E0E-9F9F-91B58DFBB8FC}" srcOrd="5" destOrd="0" presId="urn:microsoft.com/office/officeart/2005/8/layout/venn1"/>
    <dgm:cxn modelId="{BEAA299B-22EE-46AB-B361-7EF5038046D9}" type="presParOf" srcId="{300D5478-14AA-43D3-BE62-DE80629F0E8B}" destId="{3AE03ADF-CA0C-474A-82C1-7D5501CE1DD6}" srcOrd="6" destOrd="0" presId="urn:microsoft.com/office/officeart/2005/8/layout/venn1"/>
    <dgm:cxn modelId="{D45FD2CC-2C9E-4CA0-8AB0-571C0CEE971F}" type="presParOf" srcId="{300D5478-14AA-43D3-BE62-DE80629F0E8B}" destId="{49807BF5-677E-4BFA-A3EF-BB819D64FC23}" srcOrd="7" destOrd="0" presId="urn:microsoft.com/office/officeart/2005/8/layout/venn1"/>
    <dgm:cxn modelId="{BCB36F9D-DC79-4802-912C-62BE0E4F7F8C}" type="presParOf" srcId="{300D5478-14AA-43D3-BE62-DE80629F0E8B}" destId="{52E3AA37-21BC-4238-9996-64B0F7125E63}" srcOrd="8" destOrd="0" presId="urn:microsoft.com/office/officeart/2005/8/layout/venn1"/>
    <dgm:cxn modelId="{6F2E0487-F126-4C69-A8AF-5534C1733587}" type="presParOf" srcId="{300D5478-14AA-43D3-BE62-DE80629F0E8B}" destId="{E8724DA8-C13F-47D8-8D29-1546EC444DCC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2DD2E25-35AE-44E3-BDAE-4CECFBEBC9DB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aa-ET"/>
        </a:p>
      </dgm:t>
    </dgm:pt>
    <dgm:pt modelId="{1E73E243-9A7F-45C2-A939-A6E41C66539E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семейно-врачебной амбулатории на 200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пос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/смену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"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Саялы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"  - 1 938,8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(1 357,2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66,45% - 901,8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C11986-FC43-41AD-B17C-BB5A45BE9B27}" type="parTrans" cxnId="{2EBD4A2D-2DFF-4C3F-A3ED-A14DA692AF09}">
      <dgm:prSet/>
      <dgm:spPr/>
      <dgm:t>
        <a:bodyPr/>
        <a:lstStyle/>
        <a:p>
          <a:endParaRPr lang="aa-ET"/>
        </a:p>
      </dgm:t>
    </dgm:pt>
    <dgm:pt modelId="{5F1ADF57-1D83-4105-84C4-284AF2D8C8D5}" type="sibTrans" cxnId="{2EBD4A2D-2DFF-4C3F-A3ED-A14DA692AF09}">
      <dgm:prSet/>
      <dgm:spPr/>
      <dgm:t>
        <a:bodyPr/>
        <a:lstStyle/>
        <a:p>
          <a:endParaRPr lang="aa-ET"/>
        </a:p>
      </dgm:t>
    </dgm:pt>
    <dgm:pt modelId="{7251F837-7634-49B3-B1A9-E0198218DC69}">
      <dgm:prSet custT="1"/>
      <dgm:spPr/>
      <dgm:t>
        <a:bodyPr/>
        <a:lstStyle/>
        <a:p>
          <a:r>
            <a:rPr lang="ru-RU" sz="1800" b="0" i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семейно-врачебной амбулатории на 100 пос./смену мкр. «Нуршашкан» - 526,8 млн. тнг. (368,7 млн. тнг. ДМС – 86,28% - 318,1 млн. тнг.)</a:t>
          </a:r>
          <a:endParaRPr lang="aa-ET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035D0C-4106-4C26-A298-91E18E3B0071}" type="parTrans" cxnId="{A19FEF42-3C82-4F83-B05F-B8F752E37995}">
      <dgm:prSet/>
      <dgm:spPr/>
      <dgm:t>
        <a:bodyPr/>
        <a:lstStyle/>
        <a:p>
          <a:endParaRPr lang="aa-ET"/>
        </a:p>
      </dgm:t>
    </dgm:pt>
    <dgm:pt modelId="{05341F7E-1EF2-493B-BDBE-80BE55A86990}" type="sibTrans" cxnId="{A19FEF42-3C82-4F83-B05F-B8F752E37995}">
      <dgm:prSet/>
      <dgm:spPr/>
      <dgm:t>
        <a:bodyPr/>
        <a:lstStyle/>
        <a:p>
          <a:endParaRPr lang="aa-ET"/>
        </a:p>
      </dgm:t>
    </dgm:pt>
    <dgm:pt modelId="{63CFE84D-3C45-40E9-91DC-EE8623D40EBB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семейно-врачебной амбулатории на 200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пос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/смену ул.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Айбасова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– 109,1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(76,4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78,9% - 60,3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A31A83-2FD5-421B-B68F-41C08D2793C6}" type="parTrans" cxnId="{F394C5B2-E608-4187-8E52-C1A707E3593F}">
      <dgm:prSet/>
      <dgm:spPr/>
      <dgm:t>
        <a:bodyPr/>
        <a:lstStyle/>
        <a:p>
          <a:endParaRPr lang="aa-ET"/>
        </a:p>
      </dgm:t>
    </dgm:pt>
    <dgm:pt modelId="{37390B51-C244-421C-B57E-50E0E215D928}" type="sibTrans" cxnId="{F394C5B2-E608-4187-8E52-C1A707E3593F}">
      <dgm:prSet/>
      <dgm:spPr/>
      <dgm:t>
        <a:bodyPr/>
        <a:lstStyle/>
        <a:p>
          <a:endParaRPr lang="aa-ET"/>
        </a:p>
      </dgm:t>
    </dgm:pt>
    <dgm:pt modelId="{AE32D13B-BE8D-47DE-A4E7-6DAC2EFAA8E8}">
      <dgm:prSet custT="1"/>
      <dgm:spPr/>
      <dgm:t>
        <a:bodyPr/>
        <a:lstStyle/>
        <a:p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корпуса приемного отделения с операционным блоком для Центр детской неотложной медпомощи – 391,6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(117,5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92,7% - 108,9 млн. </a:t>
          </a:r>
          <a:r>
            <a:rPr lang="ru-RU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752E0B-0750-4257-9232-DD525C5D8CCA}" type="parTrans" cxnId="{714E69F4-A3F3-48DD-96E0-27545068078A}">
      <dgm:prSet/>
      <dgm:spPr/>
      <dgm:t>
        <a:bodyPr/>
        <a:lstStyle/>
        <a:p>
          <a:endParaRPr lang="aa-ET"/>
        </a:p>
      </dgm:t>
    </dgm:pt>
    <dgm:pt modelId="{ABCE1307-1ACA-40E2-A441-7B3B47E28954}" type="sibTrans" cxnId="{714E69F4-A3F3-48DD-96E0-27545068078A}">
      <dgm:prSet/>
      <dgm:spPr/>
      <dgm:t>
        <a:bodyPr/>
        <a:lstStyle/>
        <a:p>
          <a:endParaRPr lang="aa-ET"/>
        </a:p>
      </dgm:t>
    </dgm:pt>
    <dgm:pt modelId="{1EA59060-01E5-4727-80B6-2ED83CA25022}" type="pres">
      <dgm:prSet presAssocID="{A2DD2E25-35AE-44E3-BDAE-4CECFBEBC9D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37AEC7-FEE0-4A7E-99F9-B47A1F9F6566}" type="pres">
      <dgm:prSet presAssocID="{A2DD2E25-35AE-44E3-BDAE-4CECFBEBC9DB}" presName="diamond" presStyleLbl="bgShp" presStyleIdx="0" presStyleCnt="1"/>
      <dgm:spPr/>
    </dgm:pt>
    <dgm:pt modelId="{00902BBF-2037-43F4-BCA4-318CC325B5C4}" type="pres">
      <dgm:prSet presAssocID="{A2DD2E25-35AE-44E3-BDAE-4CECFBEBC9DB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78CB9F-1B8B-47F6-BC4C-8D81BD3B81F0}" type="pres">
      <dgm:prSet presAssocID="{A2DD2E25-35AE-44E3-BDAE-4CECFBEBC9DB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8196C5-46E5-43A5-9A12-08AD68E2B8CE}" type="pres">
      <dgm:prSet presAssocID="{A2DD2E25-35AE-44E3-BDAE-4CECFBEBC9DB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02F09C-114D-49AD-8C36-0989E954C1CD}" type="pres">
      <dgm:prSet presAssocID="{A2DD2E25-35AE-44E3-BDAE-4CECFBEBC9DB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40FE5C-6FB1-4236-85EC-F6D348DE77B9}" type="presOf" srcId="{63CFE84D-3C45-40E9-91DC-EE8623D40EBB}" destId="{DE8196C5-46E5-43A5-9A12-08AD68E2B8CE}" srcOrd="0" destOrd="0" presId="urn:microsoft.com/office/officeart/2005/8/layout/matrix3"/>
    <dgm:cxn modelId="{A19FEF42-3C82-4F83-B05F-B8F752E37995}" srcId="{A2DD2E25-35AE-44E3-BDAE-4CECFBEBC9DB}" destId="{7251F837-7634-49B3-B1A9-E0198218DC69}" srcOrd="1" destOrd="0" parTransId="{FD035D0C-4106-4C26-A298-91E18E3B0071}" sibTransId="{05341F7E-1EF2-493B-BDBE-80BE55A86990}"/>
    <dgm:cxn modelId="{369CF842-0A75-4052-B313-CF8DF01D08EF}" type="presOf" srcId="{1E73E243-9A7F-45C2-A939-A6E41C66539E}" destId="{00902BBF-2037-43F4-BCA4-318CC325B5C4}" srcOrd="0" destOrd="0" presId="urn:microsoft.com/office/officeart/2005/8/layout/matrix3"/>
    <dgm:cxn modelId="{F394C5B2-E608-4187-8E52-C1A707E3593F}" srcId="{A2DD2E25-35AE-44E3-BDAE-4CECFBEBC9DB}" destId="{63CFE84D-3C45-40E9-91DC-EE8623D40EBB}" srcOrd="2" destOrd="0" parTransId="{E5A31A83-2FD5-421B-B68F-41C08D2793C6}" sibTransId="{37390B51-C244-421C-B57E-50E0E215D928}"/>
    <dgm:cxn modelId="{2EBD4A2D-2DFF-4C3F-A3ED-A14DA692AF09}" srcId="{A2DD2E25-35AE-44E3-BDAE-4CECFBEBC9DB}" destId="{1E73E243-9A7F-45C2-A939-A6E41C66539E}" srcOrd="0" destOrd="0" parTransId="{83C11986-FC43-41AD-B17C-BB5A45BE9B27}" sibTransId="{5F1ADF57-1D83-4105-84C4-284AF2D8C8D5}"/>
    <dgm:cxn modelId="{714E69F4-A3F3-48DD-96E0-27545068078A}" srcId="{A2DD2E25-35AE-44E3-BDAE-4CECFBEBC9DB}" destId="{AE32D13B-BE8D-47DE-A4E7-6DAC2EFAA8E8}" srcOrd="3" destOrd="0" parTransId="{AA752E0B-0750-4257-9232-DD525C5D8CCA}" sibTransId="{ABCE1307-1ACA-40E2-A441-7B3B47E28954}"/>
    <dgm:cxn modelId="{FEAFAC7B-F2D6-4C31-B236-0715015F479A}" type="presOf" srcId="{AE32D13B-BE8D-47DE-A4E7-6DAC2EFAA8E8}" destId="{9A02F09C-114D-49AD-8C36-0989E954C1CD}" srcOrd="0" destOrd="0" presId="urn:microsoft.com/office/officeart/2005/8/layout/matrix3"/>
    <dgm:cxn modelId="{E9C1FD27-7DA0-4D04-A0E5-20B69358C067}" type="presOf" srcId="{A2DD2E25-35AE-44E3-BDAE-4CECFBEBC9DB}" destId="{1EA59060-01E5-4727-80B6-2ED83CA25022}" srcOrd="0" destOrd="0" presId="urn:microsoft.com/office/officeart/2005/8/layout/matrix3"/>
    <dgm:cxn modelId="{2ABAEE88-EEB9-4C41-8F93-9FF9B1842C2F}" type="presOf" srcId="{7251F837-7634-49B3-B1A9-E0198218DC69}" destId="{7178CB9F-1B8B-47F6-BC4C-8D81BD3B81F0}" srcOrd="0" destOrd="0" presId="urn:microsoft.com/office/officeart/2005/8/layout/matrix3"/>
    <dgm:cxn modelId="{CE28E469-6B3B-40CF-9CC1-6EBF1E0B6ADD}" type="presParOf" srcId="{1EA59060-01E5-4727-80B6-2ED83CA25022}" destId="{8E37AEC7-FEE0-4A7E-99F9-B47A1F9F6566}" srcOrd="0" destOrd="0" presId="urn:microsoft.com/office/officeart/2005/8/layout/matrix3"/>
    <dgm:cxn modelId="{C78AC11D-0E99-4FCB-9724-5CC487D5C551}" type="presParOf" srcId="{1EA59060-01E5-4727-80B6-2ED83CA25022}" destId="{00902BBF-2037-43F4-BCA4-318CC325B5C4}" srcOrd="1" destOrd="0" presId="urn:microsoft.com/office/officeart/2005/8/layout/matrix3"/>
    <dgm:cxn modelId="{5E551A70-4818-40E5-936A-808E7A8272A2}" type="presParOf" srcId="{1EA59060-01E5-4727-80B6-2ED83CA25022}" destId="{7178CB9F-1B8B-47F6-BC4C-8D81BD3B81F0}" srcOrd="2" destOrd="0" presId="urn:microsoft.com/office/officeart/2005/8/layout/matrix3"/>
    <dgm:cxn modelId="{CAA91C59-49B1-4E81-8C87-F0385C5E521A}" type="presParOf" srcId="{1EA59060-01E5-4727-80B6-2ED83CA25022}" destId="{DE8196C5-46E5-43A5-9A12-08AD68E2B8CE}" srcOrd="3" destOrd="0" presId="urn:microsoft.com/office/officeart/2005/8/layout/matrix3"/>
    <dgm:cxn modelId="{1A169E9F-039F-41EC-9D87-C870A639DB5F}" type="presParOf" srcId="{1EA59060-01E5-4727-80B6-2ED83CA25022}" destId="{9A02F09C-114D-49AD-8C36-0989E954C1C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B5E6F9D-5D13-4FBC-A900-807BA73F865B}" type="doc">
      <dgm:prSet loTypeId="urn:microsoft.com/office/officeart/2008/layout/VerticalCircle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aa-ET"/>
        </a:p>
      </dgm:t>
    </dgm:pt>
    <dgm:pt modelId="{803643C2-0260-4D6F-8F97-0963A1FA6B4E}">
      <dgm:prSet/>
      <dgm:spPr/>
      <dgm:t>
        <a:bodyPr/>
        <a:lstStyle/>
        <a:p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Реконструкция помещения, расположенного по адресу: мкр.«Жетысу-3», для создания реабилитационного центра для детей инвалидов – 300,0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(210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39,4% - 82,7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CD8AA5-4213-4BDF-B2F1-FA5156D032FF}" type="parTrans" cxnId="{A8AC4C0E-A0A0-4B91-BB59-E95D63191CEA}">
      <dgm:prSet/>
      <dgm:spPr/>
      <dgm:t>
        <a:bodyPr/>
        <a:lstStyle/>
        <a:p>
          <a:endParaRPr lang="aa-ET"/>
        </a:p>
      </dgm:t>
    </dgm:pt>
    <dgm:pt modelId="{FC08EB00-95A1-4CD9-8284-1E48F38A4088}" type="sibTrans" cxnId="{A8AC4C0E-A0A0-4B91-BB59-E95D63191CEA}">
      <dgm:prSet/>
      <dgm:spPr/>
      <dgm:t>
        <a:bodyPr/>
        <a:lstStyle/>
        <a:p>
          <a:endParaRPr lang="aa-ET"/>
        </a:p>
      </dgm:t>
    </dgm:pt>
    <dgm:pt modelId="{E9B50EE3-314D-4F73-B371-82A679E7140F}">
      <dgm:prSet/>
      <dgm:spPr/>
      <dgm:t>
        <a:bodyPr/>
        <a:lstStyle/>
        <a:p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реабилитационного центра на 150 мест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Кульджинский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тракт – 2 000,0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(1 400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92,0% - 1 288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8CAB82-B656-4965-A515-D88AD62B6C14}" type="parTrans" cxnId="{5B8D86A3-6499-4F03-924C-5332BDCA2E78}">
      <dgm:prSet/>
      <dgm:spPr/>
      <dgm:t>
        <a:bodyPr/>
        <a:lstStyle/>
        <a:p>
          <a:endParaRPr lang="aa-ET"/>
        </a:p>
      </dgm:t>
    </dgm:pt>
    <dgm:pt modelId="{96625669-EB15-41D9-966B-CC33C46098A3}" type="sibTrans" cxnId="{5B8D86A3-6499-4F03-924C-5332BDCA2E78}">
      <dgm:prSet/>
      <dgm:spPr/>
      <dgm:t>
        <a:bodyPr/>
        <a:lstStyle/>
        <a:p>
          <a:endParaRPr lang="aa-ET"/>
        </a:p>
      </dgm:t>
    </dgm:pt>
    <dgm:pt modelId="{380BA488-880E-437F-96C1-9926333B8B7D}">
      <dgm:prSet/>
      <dgm:spPr/>
      <dgm:t>
        <a:bodyPr/>
        <a:lstStyle/>
        <a:p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мемориального комплекса «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Райымбек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батыр», пр.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Райымбек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батыра, 196а  - 454,3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(318,0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89,7% - 285,2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D11B07-D33C-4734-ABEF-3754F0CD42B0}" type="parTrans" cxnId="{768E8C31-6B3E-4086-AFD6-14F5F5649B5B}">
      <dgm:prSet/>
      <dgm:spPr/>
      <dgm:t>
        <a:bodyPr/>
        <a:lstStyle/>
        <a:p>
          <a:endParaRPr lang="aa-ET"/>
        </a:p>
      </dgm:t>
    </dgm:pt>
    <dgm:pt modelId="{99D43BFE-6D56-4A95-8D36-AE64125B7750}" type="sibTrans" cxnId="{768E8C31-6B3E-4086-AFD6-14F5F5649B5B}">
      <dgm:prSet/>
      <dgm:spPr/>
      <dgm:t>
        <a:bodyPr/>
        <a:lstStyle/>
        <a:p>
          <a:endParaRPr lang="aa-ET"/>
        </a:p>
      </dgm:t>
    </dgm:pt>
    <dgm:pt modelId="{883AB7DA-E19F-4FA0-B81F-F327226BFDC6}">
      <dgm:prSet/>
      <dgm:spPr/>
      <dgm:t>
        <a:bodyPr/>
        <a:lstStyle/>
        <a:p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физкультурно-оздоровительного центра в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«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Зердели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» - 50,0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(35,0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95,4% - 33,4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741684-6921-4731-9B1E-A3931DD94342}" type="parTrans" cxnId="{6433C695-F762-47C7-804C-AA3D550CD62B}">
      <dgm:prSet/>
      <dgm:spPr/>
      <dgm:t>
        <a:bodyPr/>
        <a:lstStyle/>
        <a:p>
          <a:endParaRPr lang="aa-ET"/>
        </a:p>
      </dgm:t>
    </dgm:pt>
    <dgm:pt modelId="{24B96BF4-07C8-4874-8FD1-6BA271DEAA0E}" type="sibTrans" cxnId="{6433C695-F762-47C7-804C-AA3D550CD62B}">
      <dgm:prSet/>
      <dgm:spPr/>
      <dgm:t>
        <a:bodyPr/>
        <a:lstStyle/>
        <a:p>
          <a:endParaRPr lang="aa-ET"/>
        </a:p>
      </dgm:t>
    </dgm:pt>
    <dgm:pt modelId="{683FCE93-761D-4047-9F87-CA135CB6F6A8}">
      <dgm:prSet/>
      <dgm:spPr/>
      <dgm:t>
        <a:bodyPr/>
        <a:lstStyle/>
        <a:p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Реконструкция зданий и сооружений «DEPO Evolution Park»– 1 862,3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(1 303,6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</a:t>
          </a:r>
          <a:r>
            <a:rPr lang="en-US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79,38% - 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1 034,8</a:t>
          </a:r>
          <a:r>
            <a:rPr lang="en-US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en-US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aa-ET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4B4C59-F7F3-4706-96CF-255C72813DA0}" type="parTrans" cxnId="{84BB3728-FDB6-4705-AAFF-360213B97594}">
      <dgm:prSet/>
      <dgm:spPr/>
      <dgm:t>
        <a:bodyPr/>
        <a:lstStyle/>
        <a:p>
          <a:endParaRPr lang="aa-ET"/>
        </a:p>
      </dgm:t>
    </dgm:pt>
    <dgm:pt modelId="{A028BF37-C3A9-4323-9B1B-EEC0501E3444}" type="sibTrans" cxnId="{84BB3728-FDB6-4705-AAFF-360213B97594}">
      <dgm:prSet/>
      <dgm:spPr/>
      <dgm:t>
        <a:bodyPr/>
        <a:lstStyle/>
        <a:p>
          <a:endParaRPr lang="aa-ET"/>
        </a:p>
      </dgm:t>
    </dgm:pt>
    <dgm:pt modelId="{43AB562E-DCA2-4323-AFF1-3EF449DF8F39}">
      <dgm:prSet/>
      <dgm:spPr/>
      <dgm:t>
        <a:bodyPr/>
        <a:lstStyle/>
        <a:p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Реконструкция 3-х этажного здания для воинской части 5571 Национальной гвардии РК в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г.Алматы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изготовление и установка 5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блочно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-модульных зданий – 1 754,4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(1 228,1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91,5% - 1 123,7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675208-A140-41FB-89FB-3B5141166A33}" type="parTrans" cxnId="{A72967BE-8A95-48FB-8691-0014A0A9031D}">
      <dgm:prSet/>
      <dgm:spPr/>
      <dgm:t>
        <a:bodyPr/>
        <a:lstStyle/>
        <a:p>
          <a:endParaRPr lang="aa-ET"/>
        </a:p>
      </dgm:t>
    </dgm:pt>
    <dgm:pt modelId="{6D6E1227-E49A-4AC5-B54D-987C7926DD9E}" type="sibTrans" cxnId="{A72967BE-8A95-48FB-8691-0014A0A9031D}">
      <dgm:prSet/>
      <dgm:spPr/>
      <dgm:t>
        <a:bodyPr/>
        <a:lstStyle/>
        <a:p>
          <a:endParaRPr lang="aa-ET"/>
        </a:p>
      </dgm:t>
    </dgm:pt>
    <dgm:pt modelId="{6864E81C-B3EA-4A62-BF71-655BA63AE380}">
      <dgm:prSet/>
      <dgm:spPr/>
      <dgm:t>
        <a:bodyPr/>
        <a:lstStyle/>
        <a:p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здания городского суда, ул. Шарипова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ул. Айтеке би – 4 549,8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(3 184,8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58,62% - 1 866,9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F5EF07-0C1B-4531-861B-338021E1D444}" type="parTrans" cxnId="{8093B648-43C5-4DA4-9304-29D0C96F42BB}">
      <dgm:prSet/>
      <dgm:spPr/>
      <dgm:t>
        <a:bodyPr/>
        <a:lstStyle/>
        <a:p>
          <a:endParaRPr lang="aa-ET"/>
        </a:p>
      </dgm:t>
    </dgm:pt>
    <dgm:pt modelId="{9E04B66F-1B59-4147-867A-4286240E22FD}" type="sibTrans" cxnId="{8093B648-43C5-4DA4-9304-29D0C96F42BB}">
      <dgm:prSet/>
      <dgm:spPr/>
      <dgm:t>
        <a:bodyPr/>
        <a:lstStyle/>
        <a:p>
          <a:endParaRPr lang="aa-ET"/>
        </a:p>
      </dgm:t>
    </dgm:pt>
    <dgm:pt modelId="{183AE0FF-0D91-46C4-A4D0-59286305AF29}">
      <dgm:prSet/>
      <dgm:spPr/>
      <dgm:t>
        <a:bodyPr/>
        <a:lstStyle/>
        <a:p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Реконструкция здания Департамента юстиции г. Алматы,  ул.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Зенкова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47 – 1 500,0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(1 050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79,86% - 838,5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AF0E4D-1486-4D67-829F-3D53B4E92165}" type="parTrans" cxnId="{14B12079-42A6-43CA-A33F-5F0B7DF6A216}">
      <dgm:prSet/>
      <dgm:spPr/>
      <dgm:t>
        <a:bodyPr/>
        <a:lstStyle/>
        <a:p>
          <a:endParaRPr lang="aa-ET"/>
        </a:p>
      </dgm:t>
    </dgm:pt>
    <dgm:pt modelId="{CA10CF03-9615-4E7B-88CE-0C97C73C1EBA}" type="sibTrans" cxnId="{14B12079-42A6-43CA-A33F-5F0B7DF6A216}">
      <dgm:prSet/>
      <dgm:spPr/>
      <dgm:t>
        <a:bodyPr/>
        <a:lstStyle/>
        <a:p>
          <a:endParaRPr lang="aa-ET"/>
        </a:p>
      </dgm:t>
    </dgm:pt>
    <dgm:pt modelId="{B450B922-F6AF-46A5-AFF0-2B9A56CF77BE}">
      <dgm:prSet/>
      <dgm:spPr/>
      <dgm:t>
        <a:bodyPr/>
        <a:lstStyle/>
        <a:p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нового здания (корпуса) Департамента КНБ РК по городу Алматы – 4 000,0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(2 800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83,9% - 2 349,2 млн. </a:t>
          </a:r>
          <a:r>
            <a:rPr lang="ru-RU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0D69FC-0D4B-472A-913C-1C8C710D3032}" type="parTrans" cxnId="{F9B20680-B43E-4C9E-BDB0-0FDC179122EB}">
      <dgm:prSet/>
      <dgm:spPr/>
      <dgm:t>
        <a:bodyPr/>
        <a:lstStyle/>
        <a:p>
          <a:endParaRPr lang="aa-ET"/>
        </a:p>
      </dgm:t>
    </dgm:pt>
    <dgm:pt modelId="{1C77073D-17C9-4B8E-998F-F3CCD4C10647}" type="sibTrans" cxnId="{F9B20680-B43E-4C9E-BDB0-0FDC179122EB}">
      <dgm:prSet/>
      <dgm:spPr/>
      <dgm:t>
        <a:bodyPr/>
        <a:lstStyle/>
        <a:p>
          <a:endParaRPr lang="aa-ET"/>
        </a:p>
      </dgm:t>
    </dgm:pt>
    <dgm:pt modelId="{901A588C-75AE-44A0-BA99-E08E61789181}" type="pres">
      <dgm:prSet presAssocID="{9B5E6F9D-5D13-4FBC-A900-807BA73F865B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0AE065CA-3779-4A31-B733-9D1F537C8AEE}" type="pres">
      <dgm:prSet presAssocID="{803643C2-0260-4D6F-8F97-0963A1FA6B4E}" presName="noChildren" presStyleCnt="0"/>
      <dgm:spPr/>
    </dgm:pt>
    <dgm:pt modelId="{4F87353B-E254-44AF-858B-2B74BA4E7241}" type="pres">
      <dgm:prSet presAssocID="{803643C2-0260-4D6F-8F97-0963A1FA6B4E}" presName="gap" presStyleCnt="0"/>
      <dgm:spPr/>
    </dgm:pt>
    <dgm:pt modelId="{56B468D7-ADD3-410B-B1F6-262E018E563B}" type="pres">
      <dgm:prSet presAssocID="{803643C2-0260-4D6F-8F97-0963A1FA6B4E}" presName="medCircle2" presStyleLbl="vennNode1" presStyleIdx="0" presStyleCnt="9" custLinFactX="-400000" custLinFactNeighborX="-403474" custLinFactNeighborY="-73"/>
      <dgm:spPr/>
    </dgm:pt>
    <dgm:pt modelId="{5B0CC4E2-8671-45D3-A121-84CB647BFF83}" type="pres">
      <dgm:prSet presAssocID="{803643C2-0260-4D6F-8F97-0963A1FA6B4E}" presName="txLvlOnly1" presStyleLbl="revTx" presStyleIdx="0" presStyleCnt="9" custScaleX="384587"/>
      <dgm:spPr/>
      <dgm:t>
        <a:bodyPr/>
        <a:lstStyle/>
        <a:p>
          <a:endParaRPr lang="ru-RU"/>
        </a:p>
      </dgm:t>
    </dgm:pt>
    <dgm:pt modelId="{E7669572-47FF-48C5-AF4C-77F9003D20F8}" type="pres">
      <dgm:prSet presAssocID="{E9B50EE3-314D-4F73-B371-82A679E7140F}" presName="noChildren" presStyleCnt="0"/>
      <dgm:spPr/>
    </dgm:pt>
    <dgm:pt modelId="{C88F893D-CEC0-48C3-8327-D7339439BBB5}" type="pres">
      <dgm:prSet presAssocID="{E9B50EE3-314D-4F73-B371-82A679E7140F}" presName="gap" presStyleCnt="0"/>
      <dgm:spPr/>
    </dgm:pt>
    <dgm:pt modelId="{92FE7D45-78CD-4234-A52A-F7AAE163752B}" type="pres">
      <dgm:prSet presAssocID="{E9B50EE3-314D-4F73-B371-82A679E7140F}" presName="medCircle2" presStyleLbl="vennNode1" presStyleIdx="1" presStyleCnt="9" custLinFactX="-400000" custLinFactNeighborX="-403474" custLinFactNeighborY="-2316"/>
      <dgm:spPr/>
    </dgm:pt>
    <dgm:pt modelId="{B101215B-C234-481C-AAF2-4F531B90A9DD}" type="pres">
      <dgm:prSet presAssocID="{E9B50EE3-314D-4F73-B371-82A679E7140F}" presName="txLvlOnly1" presStyleLbl="revTx" presStyleIdx="1" presStyleCnt="9" custScaleX="384587"/>
      <dgm:spPr/>
      <dgm:t>
        <a:bodyPr/>
        <a:lstStyle/>
        <a:p>
          <a:endParaRPr lang="ru-RU"/>
        </a:p>
      </dgm:t>
    </dgm:pt>
    <dgm:pt modelId="{05800C77-1C04-4187-A977-A2B4F1E76483}" type="pres">
      <dgm:prSet presAssocID="{380BA488-880E-437F-96C1-9926333B8B7D}" presName="noChildren" presStyleCnt="0"/>
      <dgm:spPr/>
    </dgm:pt>
    <dgm:pt modelId="{8F94D49D-072D-4C26-BBF0-1299F4F5308E}" type="pres">
      <dgm:prSet presAssocID="{380BA488-880E-437F-96C1-9926333B8B7D}" presName="gap" presStyleCnt="0"/>
      <dgm:spPr/>
    </dgm:pt>
    <dgm:pt modelId="{5491E834-0972-4273-9BA9-DF7BD532E70F}" type="pres">
      <dgm:prSet presAssocID="{380BA488-880E-437F-96C1-9926333B8B7D}" presName="medCircle2" presStyleLbl="vennNode1" presStyleIdx="2" presStyleCnt="9" custLinFactX="-400000" custLinFactNeighborX="-403474" custLinFactNeighborY="-1481"/>
      <dgm:spPr/>
    </dgm:pt>
    <dgm:pt modelId="{00137099-E10A-44F5-8236-51E12E3D663F}" type="pres">
      <dgm:prSet presAssocID="{380BA488-880E-437F-96C1-9926333B8B7D}" presName="txLvlOnly1" presStyleLbl="revTx" presStyleIdx="2" presStyleCnt="9" custScaleX="384587"/>
      <dgm:spPr/>
      <dgm:t>
        <a:bodyPr/>
        <a:lstStyle/>
        <a:p>
          <a:endParaRPr lang="ru-RU"/>
        </a:p>
      </dgm:t>
    </dgm:pt>
    <dgm:pt modelId="{5F68FD22-421A-45A5-BD8B-D51262CD93F4}" type="pres">
      <dgm:prSet presAssocID="{883AB7DA-E19F-4FA0-B81F-F327226BFDC6}" presName="noChildren" presStyleCnt="0"/>
      <dgm:spPr/>
    </dgm:pt>
    <dgm:pt modelId="{9BE582FF-1F24-4885-A0B1-90381842A6DC}" type="pres">
      <dgm:prSet presAssocID="{883AB7DA-E19F-4FA0-B81F-F327226BFDC6}" presName="gap" presStyleCnt="0"/>
      <dgm:spPr/>
    </dgm:pt>
    <dgm:pt modelId="{70A82EDA-F0A0-4A27-B121-377E0B17C134}" type="pres">
      <dgm:prSet presAssocID="{883AB7DA-E19F-4FA0-B81F-F327226BFDC6}" presName="medCircle2" presStyleLbl="vennNode1" presStyleIdx="3" presStyleCnt="9" custLinFactX="-400000" custLinFactNeighborX="-403474" custLinFactNeighborY="-1481"/>
      <dgm:spPr/>
    </dgm:pt>
    <dgm:pt modelId="{AF57D88D-4C29-438B-B9D8-3029AA13513B}" type="pres">
      <dgm:prSet presAssocID="{883AB7DA-E19F-4FA0-B81F-F327226BFDC6}" presName="txLvlOnly1" presStyleLbl="revTx" presStyleIdx="3" presStyleCnt="9" custScaleX="384587"/>
      <dgm:spPr/>
      <dgm:t>
        <a:bodyPr/>
        <a:lstStyle/>
        <a:p>
          <a:endParaRPr lang="ru-RU"/>
        </a:p>
      </dgm:t>
    </dgm:pt>
    <dgm:pt modelId="{3080161D-3A22-4E87-ACD4-9E7240FAEEEE}" type="pres">
      <dgm:prSet presAssocID="{683FCE93-761D-4047-9F87-CA135CB6F6A8}" presName="noChildren" presStyleCnt="0"/>
      <dgm:spPr/>
    </dgm:pt>
    <dgm:pt modelId="{C141A66B-1243-4A41-BA9A-F429AF48C4B8}" type="pres">
      <dgm:prSet presAssocID="{683FCE93-761D-4047-9F87-CA135CB6F6A8}" presName="gap" presStyleCnt="0"/>
      <dgm:spPr/>
    </dgm:pt>
    <dgm:pt modelId="{289A7186-87BE-4B68-BBF7-20A5963086B2}" type="pres">
      <dgm:prSet presAssocID="{683FCE93-761D-4047-9F87-CA135CB6F6A8}" presName="medCircle2" presStyleLbl="vennNode1" presStyleIdx="4" presStyleCnt="9" custLinFactX="-400000" custLinFactNeighborX="-403474" custLinFactNeighborY="-3193"/>
      <dgm:spPr/>
    </dgm:pt>
    <dgm:pt modelId="{6F6EEB7D-75BB-49E6-98C6-9CB3922FD3FE}" type="pres">
      <dgm:prSet presAssocID="{683FCE93-761D-4047-9F87-CA135CB6F6A8}" presName="txLvlOnly1" presStyleLbl="revTx" presStyleIdx="4" presStyleCnt="9" custScaleX="384587"/>
      <dgm:spPr/>
      <dgm:t>
        <a:bodyPr/>
        <a:lstStyle/>
        <a:p>
          <a:endParaRPr lang="ru-RU"/>
        </a:p>
      </dgm:t>
    </dgm:pt>
    <dgm:pt modelId="{2FFE1AD1-00FD-4DF8-8C3D-E484D1A3F437}" type="pres">
      <dgm:prSet presAssocID="{43AB562E-DCA2-4323-AFF1-3EF449DF8F39}" presName="noChildren" presStyleCnt="0"/>
      <dgm:spPr/>
    </dgm:pt>
    <dgm:pt modelId="{F57D375E-2075-4C8D-84ED-F54DC854438F}" type="pres">
      <dgm:prSet presAssocID="{43AB562E-DCA2-4323-AFF1-3EF449DF8F39}" presName="gap" presStyleCnt="0"/>
      <dgm:spPr/>
    </dgm:pt>
    <dgm:pt modelId="{77D0BDEB-A959-452C-BF2F-31490C4DE44B}" type="pres">
      <dgm:prSet presAssocID="{43AB562E-DCA2-4323-AFF1-3EF449DF8F39}" presName="medCircle2" presStyleLbl="vennNode1" presStyleIdx="5" presStyleCnt="9" custLinFactX="-400000" custLinFactNeighborX="-403474" custLinFactNeighborY="-3589"/>
      <dgm:spPr/>
    </dgm:pt>
    <dgm:pt modelId="{FC80D27B-F3F9-4E1C-832D-C04592E24EA9}" type="pres">
      <dgm:prSet presAssocID="{43AB562E-DCA2-4323-AFF1-3EF449DF8F39}" presName="txLvlOnly1" presStyleLbl="revTx" presStyleIdx="5" presStyleCnt="9" custScaleX="384587"/>
      <dgm:spPr/>
      <dgm:t>
        <a:bodyPr/>
        <a:lstStyle/>
        <a:p>
          <a:endParaRPr lang="ru-RU"/>
        </a:p>
      </dgm:t>
    </dgm:pt>
    <dgm:pt modelId="{7B01CAD6-8335-4571-B6B4-72135D68BBA3}" type="pres">
      <dgm:prSet presAssocID="{6864E81C-B3EA-4A62-BF71-655BA63AE380}" presName="noChildren" presStyleCnt="0"/>
      <dgm:spPr/>
    </dgm:pt>
    <dgm:pt modelId="{AFB931BE-7D5B-43AE-AF6A-A6C6B163CF42}" type="pres">
      <dgm:prSet presAssocID="{6864E81C-B3EA-4A62-BF71-655BA63AE380}" presName="gap" presStyleCnt="0"/>
      <dgm:spPr/>
    </dgm:pt>
    <dgm:pt modelId="{AF085000-0A96-48A5-AD6C-24D0970269C3}" type="pres">
      <dgm:prSet presAssocID="{6864E81C-B3EA-4A62-BF71-655BA63AE380}" presName="medCircle2" presStyleLbl="vennNode1" presStyleIdx="6" presStyleCnt="9" custLinFactX="-400000" custLinFactNeighborX="-403474" custLinFactNeighborY="-3997"/>
      <dgm:spPr/>
    </dgm:pt>
    <dgm:pt modelId="{B5568E50-D001-4671-ACDF-4A092F4040C1}" type="pres">
      <dgm:prSet presAssocID="{6864E81C-B3EA-4A62-BF71-655BA63AE380}" presName="txLvlOnly1" presStyleLbl="revTx" presStyleIdx="6" presStyleCnt="9" custScaleX="384587"/>
      <dgm:spPr/>
      <dgm:t>
        <a:bodyPr/>
        <a:lstStyle/>
        <a:p>
          <a:endParaRPr lang="ru-RU"/>
        </a:p>
      </dgm:t>
    </dgm:pt>
    <dgm:pt modelId="{F9546489-343B-40CB-A86A-8A0E3F9D1538}" type="pres">
      <dgm:prSet presAssocID="{183AE0FF-0D91-46C4-A4D0-59286305AF29}" presName="noChildren" presStyleCnt="0"/>
      <dgm:spPr/>
    </dgm:pt>
    <dgm:pt modelId="{C6564AAB-1517-471E-8EEB-83803E7C7431}" type="pres">
      <dgm:prSet presAssocID="{183AE0FF-0D91-46C4-A4D0-59286305AF29}" presName="gap" presStyleCnt="0"/>
      <dgm:spPr/>
    </dgm:pt>
    <dgm:pt modelId="{B353EFE5-90EE-49B7-8BC0-D2715D476FFC}" type="pres">
      <dgm:prSet presAssocID="{183AE0FF-0D91-46C4-A4D0-59286305AF29}" presName="medCircle2" presStyleLbl="vennNode1" presStyleIdx="7" presStyleCnt="9" custLinFactX="-400000" custLinFactNeighborX="-401663" custLinFactNeighborY="-2595"/>
      <dgm:spPr/>
    </dgm:pt>
    <dgm:pt modelId="{FE4C0102-C61A-4D9D-9141-B882D81F48A5}" type="pres">
      <dgm:prSet presAssocID="{183AE0FF-0D91-46C4-A4D0-59286305AF29}" presName="txLvlOnly1" presStyleLbl="revTx" presStyleIdx="7" presStyleCnt="9" custScaleX="384587"/>
      <dgm:spPr/>
      <dgm:t>
        <a:bodyPr/>
        <a:lstStyle/>
        <a:p>
          <a:endParaRPr lang="ru-RU"/>
        </a:p>
      </dgm:t>
    </dgm:pt>
    <dgm:pt modelId="{5E4F96D5-81DD-440C-BCCE-078DD863A2D4}" type="pres">
      <dgm:prSet presAssocID="{B450B922-F6AF-46A5-AFF0-2B9A56CF77BE}" presName="noChildren" presStyleCnt="0"/>
      <dgm:spPr/>
    </dgm:pt>
    <dgm:pt modelId="{F45B3B6C-261E-4FCE-AADD-89BA7B12B14C}" type="pres">
      <dgm:prSet presAssocID="{B450B922-F6AF-46A5-AFF0-2B9A56CF77BE}" presName="gap" presStyleCnt="0"/>
      <dgm:spPr/>
    </dgm:pt>
    <dgm:pt modelId="{63ABD002-7A54-478F-ABB4-A623A6E300C5}" type="pres">
      <dgm:prSet presAssocID="{B450B922-F6AF-46A5-AFF0-2B9A56CF77BE}" presName="medCircle2" presStyleLbl="vennNode1" presStyleIdx="8" presStyleCnt="9" custLinFactX="-400000" custLinFactNeighborX="-403474" custLinFactNeighborY="-1811"/>
      <dgm:spPr/>
    </dgm:pt>
    <dgm:pt modelId="{5ECCAA60-49DC-4BFF-B89E-906769627B2B}" type="pres">
      <dgm:prSet presAssocID="{B450B922-F6AF-46A5-AFF0-2B9A56CF77BE}" presName="txLvlOnly1" presStyleLbl="revTx" presStyleIdx="8" presStyleCnt="9" custScaleX="384587"/>
      <dgm:spPr/>
      <dgm:t>
        <a:bodyPr/>
        <a:lstStyle/>
        <a:p>
          <a:endParaRPr lang="ru-RU"/>
        </a:p>
      </dgm:t>
    </dgm:pt>
  </dgm:ptLst>
  <dgm:cxnLst>
    <dgm:cxn modelId="{8093B648-43C5-4DA4-9304-29D0C96F42BB}" srcId="{9B5E6F9D-5D13-4FBC-A900-807BA73F865B}" destId="{6864E81C-B3EA-4A62-BF71-655BA63AE380}" srcOrd="6" destOrd="0" parTransId="{1FF5EF07-0C1B-4531-861B-338021E1D444}" sibTransId="{9E04B66F-1B59-4147-867A-4286240E22FD}"/>
    <dgm:cxn modelId="{9C669283-0251-4264-A7AB-FC11A245241A}" type="presOf" srcId="{183AE0FF-0D91-46C4-A4D0-59286305AF29}" destId="{FE4C0102-C61A-4D9D-9141-B882D81F48A5}" srcOrd="0" destOrd="0" presId="urn:microsoft.com/office/officeart/2008/layout/VerticalCircleList"/>
    <dgm:cxn modelId="{A72967BE-8A95-48FB-8691-0014A0A9031D}" srcId="{9B5E6F9D-5D13-4FBC-A900-807BA73F865B}" destId="{43AB562E-DCA2-4323-AFF1-3EF449DF8F39}" srcOrd="5" destOrd="0" parTransId="{EC675208-A140-41FB-89FB-3B5141166A33}" sibTransId="{6D6E1227-E49A-4AC5-B54D-987C7926DD9E}"/>
    <dgm:cxn modelId="{203B0AFB-CCE0-43A1-A2D6-313D87998F79}" type="presOf" srcId="{9B5E6F9D-5D13-4FBC-A900-807BA73F865B}" destId="{901A588C-75AE-44A0-BA99-E08E61789181}" srcOrd="0" destOrd="0" presId="urn:microsoft.com/office/officeart/2008/layout/VerticalCircleList"/>
    <dgm:cxn modelId="{F9B20680-B43E-4C9E-BDB0-0FDC179122EB}" srcId="{9B5E6F9D-5D13-4FBC-A900-807BA73F865B}" destId="{B450B922-F6AF-46A5-AFF0-2B9A56CF77BE}" srcOrd="8" destOrd="0" parTransId="{1F0D69FC-0D4B-472A-913C-1C8C710D3032}" sibTransId="{1C77073D-17C9-4B8E-998F-F3CCD4C10647}"/>
    <dgm:cxn modelId="{CA0E5CDA-75E0-4E9C-986E-5CA212A2C03C}" type="presOf" srcId="{E9B50EE3-314D-4F73-B371-82A679E7140F}" destId="{B101215B-C234-481C-AAF2-4F531B90A9DD}" srcOrd="0" destOrd="0" presId="urn:microsoft.com/office/officeart/2008/layout/VerticalCircleList"/>
    <dgm:cxn modelId="{AB110D0E-72AF-4F4B-A62B-9F3E9EDEA45D}" type="presOf" srcId="{683FCE93-761D-4047-9F87-CA135CB6F6A8}" destId="{6F6EEB7D-75BB-49E6-98C6-9CB3922FD3FE}" srcOrd="0" destOrd="0" presId="urn:microsoft.com/office/officeart/2008/layout/VerticalCircleList"/>
    <dgm:cxn modelId="{FEDE2E38-B596-4EDE-8F2E-409DFEA04043}" type="presOf" srcId="{380BA488-880E-437F-96C1-9926333B8B7D}" destId="{00137099-E10A-44F5-8236-51E12E3D663F}" srcOrd="0" destOrd="0" presId="urn:microsoft.com/office/officeart/2008/layout/VerticalCircleList"/>
    <dgm:cxn modelId="{57A0BBF5-D342-421B-AD66-08BABE469429}" type="presOf" srcId="{883AB7DA-E19F-4FA0-B81F-F327226BFDC6}" destId="{AF57D88D-4C29-438B-B9D8-3029AA13513B}" srcOrd="0" destOrd="0" presId="urn:microsoft.com/office/officeart/2008/layout/VerticalCircleList"/>
    <dgm:cxn modelId="{91F5BF08-E3AA-4916-A69F-FE2B175BEF65}" type="presOf" srcId="{6864E81C-B3EA-4A62-BF71-655BA63AE380}" destId="{B5568E50-D001-4671-ACDF-4A092F4040C1}" srcOrd="0" destOrd="0" presId="urn:microsoft.com/office/officeart/2008/layout/VerticalCircleList"/>
    <dgm:cxn modelId="{84BB3728-FDB6-4705-AAFF-360213B97594}" srcId="{9B5E6F9D-5D13-4FBC-A900-807BA73F865B}" destId="{683FCE93-761D-4047-9F87-CA135CB6F6A8}" srcOrd="4" destOrd="0" parTransId="{CA4B4C59-F7F3-4706-96CF-255C72813DA0}" sibTransId="{A028BF37-C3A9-4323-9B1B-EEC0501E3444}"/>
    <dgm:cxn modelId="{1C2E7280-4551-4D73-BABD-D512E45DBBFE}" type="presOf" srcId="{803643C2-0260-4D6F-8F97-0963A1FA6B4E}" destId="{5B0CC4E2-8671-45D3-A121-84CB647BFF83}" srcOrd="0" destOrd="0" presId="urn:microsoft.com/office/officeart/2008/layout/VerticalCircleList"/>
    <dgm:cxn modelId="{A8AC4C0E-A0A0-4B91-BB59-E95D63191CEA}" srcId="{9B5E6F9D-5D13-4FBC-A900-807BA73F865B}" destId="{803643C2-0260-4D6F-8F97-0963A1FA6B4E}" srcOrd="0" destOrd="0" parTransId="{9BCD8AA5-4213-4BDF-B2F1-FA5156D032FF}" sibTransId="{FC08EB00-95A1-4CD9-8284-1E48F38A4088}"/>
    <dgm:cxn modelId="{5B8D86A3-6499-4F03-924C-5332BDCA2E78}" srcId="{9B5E6F9D-5D13-4FBC-A900-807BA73F865B}" destId="{E9B50EE3-314D-4F73-B371-82A679E7140F}" srcOrd="1" destOrd="0" parTransId="{758CAB82-B656-4965-A515-D88AD62B6C14}" sibTransId="{96625669-EB15-41D9-966B-CC33C46098A3}"/>
    <dgm:cxn modelId="{73FDF8D6-9D8B-4932-8BE0-477602610232}" type="presOf" srcId="{43AB562E-DCA2-4323-AFF1-3EF449DF8F39}" destId="{FC80D27B-F3F9-4E1C-832D-C04592E24EA9}" srcOrd="0" destOrd="0" presId="urn:microsoft.com/office/officeart/2008/layout/VerticalCircleList"/>
    <dgm:cxn modelId="{6433C695-F762-47C7-804C-AA3D550CD62B}" srcId="{9B5E6F9D-5D13-4FBC-A900-807BA73F865B}" destId="{883AB7DA-E19F-4FA0-B81F-F327226BFDC6}" srcOrd="3" destOrd="0" parTransId="{B7741684-6921-4731-9B1E-A3931DD94342}" sibTransId="{24B96BF4-07C8-4874-8FD1-6BA271DEAA0E}"/>
    <dgm:cxn modelId="{768E8C31-6B3E-4086-AFD6-14F5F5649B5B}" srcId="{9B5E6F9D-5D13-4FBC-A900-807BA73F865B}" destId="{380BA488-880E-437F-96C1-9926333B8B7D}" srcOrd="2" destOrd="0" parTransId="{88D11B07-D33C-4734-ABEF-3754F0CD42B0}" sibTransId="{99D43BFE-6D56-4A95-8D36-AE64125B7750}"/>
    <dgm:cxn modelId="{14B12079-42A6-43CA-A33F-5F0B7DF6A216}" srcId="{9B5E6F9D-5D13-4FBC-A900-807BA73F865B}" destId="{183AE0FF-0D91-46C4-A4D0-59286305AF29}" srcOrd="7" destOrd="0" parTransId="{0AAF0E4D-1486-4D67-829F-3D53B4E92165}" sibTransId="{CA10CF03-9615-4E7B-88CE-0C97C73C1EBA}"/>
    <dgm:cxn modelId="{8C527A9B-8144-453F-BAE6-FEDF1DA4412C}" type="presOf" srcId="{B450B922-F6AF-46A5-AFF0-2B9A56CF77BE}" destId="{5ECCAA60-49DC-4BFF-B89E-906769627B2B}" srcOrd="0" destOrd="0" presId="urn:microsoft.com/office/officeart/2008/layout/VerticalCircleList"/>
    <dgm:cxn modelId="{5F3D7144-BBDD-4885-A731-B1A9CE1E2959}" type="presParOf" srcId="{901A588C-75AE-44A0-BA99-E08E61789181}" destId="{0AE065CA-3779-4A31-B733-9D1F537C8AEE}" srcOrd="0" destOrd="0" presId="urn:microsoft.com/office/officeart/2008/layout/VerticalCircleList"/>
    <dgm:cxn modelId="{41D7F7C3-F036-4692-944B-DA711DAF0BB7}" type="presParOf" srcId="{0AE065CA-3779-4A31-B733-9D1F537C8AEE}" destId="{4F87353B-E254-44AF-858B-2B74BA4E7241}" srcOrd="0" destOrd="0" presId="urn:microsoft.com/office/officeart/2008/layout/VerticalCircleList"/>
    <dgm:cxn modelId="{68BB3B5F-D3FD-4E96-BEA7-ECAD8F3EC40E}" type="presParOf" srcId="{0AE065CA-3779-4A31-B733-9D1F537C8AEE}" destId="{56B468D7-ADD3-410B-B1F6-262E018E563B}" srcOrd="1" destOrd="0" presId="urn:microsoft.com/office/officeart/2008/layout/VerticalCircleList"/>
    <dgm:cxn modelId="{976DF894-B298-48F2-BE07-63E66FBF3753}" type="presParOf" srcId="{0AE065CA-3779-4A31-B733-9D1F537C8AEE}" destId="{5B0CC4E2-8671-45D3-A121-84CB647BFF83}" srcOrd="2" destOrd="0" presId="urn:microsoft.com/office/officeart/2008/layout/VerticalCircleList"/>
    <dgm:cxn modelId="{3A901EC7-31FA-467A-B0AE-E41631588375}" type="presParOf" srcId="{901A588C-75AE-44A0-BA99-E08E61789181}" destId="{E7669572-47FF-48C5-AF4C-77F9003D20F8}" srcOrd="1" destOrd="0" presId="urn:microsoft.com/office/officeart/2008/layout/VerticalCircleList"/>
    <dgm:cxn modelId="{94AC0815-412F-4D28-93EC-A9D0B4676CC4}" type="presParOf" srcId="{E7669572-47FF-48C5-AF4C-77F9003D20F8}" destId="{C88F893D-CEC0-48C3-8327-D7339439BBB5}" srcOrd="0" destOrd="0" presId="urn:microsoft.com/office/officeart/2008/layout/VerticalCircleList"/>
    <dgm:cxn modelId="{2B7361FF-9B33-41B8-AC30-37E480CE96C8}" type="presParOf" srcId="{E7669572-47FF-48C5-AF4C-77F9003D20F8}" destId="{92FE7D45-78CD-4234-A52A-F7AAE163752B}" srcOrd="1" destOrd="0" presId="urn:microsoft.com/office/officeart/2008/layout/VerticalCircleList"/>
    <dgm:cxn modelId="{225E9BD7-90D7-4F7B-AB73-04D588D8D05F}" type="presParOf" srcId="{E7669572-47FF-48C5-AF4C-77F9003D20F8}" destId="{B101215B-C234-481C-AAF2-4F531B90A9DD}" srcOrd="2" destOrd="0" presId="urn:microsoft.com/office/officeart/2008/layout/VerticalCircleList"/>
    <dgm:cxn modelId="{880ACB97-29CA-424D-A312-75A97345A23F}" type="presParOf" srcId="{901A588C-75AE-44A0-BA99-E08E61789181}" destId="{05800C77-1C04-4187-A977-A2B4F1E76483}" srcOrd="2" destOrd="0" presId="urn:microsoft.com/office/officeart/2008/layout/VerticalCircleList"/>
    <dgm:cxn modelId="{B6ABF952-F7B0-4915-9437-A342BBAC3125}" type="presParOf" srcId="{05800C77-1C04-4187-A977-A2B4F1E76483}" destId="{8F94D49D-072D-4C26-BBF0-1299F4F5308E}" srcOrd="0" destOrd="0" presId="urn:microsoft.com/office/officeart/2008/layout/VerticalCircleList"/>
    <dgm:cxn modelId="{5204C97F-6CE1-47B6-A64C-E51B8630CA77}" type="presParOf" srcId="{05800C77-1C04-4187-A977-A2B4F1E76483}" destId="{5491E834-0972-4273-9BA9-DF7BD532E70F}" srcOrd="1" destOrd="0" presId="urn:microsoft.com/office/officeart/2008/layout/VerticalCircleList"/>
    <dgm:cxn modelId="{22432A46-F930-44B8-B507-E4B13F147063}" type="presParOf" srcId="{05800C77-1C04-4187-A977-A2B4F1E76483}" destId="{00137099-E10A-44F5-8236-51E12E3D663F}" srcOrd="2" destOrd="0" presId="urn:microsoft.com/office/officeart/2008/layout/VerticalCircleList"/>
    <dgm:cxn modelId="{B700D022-FAD3-4056-9E0C-80E0FC59365C}" type="presParOf" srcId="{901A588C-75AE-44A0-BA99-E08E61789181}" destId="{5F68FD22-421A-45A5-BD8B-D51262CD93F4}" srcOrd="3" destOrd="0" presId="urn:microsoft.com/office/officeart/2008/layout/VerticalCircleList"/>
    <dgm:cxn modelId="{4E32DFF9-A4C5-4B66-BB86-F32E200ED75D}" type="presParOf" srcId="{5F68FD22-421A-45A5-BD8B-D51262CD93F4}" destId="{9BE582FF-1F24-4885-A0B1-90381842A6DC}" srcOrd="0" destOrd="0" presId="urn:microsoft.com/office/officeart/2008/layout/VerticalCircleList"/>
    <dgm:cxn modelId="{3B4B5160-43F2-471C-B6C5-DFD2B0E5EAE7}" type="presParOf" srcId="{5F68FD22-421A-45A5-BD8B-D51262CD93F4}" destId="{70A82EDA-F0A0-4A27-B121-377E0B17C134}" srcOrd="1" destOrd="0" presId="urn:microsoft.com/office/officeart/2008/layout/VerticalCircleList"/>
    <dgm:cxn modelId="{B4ABED5B-9886-45C2-8F14-5FB2CB9AE33D}" type="presParOf" srcId="{5F68FD22-421A-45A5-BD8B-D51262CD93F4}" destId="{AF57D88D-4C29-438B-B9D8-3029AA13513B}" srcOrd="2" destOrd="0" presId="urn:microsoft.com/office/officeart/2008/layout/VerticalCircleList"/>
    <dgm:cxn modelId="{10111A06-3D25-46F4-AED3-B3A2019F1647}" type="presParOf" srcId="{901A588C-75AE-44A0-BA99-E08E61789181}" destId="{3080161D-3A22-4E87-ACD4-9E7240FAEEEE}" srcOrd="4" destOrd="0" presId="urn:microsoft.com/office/officeart/2008/layout/VerticalCircleList"/>
    <dgm:cxn modelId="{1CFCA4F0-B4CF-4881-AA81-89BBD0A4EF6B}" type="presParOf" srcId="{3080161D-3A22-4E87-ACD4-9E7240FAEEEE}" destId="{C141A66B-1243-4A41-BA9A-F429AF48C4B8}" srcOrd="0" destOrd="0" presId="urn:microsoft.com/office/officeart/2008/layout/VerticalCircleList"/>
    <dgm:cxn modelId="{E947AC58-F654-487A-A899-473415BB19D7}" type="presParOf" srcId="{3080161D-3A22-4E87-ACD4-9E7240FAEEEE}" destId="{289A7186-87BE-4B68-BBF7-20A5963086B2}" srcOrd="1" destOrd="0" presId="urn:microsoft.com/office/officeart/2008/layout/VerticalCircleList"/>
    <dgm:cxn modelId="{89BF62FB-5B0C-4ABA-B77D-BC5F7F90703F}" type="presParOf" srcId="{3080161D-3A22-4E87-ACD4-9E7240FAEEEE}" destId="{6F6EEB7D-75BB-49E6-98C6-9CB3922FD3FE}" srcOrd="2" destOrd="0" presId="urn:microsoft.com/office/officeart/2008/layout/VerticalCircleList"/>
    <dgm:cxn modelId="{40931193-C091-4A48-9693-B5AD4F80785C}" type="presParOf" srcId="{901A588C-75AE-44A0-BA99-E08E61789181}" destId="{2FFE1AD1-00FD-4DF8-8C3D-E484D1A3F437}" srcOrd="5" destOrd="0" presId="urn:microsoft.com/office/officeart/2008/layout/VerticalCircleList"/>
    <dgm:cxn modelId="{9B8990AC-32ED-4CBF-8E67-BFDDE127B215}" type="presParOf" srcId="{2FFE1AD1-00FD-4DF8-8C3D-E484D1A3F437}" destId="{F57D375E-2075-4C8D-84ED-F54DC854438F}" srcOrd="0" destOrd="0" presId="urn:microsoft.com/office/officeart/2008/layout/VerticalCircleList"/>
    <dgm:cxn modelId="{E5322E7D-BE62-4000-B6EF-E301803F612D}" type="presParOf" srcId="{2FFE1AD1-00FD-4DF8-8C3D-E484D1A3F437}" destId="{77D0BDEB-A959-452C-BF2F-31490C4DE44B}" srcOrd="1" destOrd="0" presId="urn:microsoft.com/office/officeart/2008/layout/VerticalCircleList"/>
    <dgm:cxn modelId="{DAE49461-7D24-48EF-B4B0-0F4281699F5A}" type="presParOf" srcId="{2FFE1AD1-00FD-4DF8-8C3D-E484D1A3F437}" destId="{FC80D27B-F3F9-4E1C-832D-C04592E24EA9}" srcOrd="2" destOrd="0" presId="urn:microsoft.com/office/officeart/2008/layout/VerticalCircleList"/>
    <dgm:cxn modelId="{6161C386-8BFE-4538-A128-BAB8CA712704}" type="presParOf" srcId="{901A588C-75AE-44A0-BA99-E08E61789181}" destId="{7B01CAD6-8335-4571-B6B4-72135D68BBA3}" srcOrd="6" destOrd="0" presId="urn:microsoft.com/office/officeart/2008/layout/VerticalCircleList"/>
    <dgm:cxn modelId="{F0EB895E-D71B-49BB-B702-961BEB842764}" type="presParOf" srcId="{7B01CAD6-8335-4571-B6B4-72135D68BBA3}" destId="{AFB931BE-7D5B-43AE-AF6A-A6C6B163CF42}" srcOrd="0" destOrd="0" presId="urn:microsoft.com/office/officeart/2008/layout/VerticalCircleList"/>
    <dgm:cxn modelId="{4381CA9B-3F26-4E70-A294-0B89AF78538C}" type="presParOf" srcId="{7B01CAD6-8335-4571-B6B4-72135D68BBA3}" destId="{AF085000-0A96-48A5-AD6C-24D0970269C3}" srcOrd="1" destOrd="0" presId="urn:microsoft.com/office/officeart/2008/layout/VerticalCircleList"/>
    <dgm:cxn modelId="{8728AF20-94AC-4085-8297-282D2E8721E5}" type="presParOf" srcId="{7B01CAD6-8335-4571-B6B4-72135D68BBA3}" destId="{B5568E50-D001-4671-ACDF-4A092F4040C1}" srcOrd="2" destOrd="0" presId="urn:microsoft.com/office/officeart/2008/layout/VerticalCircleList"/>
    <dgm:cxn modelId="{5426068B-51C8-44C4-8A88-630F43C069D0}" type="presParOf" srcId="{901A588C-75AE-44A0-BA99-E08E61789181}" destId="{F9546489-343B-40CB-A86A-8A0E3F9D1538}" srcOrd="7" destOrd="0" presId="urn:microsoft.com/office/officeart/2008/layout/VerticalCircleList"/>
    <dgm:cxn modelId="{2CE31882-5A1F-4E62-84CF-DAA21973FA46}" type="presParOf" srcId="{F9546489-343B-40CB-A86A-8A0E3F9D1538}" destId="{C6564AAB-1517-471E-8EEB-83803E7C7431}" srcOrd="0" destOrd="0" presId="urn:microsoft.com/office/officeart/2008/layout/VerticalCircleList"/>
    <dgm:cxn modelId="{F981F0B7-6343-4B35-AF04-6FAEE5C0DAA6}" type="presParOf" srcId="{F9546489-343B-40CB-A86A-8A0E3F9D1538}" destId="{B353EFE5-90EE-49B7-8BC0-D2715D476FFC}" srcOrd="1" destOrd="0" presId="urn:microsoft.com/office/officeart/2008/layout/VerticalCircleList"/>
    <dgm:cxn modelId="{86DC65D5-7CBF-44EA-91B8-033B435174D8}" type="presParOf" srcId="{F9546489-343B-40CB-A86A-8A0E3F9D1538}" destId="{FE4C0102-C61A-4D9D-9141-B882D81F48A5}" srcOrd="2" destOrd="0" presId="urn:microsoft.com/office/officeart/2008/layout/VerticalCircleList"/>
    <dgm:cxn modelId="{6281A6B5-971B-4E56-98C3-4AD7440082A6}" type="presParOf" srcId="{901A588C-75AE-44A0-BA99-E08E61789181}" destId="{5E4F96D5-81DD-440C-BCCE-078DD863A2D4}" srcOrd="8" destOrd="0" presId="urn:microsoft.com/office/officeart/2008/layout/VerticalCircleList"/>
    <dgm:cxn modelId="{32E9CB35-D13C-4C8B-B450-CDE2FBCE3E13}" type="presParOf" srcId="{5E4F96D5-81DD-440C-BCCE-078DD863A2D4}" destId="{F45B3B6C-261E-4FCE-AADD-89BA7B12B14C}" srcOrd="0" destOrd="0" presId="urn:microsoft.com/office/officeart/2008/layout/VerticalCircleList"/>
    <dgm:cxn modelId="{2B429F6C-E073-4BD9-A3C4-49FE4492CC23}" type="presParOf" srcId="{5E4F96D5-81DD-440C-BCCE-078DD863A2D4}" destId="{63ABD002-7A54-478F-ABB4-A623A6E300C5}" srcOrd="1" destOrd="0" presId="urn:microsoft.com/office/officeart/2008/layout/VerticalCircleList"/>
    <dgm:cxn modelId="{4F293977-8EC0-41AD-8D98-C33F9F3E143B}" type="presParOf" srcId="{5E4F96D5-81DD-440C-BCCE-078DD863A2D4}" destId="{5ECCAA60-49DC-4BFF-B89E-906769627B2B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73BD40-E3AE-42AD-AE10-EE1A54BF1AA5}">
      <dsp:nvSpPr>
        <dsp:cNvPr id="0" name=""/>
        <dsp:cNvSpPr/>
      </dsp:nvSpPr>
      <dsp:spPr>
        <a:xfrm>
          <a:off x="9513885" y="2882629"/>
          <a:ext cx="288862" cy="885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5845"/>
              </a:lnTo>
              <a:lnTo>
                <a:pt x="288862" y="885845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42C951-4EB1-4273-85AD-9259E15D7FA1}">
      <dsp:nvSpPr>
        <dsp:cNvPr id="0" name=""/>
        <dsp:cNvSpPr/>
      </dsp:nvSpPr>
      <dsp:spPr>
        <a:xfrm>
          <a:off x="10238465" y="1515346"/>
          <a:ext cx="91440" cy="4044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4407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E1FAC4-70B8-4579-8EC9-551BFF8FBB61}">
      <dsp:nvSpPr>
        <dsp:cNvPr id="0" name=""/>
        <dsp:cNvSpPr/>
      </dsp:nvSpPr>
      <dsp:spPr>
        <a:xfrm>
          <a:off x="7183727" y="2882629"/>
          <a:ext cx="288862" cy="885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5845"/>
              </a:lnTo>
              <a:lnTo>
                <a:pt x="288862" y="885845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849DC2-7C55-4A85-A0CA-0500CBE91BAB}">
      <dsp:nvSpPr>
        <dsp:cNvPr id="0" name=""/>
        <dsp:cNvSpPr/>
      </dsp:nvSpPr>
      <dsp:spPr>
        <a:xfrm>
          <a:off x="7908307" y="1515346"/>
          <a:ext cx="91440" cy="4044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4407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AD8715-6A06-457B-8A5E-E2779B6DEE1B}">
      <dsp:nvSpPr>
        <dsp:cNvPr id="0" name=""/>
        <dsp:cNvSpPr/>
      </dsp:nvSpPr>
      <dsp:spPr>
        <a:xfrm>
          <a:off x="4853570" y="2882629"/>
          <a:ext cx="288862" cy="885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5845"/>
              </a:lnTo>
              <a:lnTo>
                <a:pt x="288862" y="885845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A48235-D4E3-4EB7-8057-0804D2CCC73D}">
      <dsp:nvSpPr>
        <dsp:cNvPr id="0" name=""/>
        <dsp:cNvSpPr/>
      </dsp:nvSpPr>
      <dsp:spPr>
        <a:xfrm>
          <a:off x="5578150" y="1515346"/>
          <a:ext cx="91440" cy="4044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4407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4782EA-0D48-4E7A-9444-517CA61A2266}">
      <dsp:nvSpPr>
        <dsp:cNvPr id="0" name=""/>
        <dsp:cNvSpPr/>
      </dsp:nvSpPr>
      <dsp:spPr>
        <a:xfrm>
          <a:off x="2523412" y="2882629"/>
          <a:ext cx="288862" cy="885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5845"/>
              </a:lnTo>
              <a:lnTo>
                <a:pt x="288862" y="885845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6E385-6252-426E-B06B-FF678F5D3F1C}">
      <dsp:nvSpPr>
        <dsp:cNvPr id="0" name=""/>
        <dsp:cNvSpPr/>
      </dsp:nvSpPr>
      <dsp:spPr>
        <a:xfrm>
          <a:off x="3247992" y="1515346"/>
          <a:ext cx="91440" cy="4044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4407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A54B3-4245-4DB7-A693-8AFD475FB921}">
      <dsp:nvSpPr>
        <dsp:cNvPr id="0" name=""/>
        <dsp:cNvSpPr/>
      </dsp:nvSpPr>
      <dsp:spPr>
        <a:xfrm>
          <a:off x="193255" y="2882629"/>
          <a:ext cx="288862" cy="885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5845"/>
              </a:lnTo>
              <a:lnTo>
                <a:pt x="288862" y="885845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25DDFF-F344-433C-AC48-37B2F5DD1DF0}">
      <dsp:nvSpPr>
        <dsp:cNvPr id="0" name=""/>
        <dsp:cNvSpPr/>
      </dsp:nvSpPr>
      <dsp:spPr>
        <a:xfrm>
          <a:off x="917835" y="1515346"/>
          <a:ext cx="91440" cy="4044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4407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21C6FA-4BBC-4255-B8C1-793924494418}">
      <dsp:nvSpPr>
        <dsp:cNvPr id="0" name=""/>
        <dsp:cNvSpPr/>
      </dsp:nvSpPr>
      <dsp:spPr>
        <a:xfrm>
          <a:off x="680" y="552471"/>
          <a:ext cx="1925750" cy="96287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Объекты образования (переходящие)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0" y="552471"/>
        <a:ext cx="1925750" cy="962875"/>
      </dsp:txXfrm>
    </dsp:sp>
    <dsp:sp modelId="{43AFA8EE-A348-48E1-A244-36F855EE86C4}">
      <dsp:nvSpPr>
        <dsp:cNvPr id="0" name=""/>
        <dsp:cNvSpPr/>
      </dsp:nvSpPr>
      <dsp:spPr>
        <a:xfrm>
          <a:off x="680" y="1919754"/>
          <a:ext cx="1925750" cy="9628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22 проекта на сумму  34,3 млрд. </a:t>
          </a:r>
          <a:r>
            <a:rPr lang="ru-RU" sz="20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0" y="1919754"/>
        <a:ext cx="1925750" cy="962875"/>
      </dsp:txXfrm>
    </dsp:sp>
    <dsp:sp modelId="{62FA86B9-E358-4F3B-B38F-30D0C4FC0960}">
      <dsp:nvSpPr>
        <dsp:cNvPr id="0" name=""/>
        <dsp:cNvSpPr/>
      </dsp:nvSpPr>
      <dsp:spPr>
        <a:xfrm>
          <a:off x="482117" y="3287037"/>
          <a:ext cx="1925750" cy="96287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(24,2 млрд. </a:t>
          </a:r>
          <a:r>
            <a:rPr lang="ru-RU" sz="20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ДМС – 92,4%)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2117" y="3287037"/>
        <a:ext cx="1925750" cy="962875"/>
      </dsp:txXfrm>
    </dsp:sp>
    <dsp:sp modelId="{5DEE5AEC-5E4F-4738-8545-249832825CB4}">
      <dsp:nvSpPr>
        <dsp:cNvPr id="0" name=""/>
        <dsp:cNvSpPr/>
      </dsp:nvSpPr>
      <dsp:spPr>
        <a:xfrm>
          <a:off x="2330837" y="552471"/>
          <a:ext cx="1925750" cy="96287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Объекты образования (новые)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30837" y="552471"/>
        <a:ext cx="1925750" cy="962875"/>
      </dsp:txXfrm>
    </dsp:sp>
    <dsp:sp modelId="{F0C266EB-E85D-4869-8D3D-55737012AE39}">
      <dsp:nvSpPr>
        <dsp:cNvPr id="0" name=""/>
        <dsp:cNvSpPr/>
      </dsp:nvSpPr>
      <dsp:spPr>
        <a:xfrm>
          <a:off x="2330837" y="1919754"/>
          <a:ext cx="1925750" cy="9628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 проекта на сумму 2,7 млрд. тнг. 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30837" y="1919754"/>
        <a:ext cx="1925750" cy="962875"/>
      </dsp:txXfrm>
    </dsp:sp>
    <dsp:sp modelId="{8E96B261-FA7D-460A-B3CD-AACC210ACEE8}">
      <dsp:nvSpPr>
        <dsp:cNvPr id="0" name=""/>
        <dsp:cNvSpPr/>
      </dsp:nvSpPr>
      <dsp:spPr>
        <a:xfrm>
          <a:off x="2812275" y="3287037"/>
          <a:ext cx="1925750" cy="96287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(1,9 млрд. </a:t>
          </a:r>
          <a:r>
            <a:rPr lang="ru-RU" sz="20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ДМС – 88,7%)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12275" y="3287037"/>
        <a:ext cx="1925750" cy="962875"/>
      </dsp:txXfrm>
    </dsp:sp>
    <dsp:sp modelId="{1015D0A6-2CD6-4F52-9803-B28D4C2BD7BA}">
      <dsp:nvSpPr>
        <dsp:cNvPr id="0" name=""/>
        <dsp:cNvSpPr/>
      </dsp:nvSpPr>
      <dsp:spPr>
        <a:xfrm>
          <a:off x="4660995" y="552471"/>
          <a:ext cx="1925750" cy="96287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Объекты здравоохранения (переходящие)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60995" y="552471"/>
        <a:ext cx="1925750" cy="962875"/>
      </dsp:txXfrm>
    </dsp:sp>
    <dsp:sp modelId="{062C2335-01BE-4D7F-8D0B-C1DC8BC6BFB6}">
      <dsp:nvSpPr>
        <dsp:cNvPr id="0" name=""/>
        <dsp:cNvSpPr/>
      </dsp:nvSpPr>
      <dsp:spPr>
        <a:xfrm>
          <a:off x="4660995" y="1919754"/>
          <a:ext cx="1925750" cy="9628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проект на сумму 391,6 млн. </a:t>
          </a:r>
          <a:r>
            <a:rPr lang="ru-RU" sz="2000" b="0" i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60995" y="1919754"/>
        <a:ext cx="1925750" cy="962875"/>
      </dsp:txXfrm>
    </dsp:sp>
    <dsp:sp modelId="{96AB35F6-DD8E-40D3-AB4A-D161B5977E92}">
      <dsp:nvSpPr>
        <dsp:cNvPr id="0" name=""/>
        <dsp:cNvSpPr/>
      </dsp:nvSpPr>
      <dsp:spPr>
        <a:xfrm>
          <a:off x="5142432" y="3287037"/>
          <a:ext cx="1925750" cy="96287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(117,5 млн. тнг. ДМС – 92,7%)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42432" y="3287037"/>
        <a:ext cx="1925750" cy="962875"/>
      </dsp:txXfrm>
    </dsp:sp>
    <dsp:sp modelId="{699C1F39-9209-47CD-810B-00910E88EEA4}">
      <dsp:nvSpPr>
        <dsp:cNvPr id="0" name=""/>
        <dsp:cNvSpPr/>
      </dsp:nvSpPr>
      <dsp:spPr>
        <a:xfrm>
          <a:off x="6991152" y="552471"/>
          <a:ext cx="1925750" cy="96287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Объекты здравоохранения (новые)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91152" y="552471"/>
        <a:ext cx="1925750" cy="962875"/>
      </dsp:txXfrm>
    </dsp:sp>
    <dsp:sp modelId="{1CBFAE72-2AE0-44C0-85B7-E93752DA2476}">
      <dsp:nvSpPr>
        <dsp:cNvPr id="0" name=""/>
        <dsp:cNvSpPr/>
      </dsp:nvSpPr>
      <dsp:spPr>
        <a:xfrm>
          <a:off x="6991152" y="1919754"/>
          <a:ext cx="1925750" cy="9628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 проектов на сумму  5,6 млрд. тнг. 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91152" y="1919754"/>
        <a:ext cx="1925750" cy="962875"/>
      </dsp:txXfrm>
    </dsp:sp>
    <dsp:sp modelId="{6F65BC2B-81B7-4103-B460-64ED6BEE8FC8}">
      <dsp:nvSpPr>
        <dsp:cNvPr id="0" name=""/>
        <dsp:cNvSpPr/>
      </dsp:nvSpPr>
      <dsp:spPr>
        <a:xfrm>
          <a:off x="7472590" y="3287037"/>
          <a:ext cx="1925750" cy="96287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(3,9 млрд. тнг. ДМС – 77,7%)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72590" y="3287037"/>
        <a:ext cx="1925750" cy="962875"/>
      </dsp:txXfrm>
    </dsp:sp>
    <dsp:sp modelId="{E7BD4DF4-3767-40ED-9047-A55B1F5AC8A6}">
      <dsp:nvSpPr>
        <dsp:cNvPr id="0" name=""/>
        <dsp:cNvSpPr/>
      </dsp:nvSpPr>
      <dsp:spPr>
        <a:xfrm>
          <a:off x="9321310" y="552471"/>
          <a:ext cx="1925750" cy="96287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Прочие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21310" y="552471"/>
        <a:ext cx="1925750" cy="962875"/>
      </dsp:txXfrm>
    </dsp:sp>
    <dsp:sp modelId="{3260D90B-8373-47F7-B879-F844EB449557}">
      <dsp:nvSpPr>
        <dsp:cNvPr id="0" name=""/>
        <dsp:cNvSpPr/>
      </dsp:nvSpPr>
      <dsp:spPr>
        <a:xfrm>
          <a:off x="9321310" y="1919754"/>
          <a:ext cx="1925750" cy="96287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 проектов на сумму 16,5 млрд. тнг. 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21310" y="1919754"/>
        <a:ext cx="1925750" cy="962875"/>
      </dsp:txXfrm>
    </dsp:sp>
    <dsp:sp modelId="{83AB7D9D-91B1-47DC-B6C9-68D32BC37828}">
      <dsp:nvSpPr>
        <dsp:cNvPr id="0" name=""/>
        <dsp:cNvSpPr/>
      </dsp:nvSpPr>
      <dsp:spPr>
        <a:xfrm>
          <a:off x="9802747" y="3287037"/>
          <a:ext cx="1925750" cy="96287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(ДМС – 77,4%)</a:t>
          </a:r>
          <a:endParaRPr lang="aa-ET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802747" y="3287037"/>
        <a:ext cx="1925750" cy="9628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CC892-9EBF-4EDE-89C6-F2963918C51A}">
      <dsp:nvSpPr>
        <dsp:cNvPr id="0" name=""/>
        <dsp:cNvSpPr/>
      </dsp:nvSpPr>
      <dsp:spPr>
        <a:xfrm>
          <a:off x="2634660" y="684656"/>
          <a:ext cx="5258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5879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2883688" y="727591"/>
        <a:ext cx="27823" cy="5570"/>
      </dsp:txXfrm>
    </dsp:sp>
    <dsp:sp modelId="{6BB6A66E-C3F6-4CB9-9A61-FDF4B7BA7691}">
      <dsp:nvSpPr>
        <dsp:cNvPr id="0" name=""/>
        <dsp:cNvSpPr/>
      </dsp:nvSpPr>
      <dsp:spPr>
        <a:xfrm>
          <a:off x="216982" y="4533"/>
          <a:ext cx="2419477" cy="145168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ясли-сада № 70 - 302,6 млн. тнг. (211,8 млн. тнг. ДМС – 92,5%-209,7 млн. тнг.)</a:t>
          </a:r>
          <a:endParaRPr lang="aa-ET" sz="1800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982" y="4533"/>
        <a:ext cx="2419477" cy="1451686"/>
      </dsp:txXfrm>
    </dsp:sp>
    <dsp:sp modelId="{184AFFC1-D953-4B43-98FE-3471B4D8DEA1}">
      <dsp:nvSpPr>
        <dsp:cNvPr id="0" name=""/>
        <dsp:cNvSpPr/>
      </dsp:nvSpPr>
      <dsp:spPr>
        <a:xfrm>
          <a:off x="5610618" y="684656"/>
          <a:ext cx="5258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5879" y="45720"/>
              </a:lnTo>
            </a:path>
          </a:pathLst>
        </a:custGeom>
        <a:noFill/>
        <a:ln w="9525" cap="flat" cmpd="sng" algn="ctr">
          <a:solidFill>
            <a:schemeClr val="accent5">
              <a:hueOff val="-1050478"/>
              <a:satOff val="-1461"/>
              <a:lumOff val="-56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5859646" y="727591"/>
        <a:ext cx="27823" cy="5570"/>
      </dsp:txXfrm>
    </dsp:sp>
    <dsp:sp modelId="{D3D788ED-741F-43C7-8C95-CFA8F4D33230}">
      <dsp:nvSpPr>
        <dsp:cNvPr id="0" name=""/>
        <dsp:cNvSpPr/>
      </dsp:nvSpPr>
      <dsp:spPr>
        <a:xfrm>
          <a:off x="3192940" y="4533"/>
          <a:ext cx="2419477" cy="1451686"/>
        </a:xfrm>
        <a:prstGeom prst="rect">
          <a:avLst/>
        </a:prstGeom>
        <a:solidFill>
          <a:schemeClr val="accent5">
            <a:hueOff val="-919168"/>
            <a:satOff val="-1278"/>
            <a:lumOff val="-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 Білім-инновация – 94,5 млн. тнг. (66,2 млн. тнг. ДМС – 93,4% - 60,0 млн. тнг.)</a:t>
          </a:r>
          <a:endParaRPr lang="aa-ET" sz="1800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92940" y="4533"/>
        <a:ext cx="2419477" cy="1451686"/>
      </dsp:txXfrm>
    </dsp:sp>
    <dsp:sp modelId="{8FF5D8FB-7276-41D2-A0C5-C709D0F82CCE}">
      <dsp:nvSpPr>
        <dsp:cNvPr id="0" name=""/>
        <dsp:cNvSpPr/>
      </dsp:nvSpPr>
      <dsp:spPr>
        <a:xfrm>
          <a:off x="8586576" y="684656"/>
          <a:ext cx="5258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5879" y="45720"/>
              </a:lnTo>
            </a:path>
          </a:pathLst>
        </a:custGeom>
        <a:noFill/>
        <a:ln w="9525" cap="flat" cmpd="sng" algn="ctr">
          <a:solidFill>
            <a:schemeClr val="accent5">
              <a:hueOff val="-2100956"/>
              <a:satOff val="-2922"/>
              <a:lumOff val="-112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8835604" y="727591"/>
        <a:ext cx="27823" cy="5570"/>
      </dsp:txXfrm>
    </dsp:sp>
    <dsp:sp modelId="{6898C75B-CAB4-4697-B958-935F476F43C4}">
      <dsp:nvSpPr>
        <dsp:cNvPr id="0" name=""/>
        <dsp:cNvSpPr/>
      </dsp:nvSpPr>
      <dsp:spPr>
        <a:xfrm>
          <a:off x="6168898" y="4533"/>
          <a:ext cx="2419477" cy="1451686"/>
        </a:xfrm>
        <a:prstGeom prst="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здания КГУ ОШ № 141 - 1 246,7 млн. </a:t>
          </a:r>
          <a:r>
            <a:rPr lang="ru-RU" sz="1800" b="0" i="0" kern="120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(1 048,6млн. </a:t>
          </a:r>
          <a:r>
            <a:rPr lang="ru-RU" sz="1800" b="0" i="0" kern="120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ДМС – 94,5% – 990,9 млн. </a:t>
          </a:r>
          <a:r>
            <a:rPr lang="ru-RU" sz="1800" b="0" i="0" kern="120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68898" y="4533"/>
        <a:ext cx="2419477" cy="1451686"/>
      </dsp:txXfrm>
    </dsp:sp>
    <dsp:sp modelId="{F8067D03-1B29-4946-AF10-245447BC84D6}">
      <dsp:nvSpPr>
        <dsp:cNvPr id="0" name=""/>
        <dsp:cNvSpPr/>
      </dsp:nvSpPr>
      <dsp:spPr>
        <a:xfrm>
          <a:off x="1426721" y="1454420"/>
          <a:ext cx="8927873" cy="525879"/>
        </a:xfrm>
        <a:custGeom>
          <a:avLst/>
          <a:gdLst/>
          <a:ahLst/>
          <a:cxnLst/>
          <a:rect l="0" t="0" r="0" b="0"/>
          <a:pathLst>
            <a:path>
              <a:moveTo>
                <a:pt x="8927873" y="0"/>
              </a:moveTo>
              <a:lnTo>
                <a:pt x="8927873" y="280039"/>
              </a:lnTo>
              <a:lnTo>
                <a:pt x="0" y="280039"/>
              </a:lnTo>
              <a:lnTo>
                <a:pt x="0" y="525879"/>
              </a:lnTo>
            </a:path>
          </a:pathLst>
        </a:custGeom>
        <a:noFill/>
        <a:ln w="9525" cap="flat" cmpd="sng" algn="ctr">
          <a:solidFill>
            <a:schemeClr val="accent5">
              <a:hueOff val="-3151433"/>
              <a:satOff val="-4383"/>
              <a:lumOff val="-168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5667028" y="1714575"/>
        <a:ext cx="447259" cy="5570"/>
      </dsp:txXfrm>
    </dsp:sp>
    <dsp:sp modelId="{C8CDA622-55C7-42DE-A4BD-1FE026034C09}">
      <dsp:nvSpPr>
        <dsp:cNvPr id="0" name=""/>
        <dsp:cNvSpPr/>
      </dsp:nvSpPr>
      <dsp:spPr>
        <a:xfrm>
          <a:off x="9144856" y="4533"/>
          <a:ext cx="2419477" cy="1451686"/>
        </a:xfrm>
        <a:prstGeom prst="rect">
          <a:avLst/>
        </a:prstGeom>
        <a:solidFill>
          <a:schemeClr val="accent5">
            <a:hueOff val="-2757504"/>
            <a:satOff val="-3835"/>
            <a:lumOff val="-1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 № 122 – 102,5 млн. </a:t>
          </a:r>
          <a:r>
            <a:rPr lang="ru-RU" sz="1800" b="0" i="0" kern="120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(71,75 млн. </a:t>
          </a:r>
          <a:r>
            <a:rPr lang="ru-RU" sz="1800" b="0" i="0" kern="120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ДМС – 93,93% - 67,4 млн. </a:t>
          </a:r>
          <a:r>
            <a:rPr lang="ru-RU" sz="1800" b="0" i="0" kern="1200" dirty="0" err="1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44856" y="4533"/>
        <a:ext cx="2419477" cy="1451686"/>
      </dsp:txXfrm>
    </dsp:sp>
    <dsp:sp modelId="{D9E49990-3C1D-45D6-AF0B-6BFA6D2734B9}">
      <dsp:nvSpPr>
        <dsp:cNvPr id="0" name=""/>
        <dsp:cNvSpPr/>
      </dsp:nvSpPr>
      <dsp:spPr>
        <a:xfrm>
          <a:off x="2634660" y="2692823"/>
          <a:ext cx="5258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5879" y="45720"/>
              </a:lnTo>
            </a:path>
          </a:pathLst>
        </a:custGeom>
        <a:noFill/>
        <a:ln w="9525" cap="flat" cmpd="sng" algn="ctr">
          <a:solidFill>
            <a:schemeClr val="accent5">
              <a:hueOff val="-4201911"/>
              <a:satOff val="-5845"/>
              <a:lumOff val="-224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2883688" y="2735758"/>
        <a:ext cx="27823" cy="5570"/>
      </dsp:txXfrm>
    </dsp:sp>
    <dsp:sp modelId="{DCD53FC4-1FB8-49BA-A25A-6BECE8DB8720}">
      <dsp:nvSpPr>
        <dsp:cNvPr id="0" name=""/>
        <dsp:cNvSpPr/>
      </dsp:nvSpPr>
      <dsp:spPr>
        <a:xfrm>
          <a:off x="216982" y="2012700"/>
          <a:ext cx="2419477" cy="1451686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школы-гимназии № 15– 576, 6 млн. тнг. (403,6 млн. тнг. ДМС – 95,96% - 387,3 млн. тнг.)</a:t>
          </a:r>
          <a:endParaRPr lang="aa-ET" sz="1800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982" y="2012700"/>
        <a:ext cx="2419477" cy="1451686"/>
      </dsp:txXfrm>
    </dsp:sp>
    <dsp:sp modelId="{5B503C34-ABDC-4235-B839-61FEF772BAE9}">
      <dsp:nvSpPr>
        <dsp:cNvPr id="0" name=""/>
        <dsp:cNvSpPr/>
      </dsp:nvSpPr>
      <dsp:spPr>
        <a:xfrm>
          <a:off x="5610618" y="2692823"/>
          <a:ext cx="5258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5879" y="45720"/>
              </a:lnTo>
            </a:path>
          </a:pathLst>
        </a:custGeom>
        <a:noFill/>
        <a:ln w="9525" cap="flat" cmpd="sng" algn="ctr">
          <a:solidFill>
            <a:schemeClr val="accent5">
              <a:hueOff val="-5252389"/>
              <a:satOff val="-7306"/>
              <a:lumOff val="-280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5859646" y="2735758"/>
        <a:ext cx="27823" cy="5570"/>
      </dsp:txXfrm>
    </dsp:sp>
    <dsp:sp modelId="{3CEC313D-CF74-4BF7-800D-5BD903C70C04}">
      <dsp:nvSpPr>
        <dsp:cNvPr id="0" name=""/>
        <dsp:cNvSpPr/>
      </dsp:nvSpPr>
      <dsp:spPr>
        <a:xfrm>
          <a:off x="3192940" y="2012700"/>
          <a:ext cx="2419477" cy="1451686"/>
        </a:xfrm>
        <a:prstGeom prst="rect">
          <a:avLst/>
        </a:prstGeom>
        <a:solidFill>
          <a:schemeClr val="accent5">
            <a:hueOff val="-4595840"/>
            <a:satOff val="-6392"/>
            <a:lumOff val="-2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школы-лицея № 131– 1 241,2 млн. тнг. (868,8 млн. тнг. ДМС - 94,95% - 824,9 млн. тнг.)</a:t>
          </a:r>
          <a:endParaRPr lang="aa-ET" sz="1800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92940" y="2012700"/>
        <a:ext cx="2419477" cy="1451686"/>
      </dsp:txXfrm>
    </dsp:sp>
    <dsp:sp modelId="{286CCCC4-E947-4091-A74B-F2CD80B2BE12}">
      <dsp:nvSpPr>
        <dsp:cNvPr id="0" name=""/>
        <dsp:cNvSpPr/>
      </dsp:nvSpPr>
      <dsp:spPr>
        <a:xfrm>
          <a:off x="8586576" y="2692823"/>
          <a:ext cx="5258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5879" y="45720"/>
              </a:lnTo>
            </a:path>
          </a:pathLst>
        </a:custGeom>
        <a:noFill/>
        <a:ln w="9525" cap="flat" cmpd="sng" algn="ctr">
          <a:solidFill>
            <a:schemeClr val="accent5">
              <a:hueOff val="-6302867"/>
              <a:satOff val="-8767"/>
              <a:lumOff val="-336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8835604" y="2735758"/>
        <a:ext cx="27823" cy="5570"/>
      </dsp:txXfrm>
    </dsp:sp>
    <dsp:sp modelId="{B25873DA-C4FA-46D3-8D28-7650A443218C}">
      <dsp:nvSpPr>
        <dsp:cNvPr id="0" name=""/>
        <dsp:cNvSpPr/>
      </dsp:nvSpPr>
      <dsp:spPr>
        <a:xfrm>
          <a:off x="6168898" y="2012700"/>
          <a:ext cx="2419477" cy="1451686"/>
        </a:xfrm>
        <a:prstGeom prst="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КГУ ОШ № 80– 1 691,0 млн. тнг. (1 183,7 млн. тнг. ДМС – 92,55% - 1 095,5 млн. тнг.)</a:t>
          </a:r>
          <a:endParaRPr lang="aa-ET" sz="1800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68898" y="2012700"/>
        <a:ext cx="2419477" cy="1451686"/>
      </dsp:txXfrm>
    </dsp:sp>
    <dsp:sp modelId="{F5422180-B6AE-4B37-8C60-A4AD7057FCD5}">
      <dsp:nvSpPr>
        <dsp:cNvPr id="0" name=""/>
        <dsp:cNvSpPr/>
      </dsp:nvSpPr>
      <dsp:spPr>
        <a:xfrm>
          <a:off x="1426721" y="3462586"/>
          <a:ext cx="8927873" cy="525879"/>
        </a:xfrm>
        <a:custGeom>
          <a:avLst/>
          <a:gdLst/>
          <a:ahLst/>
          <a:cxnLst/>
          <a:rect l="0" t="0" r="0" b="0"/>
          <a:pathLst>
            <a:path>
              <a:moveTo>
                <a:pt x="8927873" y="0"/>
              </a:moveTo>
              <a:lnTo>
                <a:pt x="8927873" y="280039"/>
              </a:lnTo>
              <a:lnTo>
                <a:pt x="0" y="280039"/>
              </a:lnTo>
              <a:lnTo>
                <a:pt x="0" y="525879"/>
              </a:lnTo>
            </a:path>
          </a:pathLst>
        </a:custGeom>
        <a:noFill/>
        <a:ln w="9525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5667028" y="3722741"/>
        <a:ext cx="447259" cy="5570"/>
      </dsp:txXfrm>
    </dsp:sp>
    <dsp:sp modelId="{47479CFC-FB76-4563-8AFB-20B83593A9C0}">
      <dsp:nvSpPr>
        <dsp:cNvPr id="0" name=""/>
        <dsp:cNvSpPr/>
      </dsp:nvSpPr>
      <dsp:spPr>
        <a:xfrm>
          <a:off x="9144856" y="2012700"/>
          <a:ext cx="2419477" cy="1451686"/>
        </a:xfrm>
        <a:prstGeom prst="rect">
          <a:avLst/>
        </a:prstGeom>
        <a:solidFill>
          <a:schemeClr val="accent5">
            <a:hueOff val="-6434176"/>
            <a:satOff val="-8949"/>
            <a:lumOff val="-34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КГУ ОШ № 9 - 1 753,1 млн. тнг. (1 227,2 млн. тнг. ДМС – 90,47% - 1 110,2 млн. тнг.)</a:t>
          </a:r>
          <a:endParaRPr lang="aa-ET" sz="1800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44856" y="2012700"/>
        <a:ext cx="2419477" cy="1451686"/>
      </dsp:txXfrm>
    </dsp:sp>
    <dsp:sp modelId="{ABCD5345-4E8E-4760-9F82-36D41D9A2EDC}">
      <dsp:nvSpPr>
        <dsp:cNvPr id="0" name=""/>
        <dsp:cNvSpPr/>
      </dsp:nvSpPr>
      <dsp:spPr>
        <a:xfrm>
          <a:off x="216982" y="4020866"/>
          <a:ext cx="2419477" cy="1451686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 №70 – 1 956,5 млн. тнг. (1 369,5 млн. тнг. ДМС –93,4% - 1 279,1 млн. тнг.)</a:t>
          </a:r>
          <a:endParaRPr lang="aa-ET" sz="1600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982" y="4020866"/>
        <a:ext cx="2419477" cy="14516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E8B318-DC5A-4434-B248-A5B9412EEE1B}">
      <dsp:nvSpPr>
        <dsp:cNvPr id="0" name=""/>
        <dsp:cNvSpPr/>
      </dsp:nvSpPr>
      <dsp:spPr>
        <a:xfrm>
          <a:off x="3273674" y="754178"/>
          <a:ext cx="5782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8237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3547572" y="796851"/>
        <a:ext cx="30441" cy="6094"/>
      </dsp:txXfrm>
    </dsp:sp>
    <dsp:sp modelId="{5FCFE326-21D4-4887-A634-0E1DD3F54A1D}">
      <dsp:nvSpPr>
        <dsp:cNvPr id="0" name=""/>
        <dsp:cNvSpPr/>
      </dsp:nvSpPr>
      <dsp:spPr>
        <a:xfrm>
          <a:off x="628353" y="5762"/>
          <a:ext cx="2647121" cy="15882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 № 127 – 2 014,1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(1 409,9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95,8% - 1 350,7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8353" y="5762"/>
        <a:ext cx="2647121" cy="1588272"/>
      </dsp:txXfrm>
    </dsp:sp>
    <dsp:sp modelId="{B0EA1812-EF7E-47B8-9F5D-EDB5D2E6A4A8}">
      <dsp:nvSpPr>
        <dsp:cNvPr id="0" name=""/>
        <dsp:cNvSpPr/>
      </dsp:nvSpPr>
      <dsp:spPr>
        <a:xfrm>
          <a:off x="6529633" y="754178"/>
          <a:ext cx="5782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8237" y="45720"/>
              </a:lnTo>
            </a:path>
          </a:pathLst>
        </a:custGeom>
        <a:noFill/>
        <a:ln w="9525" cap="flat" cmpd="sng" algn="ctr">
          <a:solidFill>
            <a:schemeClr val="accent5">
              <a:hueOff val="-1225557"/>
              <a:satOff val="-1705"/>
              <a:lumOff val="-65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6803531" y="796851"/>
        <a:ext cx="30441" cy="6094"/>
      </dsp:txXfrm>
    </dsp:sp>
    <dsp:sp modelId="{A47EFD48-7F03-4749-B2D9-74D52FDCE452}">
      <dsp:nvSpPr>
        <dsp:cNvPr id="0" name=""/>
        <dsp:cNvSpPr/>
      </dsp:nvSpPr>
      <dsp:spPr>
        <a:xfrm>
          <a:off x="3884312" y="5762"/>
          <a:ext cx="2647121" cy="1588272"/>
        </a:xfrm>
        <a:prstGeom prst="rect">
          <a:avLst/>
        </a:prstGeom>
        <a:solidFill>
          <a:schemeClr val="accent5">
            <a:hueOff val="-1050478"/>
            <a:satOff val="-1461"/>
            <a:lumOff val="-5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школы-интерната № 10 – 2 021,0 млн.тнг. (1 414,7 млн. тнг. ДМС – 93,22% - 1 318,8 млн. тнг.)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84312" y="5762"/>
        <a:ext cx="2647121" cy="1588272"/>
      </dsp:txXfrm>
    </dsp:sp>
    <dsp:sp modelId="{8556FCAB-C335-4850-9326-11BF5A837E14}">
      <dsp:nvSpPr>
        <dsp:cNvPr id="0" name=""/>
        <dsp:cNvSpPr/>
      </dsp:nvSpPr>
      <dsp:spPr>
        <a:xfrm>
          <a:off x="1987411" y="1592234"/>
          <a:ext cx="6476420" cy="578237"/>
        </a:xfrm>
        <a:custGeom>
          <a:avLst/>
          <a:gdLst/>
          <a:ahLst/>
          <a:cxnLst/>
          <a:rect l="0" t="0" r="0" b="0"/>
          <a:pathLst>
            <a:path>
              <a:moveTo>
                <a:pt x="6476420" y="0"/>
              </a:moveTo>
              <a:lnTo>
                <a:pt x="6476420" y="306218"/>
              </a:lnTo>
              <a:lnTo>
                <a:pt x="0" y="306218"/>
              </a:lnTo>
              <a:lnTo>
                <a:pt x="0" y="578237"/>
              </a:lnTo>
            </a:path>
          </a:pathLst>
        </a:custGeom>
        <a:noFill/>
        <a:ln w="9525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5062997" y="1878306"/>
        <a:ext cx="325248" cy="6094"/>
      </dsp:txXfrm>
    </dsp:sp>
    <dsp:sp modelId="{81E53279-9B2C-4A06-97C9-1C072C3B10B1}">
      <dsp:nvSpPr>
        <dsp:cNvPr id="0" name=""/>
        <dsp:cNvSpPr/>
      </dsp:nvSpPr>
      <dsp:spPr>
        <a:xfrm>
          <a:off x="7140271" y="5762"/>
          <a:ext cx="2647121" cy="1588272"/>
        </a:xfrm>
        <a:prstGeom prst="rect">
          <a:avLst/>
        </a:prstGeom>
        <a:solidFill>
          <a:schemeClr val="accent5">
            <a:hueOff val="-2100956"/>
            <a:satOff val="-2922"/>
            <a:lumOff val="-112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детского сада на 160 мест в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"Айнабулак-4"– 56,0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млн.тнг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(39,2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92,07% - 36,1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40271" y="5762"/>
        <a:ext cx="2647121" cy="1588272"/>
      </dsp:txXfrm>
    </dsp:sp>
    <dsp:sp modelId="{C6F5C12F-43CF-4227-A262-B9B9153D3F27}">
      <dsp:nvSpPr>
        <dsp:cNvPr id="0" name=""/>
        <dsp:cNvSpPr/>
      </dsp:nvSpPr>
      <dsp:spPr>
        <a:xfrm>
          <a:off x="3309172" y="2951289"/>
          <a:ext cx="54273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2739" y="45720"/>
              </a:lnTo>
            </a:path>
          </a:pathLst>
        </a:custGeom>
        <a:noFill/>
        <a:ln w="9525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3566208" y="2993961"/>
        <a:ext cx="28666" cy="6094"/>
      </dsp:txXfrm>
    </dsp:sp>
    <dsp:sp modelId="{650B000C-C80E-4C6E-9112-51697249CACE}">
      <dsp:nvSpPr>
        <dsp:cNvPr id="0" name=""/>
        <dsp:cNvSpPr/>
      </dsp:nvSpPr>
      <dsp:spPr>
        <a:xfrm>
          <a:off x="663851" y="2202872"/>
          <a:ext cx="2647121" cy="1588272"/>
        </a:xfrm>
        <a:prstGeom prst="rect">
          <a:avLst/>
        </a:prstGeom>
        <a:solidFill>
          <a:schemeClr val="accent5">
            <a:hueOff val="-3151433"/>
            <a:satOff val="-4383"/>
            <a:lumOff val="-16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детского сада на 160 мест,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«Саялы-2» - 46,6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(32,6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96,69% - 31,5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3851" y="2202872"/>
        <a:ext cx="2647121" cy="1588272"/>
      </dsp:txXfrm>
    </dsp:sp>
    <dsp:sp modelId="{B3ABF834-B8D8-4832-B365-1A9A74004230}">
      <dsp:nvSpPr>
        <dsp:cNvPr id="0" name=""/>
        <dsp:cNvSpPr/>
      </dsp:nvSpPr>
      <dsp:spPr>
        <a:xfrm>
          <a:off x="6529633" y="2951289"/>
          <a:ext cx="5782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8237" y="45720"/>
              </a:lnTo>
            </a:path>
          </a:pathLst>
        </a:custGeom>
        <a:noFill/>
        <a:ln w="9525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6803531" y="2993961"/>
        <a:ext cx="30441" cy="6094"/>
      </dsp:txXfrm>
    </dsp:sp>
    <dsp:sp modelId="{D4BEA995-0F92-4237-BACF-D97068F04798}">
      <dsp:nvSpPr>
        <dsp:cNvPr id="0" name=""/>
        <dsp:cNvSpPr/>
      </dsp:nvSpPr>
      <dsp:spPr>
        <a:xfrm>
          <a:off x="3884312" y="2202872"/>
          <a:ext cx="2647121" cy="1588272"/>
        </a:xfrm>
        <a:prstGeom prst="rect">
          <a:avLst/>
        </a:prstGeom>
        <a:solidFill>
          <a:schemeClr val="accent5">
            <a:hueOff val="-4201911"/>
            <a:satOff val="-5845"/>
            <a:lumOff val="-22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детского сада на 320 мест,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«Акжар – 743,3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(520,3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86,66% - 450,9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84312" y="2202872"/>
        <a:ext cx="2647121" cy="1588272"/>
      </dsp:txXfrm>
    </dsp:sp>
    <dsp:sp modelId="{48A4C9C3-0A17-457C-A6E2-7ACAB2CA6498}">
      <dsp:nvSpPr>
        <dsp:cNvPr id="0" name=""/>
        <dsp:cNvSpPr/>
      </dsp:nvSpPr>
      <dsp:spPr>
        <a:xfrm>
          <a:off x="1951913" y="3789345"/>
          <a:ext cx="6511918" cy="583999"/>
        </a:xfrm>
        <a:custGeom>
          <a:avLst/>
          <a:gdLst/>
          <a:ahLst/>
          <a:cxnLst/>
          <a:rect l="0" t="0" r="0" b="0"/>
          <a:pathLst>
            <a:path>
              <a:moveTo>
                <a:pt x="6511918" y="0"/>
              </a:moveTo>
              <a:lnTo>
                <a:pt x="6511918" y="309099"/>
              </a:lnTo>
              <a:lnTo>
                <a:pt x="0" y="309099"/>
              </a:lnTo>
              <a:lnTo>
                <a:pt x="0" y="583999"/>
              </a:lnTo>
            </a:path>
          </a:pathLst>
        </a:custGeom>
        <a:noFill/>
        <a:ln w="9525" cap="flat" cmpd="sng" algn="ctr">
          <a:solidFill>
            <a:schemeClr val="accent5">
              <a:hueOff val="-6127787"/>
              <a:satOff val="-8523"/>
              <a:lumOff val="-326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5044351" y="4078298"/>
        <a:ext cx="327042" cy="6094"/>
      </dsp:txXfrm>
    </dsp:sp>
    <dsp:sp modelId="{7362F78A-1A83-4D91-9FA9-7F64BBE29DF8}">
      <dsp:nvSpPr>
        <dsp:cNvPr id="0" name=""/>
        <dsp:cNvSpPr/>
      </dsp:nvSpPr>
      <dsp:spPr>
        <a:xfrm>
          <a:off x="7140271" y="2202872"/>
          <a:ext cx="2647121" cy="1588272"/>
        </a:xfrm>
        <a:prstGeom prst="rect">
          <a:avLst/>
        </a:prstGeom>
        <a:solidFill>
          <a:schemeClr val="accent5">
            <a:hueOff val="-5252389"/>
            <a:satOff val="-7306"/>
            <a:lumOff val="-28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д/сада на 260 мест,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«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-Канат» – 1 186,9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(830,8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95,91% - 796,8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40271" y="2202872"/>
        <a:ext cx="2647121" cy="1588272"/>
      </dsp:txXfrm>
    </dsp:sp>
    <dsp:sp modelId="{6E71A169-1948-48E2-986E-63A314BCEDE0}">
      <dsp:nvSpPr>
        <dsp:cNvPr id="0" name=""/>
        <dsp:cNvSpPr/>
      </dsp:nvSpPr>
      <dsp:spPr>
        <a:xfrm>
          <a:off x="3273674" y="5148399"/>
          <a:ext cx="5782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1482"/>
              </a:moveTo>
              <a:lnTo>
                <a:pt x="306218" y="51482"/>
              </a:lnTo>
              <a:lnTo>
                <a:pt x="306218" y="45720"/>
              </a:lnTo>
              <a:lnTo>
                <a:pt x="578237" y="45720"/>
              </a:lnTo>
            </a:path>
          </a:pathLst>
        </a:custGeom>
        <a:noFill/>
        <a:ln w="9525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3547571" y="5191072"/>
        <a:ext cx="30443" cy="6094"/>
      </dsp:txXfrm>
    </dsp:sp>
    <dsp:sp modelId="{29CAAE76-F017-4866-8BAC-D143F79A0C3A}">
      <dsp:nvSpPr>
        <dsp:cNvPr id="0" name=""/>
        <dsp:cNvSpPr/>
      </dsp:nvSpPr>
      <dsp:spPr>
        <a:xfrm>
          <a:off x="628353" y="4405745"/>
          <a:ext cx="2647121" cy="1588272"/>
        </a:xfrm>
        <a:prstGeom prst="rect">
          <a:avLst/>
        </a:prstGeom>
        <a:solidFill>
          <a:schemeClr val="accent5">
            <a:hueOff val="-6302867"/>
            <a:satOff val="-8767"/>
            <a:lumOff val="-336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школы на 550 мест в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«Саялы-2» – 3 055,6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(2 138,9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82,9% - 1 773,1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8353" y="4405745"/>
        <a:ext cx="2647121" cy="1588272"/>
      </dsp:txXfrm>
    </dsp:sp>
    <dsp:sp modelId="{A3DE50F9-E6B7-4BE1-ACED-A2D340EA3DF3}">
      <dsp:nvSpPr>
        <dsp:cNvPr id="0" name=""/>
        <dsp:cNvSpPr/>
      </dsp:nvSpPr>
      <dsp:spPr>
        <a:xfrm>
          <a:off x="3884312" y="4399983"/>
          <a:ext cx="2647121" cy="1588272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пристройки актового зала школы №101 – 188,2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(131,7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95,5% - 125,8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млн.тнг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84312" y="4399983"/>
        <a:ext cx="2647121" cy="15882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89E10D-B014-4650-A931-0D2756A8D14A}">
      <dsp:nvSpPr>
        <dsp:cNvPr id="0" name=""/>
        <dsp:cNvSpPr/>
      </dsp:nvSpPr>
      <dsp:spPr>
        <a:xfrm>
          <a:off x="3493319" y="789508"/>
          <a:ext cx="5368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6816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3747542" y="832388"/>
        <a:ext cx="28370" cy="5679"/>
      </dsp:txXfrm>
    </dsp:sp>
    <dsp:sp modelId="{3DF34EB8-BE7D-4938-9CC6-DA5F2A139DD7}">
      <dsp:nvSpPr>
        <dsp:cNvPr id="0" name=""/>
        <dsp:cNvSpPr/>
      </dsp:nvSpPr>
      <dsp:spPr>
        <a:xfrm>
          <a:off x="7311" y="95120"/>
          <a:ext cx="3487808" cy="148021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пристройки на 300 мест школы №148 – 572, 9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(401,0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95,6% - 383,3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11" y="95120"/>
        <a:ext cx="3487808" cy="1480215"/>
      </dsp:txXfrm>
    </dsp:sp>
    <dsp:sp modelId="{925CA4D3-D950-46DF-8250-A2FC9E484890}">
      <dsp:nvSpPr>
        <dsp:cNvPr id="0" name=""/>
        <dsp:cNvSpPr/>
      </dsp:nvSpPr>
      <dsp:spPr>
        <a:xfrm>
          <a:off x="7548544" y="789508"/>
          <a:ext cx="5368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6816" y="45720"/>
              </a:lnTo>
            </a:path>
          </a:pathLst>
        </a:custGeom>
        <a:noFill/>
        <a:ln w="9525" cap="flat" cmpd="sng" algn="ctr">
          <a:solidFill>
            <a:schemeClr val="accent5">
              <a:hueOff val="-1225557"/>
              <a:satOff val="-1705"/>
              <a:lumOff val="-65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7802766" y="832388"/>
        <a:ext cx="28370" cy="5679"/>
      </dsp:txXfrm>
    </dsp:sp>
    <dsp:sp modelId="{B066BD04-748C-4B15-AE4C-FA978AFB8997}">
      <dsp:nvSpPr>
        <dsp:cNvPr id="0" name=""/>
        <dsp:cNvSpPr/>
      </dsp:nvSpPr>
      <dsp:spPr>
        <a:xfrm>
          <a:off x="4062535" y="95120"/>
          <a:ext cx="3487808" cy="1480215"/>
        </a:xfrm>
        <a:prstGeom prst="rect">
          <a:avLst/>
        </a:prstGeom>
        <a:solidFill>
          <a:schemeClr val="accent5">
            <a:hueOff val="-1050478"/>
            <a:satOff val="-1461"/>
            <a:lumOff val="-5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Реконструкция школы-гимназии №59 - 2 278,4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 (1 595,3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92,69% - 1 478,7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2535" y="95120"/>
        <a:ext cx="3487808" cy="1480215"/>
      </dsp:txXfrm>
    </dsp:sp>
    <dsp:sp modelId="{070CE351-A76C-4347-ADA2-737E11C6A8DE}">
      <dsp:nvSpPr>
        <dsp:cNvPr id="0" name=""/>
        <dsp:cNvSpPr/>
      </dsp:nvSpPr>
      <dsp:spPr>
        <a:xfrm>
          <a:off x="1751215" y="1573536"/>
          <a:ext cx="8110448" cy="536816"/>
        </a:xfrm>
        <a:custGeom>
          <a:avLst/>
          <a:gdLst/>
          <a:ahLst/>
          <a:cxnLst/>
          <a:rect l="0" t="0" r="0" b="0"/>
          <a:pathLst>
            <a:path>
              <a:moveTo>
                <a:pt x="8110448" y="0"/>
              </a:moveTo>
              <a:lnTo>
                <a:pt x="8110448" y="285508"/>
              </a:lnTo>
              <a:lnTo>
                <a:pt x="0" y="285508"/>
              </a:lnTo>
              <a:lnTo>
                <a:pt x="0" y="536816"/>
              </a:lnTo>
            </a:path>
          </a:pathLst>
        </a:custGeom>
        <a:noFill/>
        <a:ln w="9525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5603183" y="1839104"/>
        <a:ext cx="406513" cy="5679"/>
      </dsp:txXfrm>
    </dsp:sp>
    <dsp:sp modelId="{AA146DB1-ED95-4D3F-AE52-4B686196EDF6}">
      <dsp:nvSpPr>
        <dsp:cNvPr id="0" name=""/>
        <dsp:cNvSpPr/>
      </dsp:nvSpPr>
      <dsp:spPr>
        <a:xfrm>
          <a:off x="8117760" y="95120"/>
          <a:ext cx="3487808" cy="1480215"/>
        </a:xfrm>
        <a:prstGeom prst="rect">
          <a:avLst/>
        </a:prstGeom>
        <a:solidFill>
          <a:schemeClr val="accent5">
            <a:hueOff val="-2100956"/>
            <a:satOff val="-2922"/>
            <a:lumOff val="-112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центра инновационного творчества для детей школьного возраста в Алатауском районе – 5 260,5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(3 682,3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93,8% - 3 453,9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17760" y="95120"/>
        <a:ext cx="3487808" cy="1480215"/>
      </dsp:txXfrm>
    </dsp:sp>
    <dsp:sp modelId="{DA234F6F-C2CD-40F3-8EF9-313082A91260}">
      <dsp:nvSpPr>
        <dsp:cNvPr id="0" name=""/>
        <dsp:cNvSpPr/>
      </dsp:nvSpPr>
      <dsp:spPr>
        <a:xfrm>
          <a:off x="3493319" y="2837140"/>
          <a:ext cx="5368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6816" y="45720"/>
              </a:lnTo>
            </a:path>
          </a:pathLst>
        </a:custGeom>
        <a:noFill/>
        <a:ln w="9525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3747542" y="2880020"/>
        <a:ext cx="28370" cy="5679"/>
      </dsp:txXfrm>
    </dsp:sp>
    <dsp:sp modelId="{37611545-9F5A-42AD-81DC-B5DC84782E02}">
      <dsp:nvSpPr>
        <dsp:cNvPr id="0" name=""/>
        <dsp:cNvSpPr/>
      </dsp:nvSpPr>
      <dsp:spPr>
        <a:xfrm>
          <a:off x="7311" y="2142752"/>
          <a:ext cx="3487808" cy="1480215"/>
        </a:xfrm>
        <a:prstGeom prst="rect">
          <a:avLst/>
        </a:prstGeom>
        <a:solidFill>
          <a:schemeClr val="accent5">
            <a:hueOff val="-3151433"/>
            <a:satOff val="-4383"/>
            <a:lumOff val="-16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центра инновационного творчества для детей школьного возраста в Наурызбайском районе – 2 791,4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(1 953,9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92,88% - 1 814,8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11" y="2142752"/>
        <a:ext cx="3487808" cy="1480215"/>
      </dsp:txXfrm>
    </dsp:sp>
    <dsp:sp modelId="{0BAD989C-A545-4327-968D-DD4793DA88DC}">
      <dsp:nvSpPr>
        <dsp:cNvPr id="0" name=""/>
        <dsp:cNvSpPr/>
      </dsp:nvSpPr>
      <dsp:spPr>
        <a:xfrm>
          <a:off x="7548544" y="2837140"/>
          <a:ext cx="5368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6816" y="45720"/>
              </a:lnTo>
            </a:path>
          </a:pathLst>
        </a:custGeom>
        <a:noFill/>
        <a:ln w="9525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7802766" y="2880020"/>
        <a:ext cx="28370" cy="5679"/>
      </dsp:txXfrm>
    </dsp:sp>
    <dsp:sp modelId="{1D7C137A-9547-490F-92E6-D044DF6D5DD1}">
      <dsp:nvSpPr>
        <dsp:cNvPr id="0" name=""/>
        <dsp:cNvSpPr/>
      </dsp:nvSpPr>
      <dsp:spPr>
        <a:xfrm>
          <a:off x="4062535" y="2142752"/>
          <a:ext cx="3487808" cy="1480215"/>
        </a:xfrm>
        <a:prstGeom prst="rect">
          <a:avLst/>
        </a:prstGeom>
        <a:solidFill>
          <a:schemeClr val="accent5">
            <a:hueOff val="-4201911"/>
            <a:satOff val="-5845"/>
            <a:lumOff val="-22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профессиональной технической школы на 720 мест с общежитием на 380 мест - 5 132,2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(3 592,5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92,6% - 3 326,6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2535" y="2142752"/>
        <a:ext cx="3487808" cy="1480215"/>
      </dsp:txXfrm>
    </dsp:sp>
    <dsp:sp modelId="{C3032840-DFE4-4B13-A220-91C601BB3023}">
      <dsp:nvSpPr>
        <dsp:cNvPr id="0" name=""/>
        <dsp:cNvSpPr/>
      </dsp:nvSpPr>
      <dsp:spPr>
        <a:xfrm>
          <a:off x="1751215" y="3621168"/>
          <a:ext cx="8110448" cy="536816"/>
        </a:xfrm>
        <a:custGeom>
          <a:avLst/>
          <a:gdLst/>
          <a:ahLst/>
          <a:cxnLst/>
          <a:rect l="0" t="0" r="0" b="0"/>
          <a:pathLst>
            <a:path>
              <a:moveTo>
                <a:pt x="8110448" y="0"/>
              </a:moveTo>
              <a:lnTo>
                <a:pt x="8110448" y="285508"/>
              </a:lnTo>
              <a:lnTo>
                <a:pt x="0" y="285508"/>
              </a:lnTo>
              <a:lnTo>
                <a:pt x="0" y="536816"/>
              </a:lnTo>
            </a:path>
          </a:pathLst>
        </a:custGeom>
        <a:noFill/>
        <a:ln w="9525" cap="flat" cmpd="sng" algn="ctr">
          <a:solidFill>
            <a:schemeClr val="accent5">
              <a:hueOff val="-6127787"/>
              <a:satOff val="-8523"/>
              <a:lumOff val="-326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5603183" y="3886736"/>
        <a:ext cx="406513" cy="5679"/>
      </dsp:txXfrm>
    </dsp:sp>
    <dsp:sp modelId="{0350D113-585E-4B73-91C5-E57E6EAA9A7D}">
      <dsp:nvSpPr>
        <dsp:cNvPr id="0" name=""/>
        <dsp:cNvSpPr/>
      </dsp:nvSpPr>
      <dsp:spPr>
        <a:xfrm>
          <a:off x="8117760" y="2142752"/>
          <a:ext cx="3487808" cy="1480215"/>
        </a:xfrm>
        <a:prstGeom prst="rect">
          <a:avLst/>
        </a:prstGeom>
        <a:solidFill>
          <a:schemeClr val="accent5">
            <a:hueOff val="-5252389"/>
            <a:satOff val="-7306"/>
            <a:lumOff val="-28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Сейсмоусиление школы № 156– 400,0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(280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77,05% - 215,7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17760" y="2142752"/>
        <a:ext cx="3487808" cy="1480215"/>
      </dsp:txXfrm>
    </dsp:sp>
    <dsp:sp modelId="{E93A3567-C31F-457A-A61C-31C6C4787A72}">
      <dsp:nvSpPr>
        <dsp:cNvPr id="0" name=""/>
        <dsp:cNvSpPr/>
      </dsp:nvSpPr>
      <dsp:spPr>
        <a:xfrm>
          <a:off x="3493319" y="4884772"/>
          <a:ext cx="5368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6816" y="45720"/>
              </a:lnTo>
            </a:path>
          </a:pathLst>
        </a:custGeom>
        <a:noFill/>
        <a:ln w="9525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a-ET" sz="500" kern="1200"/>
        </a:p>
      </dsp:txBody>
      <dsp:txXfrm>
        <a:off x="3747542" y="4927652"/>
        <a:ext cx="28370" cy="5679"/>
      </dsp:txXfrm>
    </dsp:sp>
    <dsp:sp modelId="{D48A4934-FC3B-43D3-B695-55EC6950855F}">
      <dsp:nvSpPr>
        <dsp:cNvPr id="0" name=""/>
        <dsp:cNvSpPr/>
      </dsp:nvSpPr>
      <dsp:spPr>
        <a:xfrm>
          <a:off x="7311" y="4190384"/>
          <a:ext cx="3487808" cy="1480215"/>
        </a:xfrm>
        <a:prstGeom prst="rect">
          <a:avLst/>
        </a:prstGeom>
        <a:solidFill>
          <a:schemeClr val="accent5">
            <a:hueOff val="-6302867"/>
            <a:satOff val="-8767"/>
            <a:lumOff val="-336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КГУ «Общеобразовательная школа№ 112 - 1 500,0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(1 050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- 92,78% - 974,2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11" y="4190384"/>
        <a:ext cx="3487808" cy="1480215"/>
      </dsp:txXfrm>
    </dsp:sp>
    <dsp:sp modelId="{60AB8889-A0FC-47B5-A011-C951A7A708DA}">
      <dsp:nvSpPr>
        <dsp:cNvPr id="0" name=""/>
        <dsp:cNvSpPr/>
      </dsp:nvSpPr>
      <dsp:spPr>
        <a:xfrm>
          <a:off x="4062535" y="4190384"/>
          <a:ext cx="3487808" cy="1480215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«Строительство пристройки к школе-гимназии №103 – 800,0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(560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88,4% - 495,0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2535" y="4190384"/>
        <a:ext cx="3487808" cy="14802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26CB9-30DC-45C9-8CFD-DC170CF03990}">
      <dsp:nvSpPr>
        <dsp:cNvPr id="0" name=""/>
        <dsp:cNvSpPr/>
      </dsp:nvSpPr>
      <dsp:spPr>
        <a:xfrm>
          <a:off x="4487982" y="1613448"/>
          <a:ext cx="2061499" cy="2061499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7D14831-9941-4A99-9247-F19CAFF45C01}">
      <dsp:nvSpPr>
        <dsp:cNvPr id="0" name=""/>
        <dsp:cNvSpPr/>
      </dsp:nvSpPr>
      <dsp:spPr>
        <a:xfrm>
          <a:off x="3269522" y="538315"/>
          <a:ext cx="4498420" cy="98750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поликлиники на 340 посещений в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«Жас-Канат-2» - 500,0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(350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40,65% - 142,3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69522" y="538315"/>
        <a:ext cx="4498420" cy="987507"/>
      </dsp:txXfrm>
    </dsp:sp>
    <dsp:sp modelId="{FB663578-217E-4028-8C4E-80A8686197F4}">
      <dsp:nvSpPr>
        <dsp:cNvPr id="0" name=""/>
        <dsp:cNvSpPr/>
      </dsp:nvSpPr>
      <dsp:spPr>
        <a:xfrm>
          <a:off x="5272177" y="2183011"/>
          <a:ext cx="2061499" cy="2061499"/>
        </a:xfrm>
        <a:prstGeom prst="ellipse">
          <a:avLst/>
        </a:prstGeom>
        <a:solidFill>
          <a:schemeClr val="accent5">
            <a:alpha val="50000"/>
            <a:hueOff val="-1838336"/>
            <a:satOff val="-2557"/>
            <a:lumOff val="-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1C7E1C6-C0F6-442E-971F-1BD2CF8A7A5D}">
      <dsp:nvSpPr>
        <dsp:cNvPr id="0" name=""/>
        <dsp:cNvSpPr/>
      </dsp:nvSpPr>
      <dsp:spPr>
        <a:xfrm>
          <a:off x="7499884" y="1592930"/>
          <a:ext cx="3161289" cy="182180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пристройки к зданию (со сносом существующего здания)  ДГКБ №2» - 800,0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(560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91,8% - 514,1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99884" y="1592930"/>
        <a:ext cx="3161289" cy="1821804"/>
      </dsp:txXfrm>
    </dsp:sp>
    <dsp:sp modelId="{AB07C4D7-5EAE-4C7B-9560-7EB3DBEBC7E2}">
      <dsp:nvSpPr>
        <dsp:cNvPr id="0" name=""/>
        <dsp:cNvSpPr/>
      </dsp:nvSpPr>
      <dsp:spPr>
        <a:xfrm>
          <a:off x="4972847" y="3105385"/>
          <a:ext cx="2061499" cy="2061499"/>
        </a:xfrm>
        <a:prstGeom prst="ellipse">
          <a:avLst/>
        </a:prstGeom>
        <a:solidFill>
          <a:schemeClr val="accent5">
            <a:alpha val="50000"/>
            <a:hueOff val="-3676672"/>
            <a:satOff val="-5114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01AC12B-3801-4E0E-9F9F-91B58DFBB8FC}">
      <dsp:nvSpPr>
        <dsp:cNvPr id="0" name=""/>
        <dsp:cNvSpPr/>
      </dsp:nvSpPr>
      <dsp:spPr>
        <a:xfrm>
          <a:off x="7062631" y="4430935"/>
          <a:ext cx="3530822" cy="109797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поликлиники на 500 посещений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Курамыс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1 000,0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(700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92,3% - 646,1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62631" y="4430935"/>
        <a:ext cx="3530822" cy="1097970"/>
      </dsp:txXfrm>
    </dsp:sp>
    <dsp:sp modelId="{3AE03ADF-CA0C-474A-82C1-7D5501CE1DD6}">
      <dsp:nvSpPr>
        <dsp:cNvPr id="0" name=""/>
        <dsp:cNvSpPr/>
      </dsp:nvSpPr>
      <dsp:spPr>
        <a:xfrm>
          <a:off x="4003118" y="3105385"/>
          <a:ext cx="2061499" cy="2061499"/>
        </a:xfrm>
        <a:prstGeom prst="ellipse">
          <a:avLst/>
        </a:prstGeom>
        <a:solidFill>
          <a:schemeClr val="accent5">
            <a:alpha val="50000"/>
            <a:hueOff val="-5515009"/>
            <a:satOff val="-7671"/>
            <a:lumOff val="-29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9807BF5-677E-4BFA-A3EF-BB819D64FC23}">
      <dsp:nvSpPr>
        <dsp:cNvPr id="0" name=""/>
        <dsp:cNvSpPr/>
      </dsp:nvSpPr>
      <dsp:spPr>
        <a:xfrm>
          <a:off x="267648" y="4329291"/>
          <a:ext cx="3530822" cy="136611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семейно-врачебной амбулатории на 200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пос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/смену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Мамыр-5 – 74,4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(52,1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- 93,19% - 48,5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7648" y="4329291"/>
        <a:ext cx="3530822" cy="1366113"/>
      </dsp:txXfrm>
    </dsp:sp>
    <dsp:sp modelId="{52E3AA37-21BC-4238-9996-64B0F7125E63}">
      <dsp:nvSpPr>
        <dsp:cNvPr id="0" name=""/>
        <dsp:cNvSpPr/>
      </dsp:nvSpPr>
      <dsp:spPr>
        <a:xfrm>
          <a:off x="3703788" y="2183011"/>
          <a:ext cx="2061499" cy="2061499"/>
        </a:xfrm>
        <a:prstGeom prst="ellipse">
          <a:avLst/>
        </a:prstGeom>
        <a:solidFill>
          <a:schemeClr val="accent5">
            <a:alpha val="50000"/>
            <a:hueOff val="-7353344"/>
            <a:satOff val="-10228"/>
            <a:lumOff val="-39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8724DA8-C13F-47D8-8D29-1546EC444DCC}">
      <dsp:nvSpPr>
        <dsp:cNvPr id="0" name=""/>
        <dsp:cNvSpPr/>
      </dsp:nvSpPr>
      <dsp:spPr>
        <a:xfrm>
          <a:off x="75322" y="1625019"/>
          <a:ext cx="3325860" cy="17576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семейно-врачебной амбулатории на 200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пос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/смену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Карасу – 641,9 млн.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(449,3 млн.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89,24% - 400,9 млн.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322" y="1625019"/>
        <a:ext cx="3325860" cy="17576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37AEC7-FEE0-4A7E-99F9-B47A1F9F6566}">
      <dsp:nvSpPr>
        <dsp:cNvPr id="0" name=""/>
        <dsp:cNvSpPr/>
      </dsp:nvSpPr>
      <dsp:spPr>
        <a:xfrm>
          <a:off x="1856874" y="0"/>
          <a:ext cx="6521116" cy="6521116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902BBF-2037-43F4-BCA4-318CC325B5C4}">
      <dsp:nvSpPr>
        <dsp:cNvPr id="0" name=""/>
        <dsp:cNvSpPr/>
      </dsp:nvSpPr>
      <dsp:spPr>
        <a:xfrm>
          <a:off x="2476380" y="619506"/>
          <a:ext cx="2543235" cy="254323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семейно-врачебной амбулатории на 200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пос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/смену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"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Саялы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"  - 1 938,8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(1 357,2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66,45% - 901,8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0530" y="743656"/>
        <a:ext cx="2294935" cy="2294935"/>
      </dsp:txXfrm>
    </dsp:sp>
    <dsp:sp modelId="{7178CB9F-1B8B-47F6-BC4C-8D81BD3B81F0}">
      <dsp:nvSpPr>
        <dsp:cNvPr id="0" name=""/>
        <dsp:cNvSpPr/>
      </dsp:nvSpPr>
      <dsp:spPr>
        <a:xfrm>
          <a:off x="5215249" y="619506"/>
          <a:ext cx="2543235" cy="2543235"/>
        </a:xfrm>
        <a:prstGeom prst="round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семейно-врачебной амбулатории на 100 пос./смену мкр. «Нуршашкан» - 526,8 млн. тнг. (368,7 млн. тнг. ДМС – 86,28% - 318,1 млн. тнг.)</a:t>
          </a:r>
          <a:endParaRPr lang="aa-ET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9399" y="743656"/>
        <a:ext cx="2294935" cy="2294935"/>
      </dsp:txXfrm>
    </dsp:sp>
    <dsp:sp modelId="{DE8196C5-46E5-43A5-9A12-08AD68E2B8CE}">
      <dsp:nvSpPr>
        <dsp:cNvPr id="0" name=""/>
        <dsp:cNvSpPr/>
      </dsp:nvSpPr>
      <dsp:spPr>
        <a:xfrm>
          <a:off x="2476380" y="3358374"/>
          <a:ext cx="2543235" cy="2543235"/>
        </a:xfrm>
        <a:prstGeom prst="round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семейно-врачебной амбулатории на 200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пос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/смену ул.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Айбасова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109,1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(76,4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78,9% - 60,3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0530" y="3482524"/>
        <a:ext cx="2294935" cy="2294935"/>
      </dsp:txXfrm>
    </dsp:sp>
    <dsp:sp modelId="{9A02F09C-114D-49AD-8C36-0989E954C1CD}">
      <dsp:nvSpPr>
        <dsp:cNvPr id="0" name=""/>
        <dsp:cNvSpPr/>
      </dsp:nvSpPr>
      <dsp:spPr>
        <a:xfrm>
          <a:off x="5215249" y="3358374"/>
          <a:ext cx="2543235" cy="2543235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корпуса приемного отделения с операционным блоком для Центр детской неотложной медпомощи – 391,6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(117,5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92,7% - 108,9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9399" y="3482524"/>
        <a:ext cx="2294935" cy="22949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B468D7-ADD3-410B-B1F6-262E018E563B}">
      <dsp:nvSpPr>
        <dsp:cNvPr id="0" name=""/>
        <dsp:cNvSpPr/>
      </dsp:nvSpPr>
      <dsp:spPr>
        <a:xfrm>
          <a:off x="0" y="1814"/>
          <a:ext cx="552640" cy="552640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B0CC4E2-8671-45D3-A121-84CB647BFF83}">
      <dsp:nvSpPr>
        <dsp:cNvPr id="0" name=""/>
        <dsp:cNvSpPr/>
      </dsp:nvSpPr>
      <dsp:spPr>
        <a:xfrm>
          <a:off x="289793" y="2217"/>
          <a:ext cx="11339697" cy="5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Реконструкция помещения, расположенного по адресу: мкр.«Жетысу-3», для создания реабилитационного центра для детей инвалидов – 300,0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(210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39,4% - 82,7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793" y="2217"/>
        <a:ext cx="11339697" cy="552640"/>
      </dsp:txXfrm>
    </dsp:sp>
    <dsp:sp modelId="{92FE7D45-78CD-4234-A52A-F7AAE163752B}">
      <dsp:nvSpPr>
        <dsp:cNvPr id="0" name=""/>
        <dsp:cNvSpPr/>
      </dsp:nvSpPr>
      <dsp:spPr>
        <a:xfrm>
          <a:off x="0" y="542058"/>
          <a:ext cx="552640" cy="552640"/>
        </a:xfrm>
        <a:prstGeom prst="ellipse">
          <a:avLst/>
        </a:prstGeom>
        <a:solidFill>
          <a:schemeClr val="accent5">
            <a:alpha val="50000"/>
            <a:hueOff val="-919168"/>
            <a:satOff val="-1278"/>
            <a:lumOff val="-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101215B-C234-481C-AAF2-4F531B90A9DD}">
      <dsp:nvSpPr>
        <dsp:cNvPr id="0" name=""/>
        <dsp:cNvSpPr/>
      </dsp:nvSpPr>
      <dsp:spPr>
        <a:xfrm>
          <a:off x="289793" y="554857"/>
          <a:ext cx="11339697" cy="5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реабилитационного центра на 150 мест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Кульджинский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тракт – 2 000,0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(1 400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92,0% - 1 288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793" y="554857"/>
        <a:ext cx="11339697" cy="552640"/>
      </dsp:txXfrm>
    </dsp:sp>
    <dsp:sp modelId="{5491E834-0972-4273-9BA9-DF7BD532E70F}">
      <dsp:nvSpPr>
        <dsp:cNvPr id="0" name=""/>
        <dsp:cNvSpPr/>
      </dsp:nvSpPr>
      <dsp:spPr>
        <a:xfrm>
          <a:off x="0" y="1099313"/>
          <a:ext cx="552640" cy="552640"/>
        </a:xfrm>
        <a:prstGeom prst="ellipse">
          <a:avLst/>
        </a:prstGeom>
        <a:solidFill>
          <a:schemeClr val="accent5">
            <a:alpha val="50000"/>
            <a:hueOff val="-1838336"/>
            <a:satOff val="-2557"/>
            <a:lumOff val="-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0137099-E10A-44F5-8236-51E12E3D663F}">
      <dsp:nvSpPr>
        <dsp:cNvPr id="0" name=""/>
        <dsp:cNvSpPr/>
      </dsp:nvSpPr>
      <dsp:spPr>
        <a:xfrm>
          <a:off x="289793" y="1107498"/>
          <a:ext cx="11339697" cy="5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мемориального комплекса «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Райымбек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батыр», пр.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Райымбек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батыра, 196а  - 454,3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(318,0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89,7% - 285,2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793" y="1107498"/>
        <a:ext cx="11339697" cy="552640"/>
      </dsp:txXfrm>
    </dsp:sp>
    <dsp:sp modelId="{70A82EDA-F0A0-4A27-B121-377E0B17C134}">
      <dsp:nvSpPr>
        <dsp:cNvPr id="0" name=""/>
        <dsp:cNvSpPr/>
      </dsp:nvSpPr>
      <dsp:spPr>
        <a:xfrm>
          <a:off x="0" y="1651954"/>
          <a:ext cx="552640" cy="552640"/>
        </a:xfrm>
        <a:prstGeom prst="ellipse">
          <a:avLst/>
        </a:prstGeom>
        <a:solidFill>
          <a:schemeClr val="accent5">
            <a:alpha val="50000"/>
            <a:hueOff val="-2757504"/>
            <a:satOff val="-3835"/>
            <a:lumOff val="-1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F57D88D-4C29-438B-B9D8-3029AA13513B}">
      <dsp:nvSpPr>
        <dsp:cNvPr id="0" name=""/>
        <dsp:cNvSpPr/>
      </dsp:nvSpPr>
      <dsp:spPr>
        <a:xfrm>
          <a:off x="289793" y="1660138"/>
          <a:ext cx="11339697" cy="5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физкультурно-оздоровительного центра в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мкр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«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Зердели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- 50,0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(35,0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95,4% - 33,4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793" y="1660138"/>
        <a:ext cx="11339697" cy="552640"/>
      </dsp:txXfrm>
    </dsp:sp>
    <dsp:sp modelId="{289A7186-87BE-4B68-BBF7-20A5963086B2}">
      <dsp:nvSpPr>
        <dsp:cNvPr id="0" name=""/>
        <dsp:cNvSpPr/>
      </dsp:nvSpPr>
      <dsp:spPr>
        <a:xfrm>
          <a:off x="0" y="2195133"/>
          <a:ext cx="552640" cy="552640"/>
        </a:xfrm>
        <a:prstGeom prst="ellipse">
          <a:avLst/>
        </a:prstGeom>
        <a:solidFill>
          <a:schemeClr val="accent5">
            <a:alpha val="50000"/>
            <a:hueOff val="-3676672"/>
            <a:satOff val="-5114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F6EEB7D-75BB-49E6-98C6-9CB3922FD3FE}">
      <dsp:nvSpPr>
        <dsp:cNvPr id="0" name=""/>
        <dsp:cNvSpPr/>
      </dsp:nvSpPr>
      <dsp:spPr>
        <a:xfrm>
          <a:off x="289793" y="2212779"/>
          <a:ext cx="11339697" cy="5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Реконструкция зданий и сооружений «DEPO Evolution Park»– 1 862,3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(1 303,6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79,38% - 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1 034,8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793" y="2212779"/>
        <a:ext cx="11339697" cy="552640"/>
      </dsp:txXfrm>
    </dsp:sp>
    <dsp:sp modelId="{77D0BDEB-A959-452C-BF2F-31490C4DE44B}">
      <dsp:nvSpPr>
        <dsp:cNvPr id="0" name=""/>
        <dsp:cNvSpPr/>
      </dsp:nvSpPr>
      <dsp:spPr>
        <a:xfrm>
          <a:off x="0" y="2745585"/>
          <a:ext cx="552640" cy="552640"/>
        </a:xfrm>
        <a:prstGeom prst="ellipse">
          <a:avLst/>
        </a:prstGeom>
        <a:solidFill>
          <a:schemeClr val="accent5">
            <a:alpha val="50000"/>
            <a:hueOff val="-4595840"/>
            <a:satOff val="-6392"/>
            <a:lumOff val="-2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C80D27B-F3F9-4E1C-832D-C04592E24EA9}">
      <dsp:nvSpPr>
        <dsp:cNvPr id="0" name=""/>
        <dsp:cNvSpPr/>
      </dsp:nvSpPr>
      <dsp:spPr>
        <a:xfrm>
          <a:off x="289793" y="2765419"/>
          <a:ext cx="11339697" cy="5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Реконструкция 3-х этажного здания для воинской части 5571 Национальной гвардии РК в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г.Алматы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изготовление и установка 5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блочно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-модульных зданий – 1 754,4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(1 228,1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91,5% - 1 123,7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793" y="2765419"/>
        <a:ext cx="11339697" cy="552640"/>
      </dsp:txXfrm>
    </dsp:sp>
    <dsp:sp modelId="{AF085000-0A96-48A5-AD6C-24D0970269C3}">
      <dsp:nvSpPr>
        <dsp:cNvPr id="0" name=""/>
        <dsp:cNvSpPr/>
      </dsp:nvSpPr>
      <dsp:spPr>
        <a:xfrm>
          <a:off x="0" y="3295971"/>
          <a:ext cx="552640" cy="552640"/>
        </a:xfrm>
        <a:prstGeom prst="ellipse">
          <a:avLst/>
        </a:prstGeom>
        <a:solidFill>
          <a:schemeClr val="accent5">
            <a:alpha val="50000"/>
            <a:hueOff val="-5515009"/>
            <a:satOff val="-7671"/>
            <a:lumOff val="-29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5568E50-D001-4671-ACDF-4A092F4040C1}">
      <dsp:nvSpPr>
        <dsp:cNvPr id="0" name=""/>
        <dsp:cNvSpPr/>
      </dsp:nvSpPr>
      <dsp:spPr>
        <a:xfrm>
          <a:off x="289793" y="3318060"/>
          <a:ext cx="11339697" cy="5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здания городского суда, ул. Шарипова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ул. Айтеке би – 4 549,8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(3 184,8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58,62% - 1 866,9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793" y="3318060"/>
        <a:ext cx="11339697" cy="552640"/>
      </dsp:txXfrm>
    </dsp:sp>
    <dsp:sp modelId="{B353EFE5-90EE-49B7-8BC0-D2715D476FFC}">
      <dsp:nvSpPr>
        <dsp:cNvPr id="0" name=""/>
        <dsp:cNvSpPr/>
      </dsp:nvSpPr>
      <dsp:spPr>
        <a:xfrm>
          <a:off x="0" y="3856359"/>
          <a:ext cx="552640" cy="552640"/>
        </a:xfrm>
        <a:prstGeom prst="ellipse">
          <a:avLst/>
        </a:prstGeom>
        <a:solidFill>
          <a:schemeClr val="accent5">
            <a:alpha val="50000"/>
            <a:hueOff val="-6434176"/>
            <a:satOff val="-8949"/>
            <a:lumOff val="-34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E4C0102-C61A-4D9D-9141-B882D81F48A5}">
      <dsp:nvSpPr>
        <dsp:cNvPr id="0" name=""/>
        <dsp:cNvSpPr/>
      </dsp:nvSpPr>
      <dsp:spPr>
        <a:xfrm>
          <a:off x="289793" y="3870700"/>
          <a:ext cx="11339697" cy="5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Реконструкция здания Департамента юстиции г. Алматы,  ул.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Зенкова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47 – 1 500,0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(1 050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79,86% - 838,5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793" y="3870700"/>
        <a:ext cx="11339697" cy="552640"/>
      </dsp:txXfrm>
    </dsp:sp>
    <dsp:sp modelId="{63ABD002-7A54-478F-ABB4-A623A6E300C5}">
      <dsp:nvSpPr>
        <dsp:cNvPr id="0" name=""/>
        <dsp:cNvSpPr/>
      </dsp:nvSpPr>
      <dsp:spPr>
        <a:xfrm>
          <a:off x="0" y="4413332"/>
          <a:ext cx="552640" cy="552640"/>
        </a:xfrm>
        <a:prstGeom prst="ellipse">
          <a:avLst/>
        </a:prstGeom>
        <a:solidFill>
          <a:schemeClr val="accent5">
            <a:alpha val="50000"/>
            <a:hueOff val="-7353344"/>
            <a:satOff val="-10228"/>
            <a:lumOff val="-39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ECCAA60-49DC-4BFF-B89E-906769627B2B}">
      <dsp:nvSpPr>
        <dsp:cNvPr id="0" name=""/>
        <dsp:cNvSpPr/>
      </dsp:nvSpPr>
      <dsp:spPr>
        <a:xfrm>
          <a:off x="289793" y="4423341"/>
          <a:ext cx="11339697" cy="552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Строительство нового здания (корпуса) Департамента КНБ РК по городу Алматы – 4 000,0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(2 800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ДМС – 83,9% - 2 349,2 млн. </a:t>
          </a:r>
          <a:r>
            <a:rPr lang="ru-RU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тнг</a:t>
          </a:r>
          <a:r>
            <a:rPr lang="ru-RU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.)</a:t>
          </a:r>
          <a:endParaRPr lang="aa-ET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9793" y="4423341"/>
        <a:ext cx="11339697" cy="552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5"/>
            <a:ext cx="5438140" cy="4466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943053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692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68" y="4715155"/>
            <a:ext cx="5438140" cy="4466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22683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529315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8131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1F71CB5-8F97-4458-88FE-3C1D988B3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5C59F-794F-42F4-A64D-681BC5375F26}" type="datetime1">
              <a:rPr lang="ru-RU"/>
              <a:pPr>
                <a:defRPr/>
              </a:pPr>
              <a:t>17.01.2023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34E1FB1-47EE-45BF-AC8E-FDC8772B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748531D-7CE8-4D12-B089-936E75251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369D0-9930-444C-BE1D-1246A1ED036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5532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5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6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3">
            <a:extLst>
              <a:ext uri="{FF2B5EF4-FFF2-40B4-BE49-F238E27FC236}">
                <a16:creationId xmlns:a16="http://schemas.microsoft.com/office/drawing/2014/main" xmlns="" id="{A212EF42-B9F8-4D87-AF01-DB3191820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7148" y="697457"/>
            <a:ext cx="3577700" cy="3240123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ru-RU" altLang="ru-RU" sz="1867"/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xmlns="" id="{AD57FC96-8E4A-4456-81C3-53AD02BE6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2116" y="4350726"/>
            <a:ext cx="964776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Реализуемые проекты на 2023 год </a:t>
            </a:r>
          </a:p>
          <a:p>
            <a:pPr algn="ctr">
              <a:defRPr/>
            </a:pPr>
            <a:r>
              <a:rPr lang="ru-RU" alt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КГУ «УПРАВЛЕНИЕ СТРОИТЕЛЬСТВА ГОРОДА АЛМАТЫ»</a:t>
            </a:r>
            <a:endParaRPr lang="ru-RU" alt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xmlns="" id="{00886F6E-2AE2-430B-BDA2-C4596B0BE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7283" y="6364447"/>
            <a:ext cx="27574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Алматы 2022 год</a:t>
            </a: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xmlns="" id="{97084A6D-6B60-4FDB-9484-46191E2618AB}"/>
              </a:ext>
            </a:extLst>
          </p:cNvPr>
          <p:cNvCxnSpPr>
            <a:cxnSpLocks/>
          </p:cNvCxnSpPr>
          <p:nvPr/>
        </p:nvCxnSpPr>
        <p:spPr>
          <a:xfrm>
            <a:off x="2358499" y="5086527"/>
            <a:ext cx="7474998" cy="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16CC51DF-0CB5-4628-AEFE-6F991E2F3671}"/>
              </a:ext>
            </a:extLst>
          </p:cNvPr>
          <p:cNvCxnSpPr>
            <a:cxnSpLocks/>
          </p:cNvCxnSpPr>
          <p:nvPr/>
        </p:nvCxnSpPr>
        <p:spPr>
          <a:xfrm>
            <a:off x="4777806" y="6703001"/>
            <a:ext cx="263638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xmlns="" id="{E3B61BD0-A08F-DD3D-B96B-6E6569237E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7146241"/>
              </p:ext>
            </p:extLst>
          </p:nvPr>
        </p:nvGraphicFramePr>
        <p:xfrm>
          <a:off x="295182" y="1596630"/>
          <a:ext cx="11729178" cy="4802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2995563-272C-0925-5BF2-EB5213C449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7580" y="458986"/>
            <a:ext cx="11699238" cy="1371719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7A0E24C4-06FD-4B88-9D1F-AF0D5A44725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85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221C6FA-4BBC-4255-B8C1-7939244944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D221C6FA-4BBC-4255-B8C1-7939244944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D221C6FA-4BBC-4255-B8C1-7939244944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25DDFF-F344-433C-AC48-37B2F5DD1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dgm id="{FE25DDFF-F344-433C-AC48-37B2F5DD1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FE25DDFF-F344-433C-AC48-37B2F5DD1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AFA8EE-A348-48E1-A244-36F855EE8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43AFA8EE-A348-48E1-A244-36F855EE8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graphicEl>
                                              <a:dgm id="{43AFA8EE-A348-48E1-A244-36F855EE8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88A54B3-4245-4DB7-A693-8AFD475FB9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dgm id="{588A54B3-4245-4DB7-A693-8AFD475FB9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graphicEl>
                                              <a:dgm id="{588A54B3-4245-4DB7-A693-8AFD475FB9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2FA86B9-E358-4F3B-B38F-30D0C4FC09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graphicEl>
                                              <a:dgm id="{62FA86B9-E358-4F3B-B38F-30D0C4FC09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graphicEl>
                                              <a:dgm id="{62FA86B9-E358-4F3B-B38F-30D0C4FC09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DEE5AEC-5E4F-4738-8545-249832825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graphicEl>
                                              <a:dgm id="{5DEE5AEC-5E4F-4738-8545-249832825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graphicEl>
                                              <a:dgm id="{5DEE5AEC-5E4F-4738-8545-249832825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D26E385-6252-426E-B06B-FF678F5D3F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graphicEl>
                                              <a:dgm id="{1D26E385-6252-426E-B06B-FF678F5D3F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1D26E385-6252-426E-B06B-FF678F5D3F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C266EB-E85D-4869-8D3D-55737012AE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graphicEl>
                                              <a:dgm id="{F0C266EB-E85D-4869-8D3D-55737012AE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graphicEl>
                                              <a:dgm id="{F0C266EB-E85D-4869-8D3D-55737012AE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84782EA-0D48-4E7A-9444-517CA61A2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graphicEl>
                                              <a:dgm id="{984782EA-0D48-4E7A-9444-517CA61A2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graphicEl>
                                              <a:dgm id="{984782EA-0D48-4E7A-9444-517CA61A22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96B261-FA7D-460A-B3CD-AACC210ACE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graphicEl>
                                              <a:dgm id="{8E96B261-FA7D-460A-B3CD-AACC210ACE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graphicEl>
                                              <a:dgm id="{8E96B261-FA7D-460A-B3CD-AACC210ACE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015D0A6-2CD6-4F52-9803-B28D4C2BD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graphicEl>
                                              <a:dgm id="{1015D0A6-2CD6-4F52-9803-B28D4C2BD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graphicEl>
                                              <a:dgm id="{1015D0A6-2CD6-4F52-9803-B28D4C2BD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6A48235-D4E3-4EB7-8057-0804D2CCC7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graphicEl>
                                              <a:dgm id="{76A48235-D4E3-4EB7-8057-0804D2CCC7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graphicEl>
                                              <a:dgm id="{76A48235-D4E3-4EB7-8057-0804D2CCC7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62C2335-01BE-4D7F-8D0B-C1DC8BC6BF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graphicEl>
                                              <a:dgm id="{062C2335-01BE-4D7F-8D0B-C1DC8BC6BF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graphicEl>
                                              <a:dgm id="{062C2335-01BE-4D7F-8D0B-C1DC8BC6BF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BAD8715-6A06-457B-8A5E-E2779B6DEE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graphicEl>
                                              <a:dgm id="{6BAD8715-6A06-457B-8A5E-E2779B6DEE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graphicEl>
                                              <a:dgm id="{6BAD8715-6A06-457B-8A5E-E2779B6DEE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AB35F6-DD8E-40D3-AB4A-D161B5977E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graphicEl>
                                              <a:dgm id="{96AB35F6-DD8E-40D3-AB4A-D161B5977E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graphicEl>
                                              <a:dgm id="{96AB35F6-DD8E-40D3-AB4A-D161B5977E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99C1F39-9209-47CD-810B-00910E88EE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">
                                            <p:graphicEl>
                                              <a:dgm id="{699C1F39-9209-47CD-810B-00910E88EE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graphicEl>
                                              <a:dgm id="{699C1F39-9209-47CD-810B-00910E88EE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2849DC2-7C55-4A85-A0CA-0500CBE91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>
                                            <p:graphicEl>
                                              <a:dgm id="{62849DC2-7C55-4A85-A0CA-0500CBE91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">
                                            <p:graphicEl>
                                              <a:dgm id="{62849DC2-7C55-4A85-A0CA-0500CBE91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CBFAE72-2AE0-44C0-85B7-E93752DA24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graphicEl>
                                              <a:dgm id="{1CBFAE72-2AE0-44C0-85B7-E93752DA24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">
                                            <p:graphicEl>
                                              <a:dgm id="{1CBFAE72-2AE0-44C0-85B7-E93752DA24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E1FAC4-70B8-4579-8EC9-551BFF8FBB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">
                                            <p:graphicEl>
                                              <a:dgm id="{1BE1FAC4-70B8-4579-8EC9-551BFF8FBB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">
                                            <p:graphicEl>
                                              <a:dgm id="{1BE1FAC4-70B8-4579-8EC9-551BFF8FBB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500"/>
                            </p:stCondLst>
                            <p:childTnLst>
                              <p:par>
                                <p:cTn id="10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F65BC2B-81B7-4103-B460-64ED6BEE8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">
                                            <p:graphicEl>
                                              <a:dgm id="{6F65BC2B-81B7-4103-B460-64ED6BEE8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">
                                            <p:graphicEl>
                                              <a:dgm id="{6F65BC2B-81B7-4103-B460-64ED6BEE8F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BD4DF4-3767-40ED-9047-A55B1F5AC8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">
                                            <p:graphicEl>
                                              <a:dgm id="{E7BD4DF4-3767-40ED-9047-A55B1F5AC8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">
                                            <p:graphicEl>
                                              <a:dgm id="{E7BD4DF4-3767-40ED-9047-A55B1F5AC8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142C951-4EB1-4273-85AD-9259E15D7F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">
                                            <p:graphicEl>
                                              <a:dgm id="{0142C951-4EB1-4273-85AD-9259E15D7F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">
                                            <p:graphicEl>
                                              <a:dgm id="{0142C951-4EB1-4273-85AD-9259E15D7F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60D90B-8373-47F7-B879-F844EB4495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">
                                            <p:graphicEl>
                                              <a:dgm id="{3260D90B-8373-47F7-B879-F844EB4495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">
                                            <p:graphicEl>
                                              <a:dgm id="{3260D90B-8373-47F7-B879-F844EB4495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473BD40-E3AE-42AD-AE10-EE1A54BF1A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">
                                            <p:graphicEl>
                                              <a:dgm id="{4473BD40-E3AE-42AD-AE10-EE1A54BF1A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">
                                            <p:graphicEl>
                                              <a:dgm id="{4473BD40-E3AE-42AD-AE10-EE1A54BF1A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AB7D9D-91B1-47DC-B6C9-68D32BC378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">
                                            <p:graphicEl>
                                              <a:dgm id="{83AB7D9D-91B1-47DC-B6C9-68D32BC378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">
                                            <p:graphicEl>
                                              <a:dgm id="{83AB7D9D-91B1-47DC-B6C9-68D32BC378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 descr="Perbup No. 49/2019 – Road Map Reformasi Birokrasi di Lingkungan ..."/>
          <p:cNvSpPr/>
          <p:nvPr/>
        </p:nvSpPr>
        <p:spPr>
          <a:xfrm>
            <a:off x="207433" y="-143933"/>
            <a:ext cx="4065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 descr="Perbup No. 49/2019 – Road Map Reformasi Birokrasi di Lingkungan ..."/>
          <p:cNvSpPr/>
          <p:nvPr/>
        </p:nvSpPr>
        <p:spPr>
          <a:xfrm>
            <a:off x="207433" y="-143933"/>
            <a:ext cx="4065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221624" y="5133430"/>
            <a:ext cx="7970376" cy="1198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Выделенная сумма на 25 проектов – 37 млрд. тенге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материалов и оборудования – 26,1 млрд. тенге</a:t>
            </a:r>
          </a:p>
          <a:p>
            <a:pPr algn="ctr">
              <a:buSzPts val="2100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(ДМС – 23,9 млрд.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91,5%)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xmlns="" id="{266D717A-3330-BBF3-C1CB-625CE2EC99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6180928"/>
              </p:ext>
            </p:extLst>
          </p:nvPr>
        </p:nvGraphicFramePr>
        <p:xfrm>
          <a:off x="205341" y="1094379"/>
          <a:ext cx="11781317" cy="5477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B6D95F5-02BB-4E96-9502-A8DCD8DFA409}"/>
              </a:ext>
            </a:extLst>
          </p:cNvPr>
          <p:cNvSpPr/>
          <p:nvPr/>
        </p:nvSpPr>
        <p:spPr>
          <a:xfrm>
            <a:off x="3048000" y="3059668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9B5F4B9A-CAC8-9A9C-719C-69BF6B5319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98397" y="160867"/>
            <a:ext cx="5755123" cy="85961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3168DED7-B2BE-3DFF-8FD9-A5B331E0B8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98397" y="4893512"/>
            <a:ext cx="1677954" cy="1677954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139CC4F7-D347-45A2-8B47-1D306AB5B99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82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BB6A66E-C3F6-4CB9-9A61-FDF4B7BA76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6BB6A66E-C3F6-4CB9-9A61-FDF4B7BA76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FFCC892-9EBF-4EDE-89C6-F2963918C5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">
                                            <p:graphicEl>
                                              <a:dgm id="{9FFCC892-9EBF-4EDE-89C6-F2963918C5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3D788ED-741F-43C7-8C95-CFA8F4D33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D3D788ED-741F-43C7-8C95-CFA8F4D332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84AFFC1-D953-4B43-98FE-3471B4D8DE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">
                                            <p:graphicEl>
                                              <a:dgm id="{184AFFC1-D953-4B43-98FE-3471B4D8DE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898C75B-CAB4-4697-B958-935F476F4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6898C75B-CAB4-4697-B958-935F476F43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FF5D8FB-7276-41D2-A0C5-C709D0F82C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dgm id="{8FF5D8FB-7276-41D2-A0C5-C709D0F82C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8CDA622-55C7-42DE-A4BD-1FE026034C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6">
                                            <p:graphicEl>
                                              <a:dgm id="{C8CDA622-55C7-42DE-A4BD-1FE026034C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8067D03-1B29-4946-AF10-245447BC84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6">
                                            <p:graphicEl>
                                              <a:dgm id="{F8067D03-1B29-4946-AF10-245447BC84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CD53FC4-1FB8-49BA-A25A-6BECE8DB8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6">
                                            <p:graphicEl>
                                              <a:dgm id="{DCD53FC4-1FB8-49BA-A25A-6BECE8DB87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9E49990-3C1D-45D6-AF0B-6BFA6D2734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6">
                                            <p:graphicEl>
                                              <a:dgm id="{D9E49990-3C1D-45D6-AF0B-6BFA6D2734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CEC313D-CF74-4BF7-800D-5BD903C70C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6">
                                            <p:graphicEl>
                                              <a:dgm id="{3CEC313D-CF74-4BF7-800D-5BD903C70C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B503C34-ABDC-4235-B839-61FEF772BA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6">
                                            <p:graphicEl>
                                              <a:dgm id="{5B503C34-ABDC-4235-B839-61FEF772BA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25873DA-C4FA-46D3-8D28-7650A44321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">
                                            <p:graphicEl>
                                              <a:dgm id="{B25873DA-C4FA-46D3-8D28-7650A44321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86CCCC4-E947-4091-A74B-F2CD80B2BE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6">
                                            <p:graphicEl>
                                              <a:dgm id="{286CCCC4-E947-4091-A74B-F2CD80B2BE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7479CFC-FB76-4563-8AFB-20B83593A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6">
                                            <p:graphicEl>
                                              <a:dgm id="{47479CFC-FB76-4563-8AFB-20B83593A9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5422180-B6AE-4B37-8C60-A4AD7057FC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6">
                                            <p:graphicEl>
                                              <a:dgm id="{F5422180-B6AE-4B37-8C60-A4AD7057FC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BCD5345-4E8E-4760-9F82-36D41D9A2E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6">
                                            <p:graphicEl>
                                              <a:dgm id="{ABCD5345-4E8E-4760-9F82-36D41D9A2E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3716DC21-D84D-40BD-465F-3B2264DF2E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7531570"/>
              </p:ext>
            </p:extLst>
          </p:nvPr>
        </p:nvGraphicFramePr>
        <p:xfrm>
          <a:off x="656060" y="727457"/>
          <a:ext cx="10415746" cy="5994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6671C76-4E0F-5C59-84E9-AC9B9FDA5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8438" y="-67131"/>
            <a:ext cx="5755123" cy="859611"/>
          </a:xfrm>
          <a:prstGeom prst="rect">
            <a:avLst/>
          </a:prstGeom>
        </p:spPr>
      </p:pic>
      <p:sp>
        <p:nvSpPr>
          <p:cNvPr id="9" name="Google Shape;87;p1">
            <a:extLst>
              <a:ext uri="{FF2B5EF4-FFF2-40B4-BE49-F238E27FC236}">
                <a16:creationId xmlns:a16="http://schemas.microsoft.com/office/drawing/2014/main" xmlns="" id="{4B4D696C-AC43-75D0-4E28-37235BFAC81A}"/>
              </a:ext>
            </a:extLst>
          </p:cNvPr>
          <p:cNvSpPr txBox="1"/>
          <p:nvPr/>
        </p:nvSpPr>
        <p:spPr>
          <a:xfrm>
            <a:off x="6667571" y="4795900"/>
            <a:ext cx="5265349" cy="1822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Выделенная сумма на 25 проектов – 37 млрд. тенге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материалов и оборудования – 26,1 млрд. тенге</a:t>
            </a:r>
          </a:p>
          <a:p>
            <a:pPr algn="ctr">
              <a:buSzPts val="2100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(ДМС – 23,9 млрд.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91,5%)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EA68FA20-8F8E-400D-9E6E-3DE34FD2C66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79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FCFE326-21D4-4887-A634-0E1DD3F54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5FCFE326-21D4-4887-A634-0E1DD3F54A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7E8B318-DC5A-4434-B248-A5B9412EEE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">
                                            <p:graphicEl>
                                              <a:dgm id="{87E8B318-DC5A-4434-B248-A5B9412EEE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47EFD48-7F03-4749-B2D9-74D52FDCE4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A47EFD48-7F03-4749-B2D9-74D52FDCE4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0EA1812-EF7E-47B8-9F5D-EDB5D2E6A4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7">
                                            <p:graphicEl>
                                              <a:dgm id="{B0EA1812-EF7E-47B8-9F5D-EDB5D2E6A4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1E53279-9B2C-4A06-97C9-1C072C3B10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>
                                            <p:graphicEl>
                                              <a:dgm id="{81E53279-9B2C-4A06-97C9-1C072C3B10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556FCAB-C335-4850-9326-11BF5A837E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8556FCAB-C335-4850-9326-11BF5A837E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50B000C-C80E-4C6E-9112-51697249CA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7">
                                            <p:graphicEl>
                                              <a:dgm id="{650B000C-C80E-4C6E-9112-51697249CA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6F5C12F-43CF-4227-A262-B9B9153D3F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7">
                                            <p:graphicEl>
                                              <a:dgm id="{C6F5C12F-43CF-4227-A262-B9B9153D3F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4BEA995-0F92-4237-BACF-D97068F047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7">
                                            <p:graphicEl>
                                              <a:dgm id="{D4BEA995-0F92-4237-BACF-D97068F047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3ABF834-B8D8-4832-B365-1A9A740042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7">
                                            <p:graphicEl>
                                              <a:dgm id="{B3ABF834-B8D8-4832-B365-1A9A740042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362F78A-1A83-4D91-9FA9-7F64BBE29D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7">
                                            <p:graphicEl>
                                              <a:dgm id="{7362F78A-1A83-4D91-9FA9-7F64BBE29D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8A4C9C3-0A17-457C-A6E2-7ACAB2CA6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7">
                                            <p:graphicEl>
                                              <a:dgm id="{48A4C9C3-0A17-457C-A6E2-7ACAB2CA64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9CAAE76-F017-4866-8BAC-D143F79A0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7">
                                            <p:graphicEl>
                                              <a:dgm id="{29CAAE76-F017-4866-8BAC-D143F79A0C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E71A169-1948-48E2-986E-63A314BCED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7">
                                            <p:graphicEl>
                                              <a:dgm id="{6E71A169-1948-48E2-986E-63A314BCED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3DE50F9-E6B7-4BE1-ACED-A2D340EA3D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7">
                                            <p:graphicEl>
                                              <a:dgm id="{A3DE50F9-E6B7-4BE1-ACED-A2D340EA3D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5DDE9DCA-ED90-60ED-4510-E81B70D58E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5000963"/>
              </p:ext>
            </p:extLst>
          </p:nvPr>
        </p:nvGraphicFramePr>
        <p:xfrm>
          <a:off x="289560" y="773191"/>
          <a:ext cx="11612880" cy="5765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720B6F6-541C-A073-0983-B41176D4A6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3096" y="-21411"/>
            <a:ext cx="5755123" cy="859611"/>
          </a:xfrm>
          <a:prstGeom prst="rect">
            <a:avLst/>
          </a:prstGeom>
        </p:spPr>
      </p:pic>
      <p:sp>
        <p:nvSpPr>
          <p:cNvPr id="7" name="Google Shape;87;p1">
            <a:extLst>
              <a:ext uri="{FF2B5EF4-FFF2-40B4-BE49-F238E27FC236}">
                <a16:creationId xmlns:a16="http://schemas.microsoft.com/office/drawing/2014/main" xmlns="" id="{B686DDFC-D2FC-E67F-C1EE-198F691D1875}"/>
              </a:ext>
            </a:extLst>
          </p:cNvPr>
          <p:cNvSpPr txBox="1"/>
          <p:nvPr/>
        </p:nvSpPr>
        <p:spPr>
          <a:xfrm>
            <a:off x="7886771" y="4857163"/>
            <a:ext cx="4137589" cy="1822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Выделенная сумма на 25 проектов – 37 млрд. тенге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материалов и оборудования – 26,1 млрд. тенге</a:t>
            </a:r>
          </a:p>
          <a:p>
            <a:pPr algn="ctr">
              <a:buSzPts val="2100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(ДМС – 23,9 млрд.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91,5%)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E688639E-3E67-47BB-9518-B4874A52A73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283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DCEF093C-6AA3-7C1F-C8C5-D3C190C62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1070717"/>
              </p:ext>
            </p:extLst>
          </p:nvPr>
        </p:nvGraphicFramePr>
        <p:xfrm>
          <a:off x="618408" y="243367"/>
          <a:ext cx="10955180" cy="5889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985CA23C-99F5-4BA8-B392-74C4C73073CA}"/>
              </a:ext>
            </a:extLst>
          </p:cNvPr>
          <p:cNvSpPr/>
          <p:nvPr/>
        </p:nvSpPr>
        <p:spPr>
          <a:xfrm>
            <a:off x="980145" y="5954814"/>
            <a:ext cx="102317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ts val="2100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Выделенная сумма на 9 проектов – 6,0 млрд. тенге. Стоимость материалов и оборудования – 4,0 млрд. тенге. (ДМС – 3,1 млрд.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77,5%)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4541359-EAC9-4851-6DCA-C5BD3F3F2F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51461" y="0"/>
            <a:ext cx="6889077" cy="908383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2E250307-24F6-4564-B673-2EBF8C9A24A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715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695A9EA6-69F5-4B66-4F77-DB8FE6DE22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9371636"/>
              </p:ext>
            </p:extLst>
          </p:nvPr>
        </p:nvGraphicFramePr>
        <p:xfrm>
          <a:off x="3112167" y="336884"/>
          <a:ext cx="10234865" cy="6521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599BD41-F02F-D6C5-7FA4-854FB52E1E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8893" y="35620"/>
            <a:ext cx="6889077" cy="908383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56D706F7-43AB-4C3C-9928-DC20B292B9EF}"/>
              </a:ext>
            </a:extLst>
          </p:cNvPr>
          <p:cNvSpPr/>
          <p:nvPr/>
        </p:nvSpPr>
        <p:spPr>
          <a:xfrm>
            <a:off x="306376" y="2459504"/>
            <a:ext cx="47468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ts val="2100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Выделенная сумма на 9 проектов – 6,0 млрд. тенге. </a:t>
            </a:r>
          </a:p>
          <a:p>
            <a:pPr lvl="0" algn="ctr">
              <a:buSzPts val="2100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материалов и оборудования – 4,0 млрд. тенге. </a:t>
            </a:r>
          </a:p>
          <a:p>
            <a:pPr lvl="0" algn="ctr">
              <a:buSzPts val="2100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(ДМС – 3,1 млрд.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77,5%)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19B3E04D-0FC9-4E4A-98FE-2E604C791EA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59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E37AEC7-FEE0-4A7E-99F9-B47A1F9F65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8E37AEC7-FEE0-4A7E-99F9-B47A1F9F65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902BBF-2037-43F4-BCA4-318CC325B5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00902BBF-2037-43F4-BCA4-318CC325B5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178CB9F-1B8B-47F6-BC4C-8D81BD3B81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7178CB9F-1B8B-47F6-BC4C-8D81BD3B81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E8196C5-46E5-43A5-9A12-08AD68E2B8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DE8196C5-46E5-43A5-9A12-08AD68E2B8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A02F09C-114D-49AD-8C36-0989E954C1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9A02F09C-114D-49AD-8C36-0989E954C1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xmlns="" id="{E31FF772-E045-2C23-AB01-39D08EEE49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9141560"/>
              </p:ext>
            </p:extLst>
          </p:nvPr>
        </p:nvGraphicFramePr>
        <p:xfrm>
          <a:off x="272715" y="1718328"/>
          <a:ext cx="11919285" cy="4978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8A61C88-210E-418A-9864-21E66B000E71}"/>
              </a:ext>
            </a:extLst>
          </p:cNvPr>
          <p:cNvSpPr/>
          <p:nvPr/>
        </p:nvSpPr>
        <p:spPr>
          <a:xfrm>
            <a:off x="136357" y="858717"/>
            <a:ext cx="119192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ts val="2100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Выделенная сумма на 9 проектов – 16,5 млрд. тенге. Стоимость материалов и оборудования – 11,5 млрд. тенге. (ДМС – 8,9 млрд.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77,4%)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5E061D3-6F8A-7125-0C83-1571568D14C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19539" y="142885"/>
            <a:ext cx="4352921" cy="859611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A6C3BA82-A6D9-4295-AAAE-E14749AD24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74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6B468D7-ADD3-410B-B1F6-262E018E5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graphicEl>
                                              <a:dgm id="{56B468D7-ADD3-410B-B1F6-262E018E5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graphicEl>
                                              <a:dgm id="{56B468D7-ADD3-410B-B1F6-262E018E5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B0CC4E2-8671-45D3-A121-84CB647BFF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graphicEl>
                                              <a:dgm id="{5B0CC4E2-8671-45D3-A121-84CB647BFF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graphicEl>
                                              <a:dgm id="{5B0CC4E2-8671-45D3-A121-84CB647BFF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2FE7D45-78CD-4234-A52A-F7AAE16375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graphicEl>
                                              <a:dgm id="{92FE7D45-78CD-4234-A52A-F7AAE16375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graphicEl>
                                              <a:dgm id="{92FE7D45-78CD-4234-A52A-F7AAE16375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101215B-C234-481C-AAF2-4F531B90A9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graphicEl>
                                              <a:dgm id="{B101215B-C234-481C-AAF2-4F531B90A9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graphicEl>
                                              <a:dgm id="{B101215B-C234-481C-AAF2-4F531B90A9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491E834-0972-4273-9BA9-DF7BD532E7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graphicEl>
                                              <a:dgm id="{5491E834-0972-4273-9BA9-DF7BD532E7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graphicEl>
                                              <a:dgm id="{5491E834-0972-4273-9BA9-DF7BD532E7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0137099-E10A-44F5-8236-51E12E3D66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graphicEl>
                                              <a:dgm id="{00137099-E10A-44F5-8236-51E12E3D66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graphicEl>
                                              <a:dgm id="{00137099-E10A-44F5-8236-51E12E3D66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0A82EDA-F0A0-4A27-B121-377E0B17C1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graphicEl>
                                              <a:dgm id="{70A82EDA-F0A0-4A27-B121-377E0B17C1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graphicEl>
                                              <a:dgm id="{70A82EDA-F0A0-4A27-B121-377E0B17C1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F57D88D-4C29-438B-B9D8-3029AA1351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graphicEl>
                                              <a:dgm id="{AF57D88D-4C29-438B-B9D8-3029AA1351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graphicEl>
                                              <a:dgm id="{AF57D88D-4C29-438B-B9D8-3029AA1351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89A7186-87BE-4B68-BBF7-20A5963086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>
                                            <p:graphicEl>
                                              <a:dgm id="{289A7186-87BE-4B68-BBF7-20A5963086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>
                                            <p:graphicEl>
                                              <a:dgm id="{289A7186-87BE-4B68-BBF7-20A5963086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F6EEB7D-75BB-49E6-98C6-9CB3922FD3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graphicEl>
                                              <a:dgm id="{6F6EEB7D-75BB-49E6-98C6-9CB3922FD3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>
                                            <p:graphicEl>
                                              <a:dgm id="{6F6EEB7D-75BB-49E6-98C6-9CB3922FD3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7D0BDEB-A959-452C-BF2F-31490C4DE4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graphicEl>
                                              <a:dgm id="{77D0BDEB-A959-452C-BF2F-31490C4DE4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>
                                            <p:graphicEl>
                                              <a:dgm id="{77D0BDEB-A959-452C-BF2F-31490C4DE4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C80D27B-F3F9-4E1C-832D-C04592E24E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graphicEl>
                                              <a:dgm id="{FC80D27B-F3F9-4E1C-832D-C04592E24E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>
                                            <p:graphicEl>
                                              <a:dgm id="{FC80D27B-F3F9-4E1C-832D-C04592E24E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F085000-0A96-48A5-AD6C-24D0970269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graphicEl>
                                              <a:dgm id="{AF085000-0A96-48A5-AD6C-24D0970269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graphicEl>
                                              <a:dgm id="{AF085000-0A96-48A5-AD6C-24D0970269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5568E50-D001-4671-ACDF-4A092F404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">
                                            <p:graphicEl>
                                              <a:dgm id="{B5568E50-D001-4671-ACDF-4A092F404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>
                                            <p:graphicEl>
                                              <a:dgm id="{B5568E50-D001-4671-ACDF-4A092F404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353EFE5-90EE-49B7-8BC0-D2715D476F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">
                                            <p:graphicEl>
                                              <a:dgm id="{B353EFE5-90EE-49B7-8BC0-D2715D476F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">
                                            <p:graphicEl>
                                              <a:dgm id="{B353EFE5-90EE-49B7-8BC0-D2715D476F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E4C0102-C61A-4D9D-9141-B882D81F48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">
                                            <p:graphicEl>
                                              <a:dgm id="{FE4C0102-C61A-4D9D-9141-B882D81F48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>
                                            <p:graphicEl>
                                              <a:dgm id="{FE4C0102-C61A-4D9D-9141-B882D81F48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3ABD002-7A54-478F-ABB4-A623A6E300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">
                                            <p:graphicEl>
                                              <a:dgm id="{63ABD002-7A54-478F-ABB4-A623A6E300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">
                                            <p:graphicEl>
                                              <a:dgm id="{63ABD002-7A54-478F-ABB4-A623A6E300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ECCAA60-49DC-4BFF-B89E-906769627B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">
                                            <p:graphicEl>
                                              <a:dgm id="{5ECCAA60-49DC-4BFF-B89E-906769627B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">
                                            <p:graphicEl>
                                              <a:dgm id="{5ECCAA60-49DC-4BFF-B89E-906769627B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5D857630-951C-472D-B6BF-03EFC8E4B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883598"/>
              </p:ext>
            </p:extLst>
          </p:nvPr>
        </p:nvGraphicFramePr>
        <p:xfrm>
          <a:off x="909851" y="693497"/>
          <a:ext cx="10372296" cy="5960745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486848">
                  <a:extLst>
                    <a:ext uri="{9D8B030D-6E8A-4147-A177-3AD203B41FA5}">
                      <a16:colId xmlns:a16="http://schemas.microsoft.com/office/drawing/2014/main" xmlns="" val="3023224348"/>
                    </a:ext>
                  </a:extLst>
                </a:gridCol>
                <a:gridCol w="5638412">
                  <a:extLst>
                    <a:ext uri="{9D8B030D-6E8A-4147-A177-3AD203B41FA5}">
                      <a16:colId xmlns:a16="http://schemas.microsoft.com/office/drawing/2014/main" xmlns="" val="2900357718"/>
                    </a:ext>
                  </a:extLst>
                </a:gridCol>
                <a:gridCol w="1387647">
                  <a:extLst>
                    <a:ext uri="{9D8B030D-6E8A-4147-A177-3AD203B41FA5}">
                      <a16:colId xmlns:a16="http://schemas.microsoft.com/office/drawing/2014/main" xmlns="" val="3595935113"/>
                    </a:ext>
                  </a:extLst>
                </a:gridCol>
                <a:gridCol w="1811735">
                  <a:extLst>
                    <a:ext uri="{9D8B030D-6E8A-4147-A177-3AD203B41FA5}">
                      <a16:colId xmlns:a16="http://schemas.microsoft.com/office/drawing/2014/main" xmlns="" val="2502114177"/>
                    </a:ext>
                  </a:extLst>
                </a:gridCol>
                <a:gridCol w="1047654">
                  <a:extLst>
                    <a:ext uri="{9D8B030D-6E8A-4147-A177-3AD203B41FA5}">
                      <a16:colId xmlns:a16="http://schemas.microsoft.com/office/drawing/2014/main" xmlns="" val="360812917"/>
                    </a:ext>
                  </a:extLst>
                </a:gridCol>
              </a:tblGrid>
              <a:tr h="263750">
                <a:tc>
                  <a:txBody>
                    <a:bodyPr/>
                    <a:lstStyle/>
                    <a:p>
                      <a:pPr algn="ctr" fontAlgn="b"/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млн.тг</a:t>
                      </a:r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251381452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материалов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 изм.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18149200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Мебель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16 371</a:t>
                      </a:r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3 863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51173935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Бетоны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180 200</a:t>
                      </a:r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3 803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01057386"/>
                  </a:ext>
                </a:extLst>
              </a:tr>
              <a:tr h="252993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Окна, двери застекленные и их рамы из пластмасс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пог.м.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34 400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3 371</a:t>
                      </a:r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668169214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Бетонные изделия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40 700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2 766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87724823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Металлопрокат (уголки, арматура, швеллеры)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5 549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2 641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16356297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Металлоконструкции строительные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4 236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2 229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458042961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Кабели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км.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1 922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2858174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Краски и лаки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150 726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1 868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86589199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Радиаторы стальные и чугунные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21 080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1 727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762809436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Аппаратура осветительная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3 938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1 682</a:t>
                      </a:r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30429748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Трубы из пластмасс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209 702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1 679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73103165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Лифты и подъемное оборудование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1 668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68500271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Лесоматериалы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54 938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1 648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119836447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Теплоизоляционные плиты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68 709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1 430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743830555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Кровельные </a:t>
                      </a:r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2 298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1 365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60090271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Трубы стальные и чугунные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10 973</a:t>
                      </a:r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1 164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83631430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Монтажные и электроустановочные материалы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16 834</a:t>
                      </a:r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1 109</a:t>
                      </a:r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145916967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Вентиляторы и кондиционеры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шт.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671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938</a:t>
                      </a:r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0346912"/>
                  </a:ext>
                </a:extLst>
              </a:tr>
              <a:tr h="263750">
                <a:tc>
                  <a:txBody>
                    <a:bodyPr/>
                    <a:lstStyle/>
                    <a:p>
                      <a:pPr algn="l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aa-ET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aa-ET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36 870</a:t>
                      </a:r>
                      <a:endParaRPr lang="aa-ET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33726663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BFA2AD7-0F59-D2FD-6B1E-AE5C8850E3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676" y="71651"/>
            <a:ext cx="11156647" cy="621846"/>
          </a:xfrm>
          <a:prstGeom prst="rect">
            <a:avLst/>
          </a:prstGeom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CAF42801-D406-479D-9D32-6FB8198D70A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7526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3846</TotalTime>
  <Words>1895</Words>
  <Application>Microsoft Office PowerPoint</Application>
  <PresentationFormat>Широкоэкранный</PresentationFormat>
  <Paragraphs>184</Paragraphs>
  <Slides>9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Жиентаев Максат Кайсабекович</cp:lastModifiedBy>
  <cp:revision>196</cp:revision>
  <cp:lastPrinted>2022-11-28T14:01:47Z</cp:lastPrinted>
  <dcterms:created xsi:type="dcterms:W3CDTF">2020-07-09T03:48:59Z</dcterms:created>
  <dcterms:modified xsi:type="dcterms:W3CDTF">2023-01-17T10:01:30Z</dcterms:modified>
</cp:coreProperties>
</file>