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35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846B-29E8-4AB3-AA5F-DB2B07AE8332}" type="datetimeFigureOut">
              <a:rPr lang="ru-RU" smtClean="0"/>
              <a:t>26/09/24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9619-26AE-4C4F-827D-654F3788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7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846B-29E8-4AB3-AA5F-DB2B07AE8332}" type="datetimeFigureOut">
              <a:rPr lang="ru-RU" smtClean="0"/>
              <a:t>26/09/24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9619-26AE-4C4F-827D-654F3788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6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846B-29E8-4AB3-AA5F-DB2B07AE8332}" type="datetimeFigureOut">
              <a:rPr lang="ru-RU" smtClean="0"/>
              <a:t>26/09/24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9619-26AE-4C4F-827D-654F3788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6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846B-29E8-4AB3-AA5F-DB2B07AE8332}" type="datetimeFigureOut">
              <a:rPr lang="ru-RU" smtClean="0"/>
              <a:t>26/09/24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9619-26AE-4C4F-827D-654F3788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3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846B-29E8-4AB3-AA5F-DB2B07AE8332}" type="datetimeFigureOut">
              <a:rPr lang="ru-RU" smtClean="0"/>
              <a:t>26/09/24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9619-26AE-4C4F-827D-654F3788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5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846B-29E8-4AB3-AA5F-DB2B07AE8332}" type="datetimeFigureOut">
              <a:rPr lang="ru-RU" smtClean="0"/>
              <a:t>26/09/24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9619-26AE-4C4F-827D-654F3788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1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846B-29E8-4AB3-AA5F-DB2B07AE8332}" type="datetimeFigureOut">
              <a:rPr lang="ru-RU" smtClean="0"/>
              <a:t>26/09/24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9619-26AE-4C4F-827D-654F3788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9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846B-29E8-4AB3-AA5F-DB2B07AE8332}" type="datetimeFigureOut">
              <a:rPr lang="ru-RU" smtClean="0"/>
              <a:t>26/09/24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9619-26AE-4C4F-827D-654F3788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3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846B-29E8-4AB3-AA5F-DB2B07AE8332}" type="datetimeFigureOut">
              <a:rPr lang="ru-RU" smtClean="0"/>
              <a:t>26/09/24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9619-26AE-4C4F-827D-654F3788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6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846B-29E8-4AB3-AA5F-DB2B07AE8332}" type="datetimeFigureOut">
              <a:rPr lang="ru-RU" smtClean="0"/>
              <a:t>26/09/24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9619-26AE-4C4F-827D-654F3788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5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846B-29E8-4AB3-AA5F-DB2B07AE8332}" type="datetimeFigureOut">
              <a:rPr lang="ru-RU" smtClean="0"/>
              <a:t>26/09/24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9619-26AE-4C4F-827D-654F3788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8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E846B-29E8-4AB3-AA5F-DB2B07AE8332}" type="datetimeFigureOut">
              <a:rPr lang="ru-RU" smtClean="0"/>
              <a:t>26/09/24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E9619-26AE-4C4F-827D-654F3788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4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1"/>
            <a:ext cx="12192000" cy="68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9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7"/>
            <a:ext cx="12192000" cy="68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0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0"/>
            <a:ext cx="12141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5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9625" y="-452438"/>
            <a:ext cx="13811250" cy="776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863" y="-447675"/>
            <a:ext cx="13801725" cy="775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5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388" y="-461963"/>
            <a:ext cx="13820775" cy="778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89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2024-09-26T04:57:31Z</dcterms:created>
  <dcterms:modified xsi:type="dcterms:W3CDTF">2024-09-26T05:01:27Z</dcterms:modified>
</cp:coreProperties>
</file>