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5" r:id="rId4"/>
    <p:sldId id="271" r:id="rId5"/>
    <p:sldId id="281" r:id="rId6"/>
    <p:sldId id="277" r:id="rId7"/>
    <p:sldId id="282" r:id="rId8"/>
    <p:sldId id="283" r:id="rId9"/>
    <p:sldId id="258" r:id="rId10"/>
  </p:sldIdLst>
  <p:sldSz cx="9144000" cy="5143500" type="screen16x9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10" autoAdjust="0"/>
    <p:restoredTop sz="95407" autoAdjust="0"/>
  </p:normalViewPr>
  <p:slideViewPr>
    <p:cSldViewPr snapToObjects="1">
      <p:cViewPr varScale="1">
        <p:scale>
          <a:sx n="103" d="100"/>
          <a:sy n="103" d="100"/>
        </p:scale>
        <p:origin x="114" y="2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69A3EB-603E-48B6-8662-DF00C65C7825}" type="doc">
      <dgm:prSet loTypeId="urn:microsoft.com/office/officeart/2008/layout/SquareAccentList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KZ"/>
        </a:p>
      </dgm:t>
    </dgm:pt>
    <dgm:pt modelId="{2421B320-2FD1-4898-BFA4-AE15BB00D794}">
      <dgm:prSet phldrT="[Текст]" custT="1"/>
      <dgm:spPr/>
      <dgm:t>
        <a:bodyPr/>
        <a:lstStyle/>
        <a:p>
          <a:pPr algn="ctr"/>
          <a:r>
            <a:rPr lang="ru-R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ГОСУДАРСТВЕННЫХ И МЕСТНЫХ ОРГАНОВ ВЛАСТИ</a:t>
          </a:r>
          <a:endParaRPr lang="ru-KZ" sz="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1C68DF-80A0-4766-8067-9784BD78C8AB}" type="parTrans" cxnId="{98E6693B-1EB9-4E4F-B711-D4D08E66E28B}">
      <dgm:prSet/>
      <dgm:spPr/>
      <dgm:t>
        <a:bodyPr/>
        <a:lstStyle/>
        <a:p>
          <a:endParaRPr lang="ru-KZ"/>
        </a:p>
      </dgm:t>
    </dgm:pt>
    <dgm:pt modelId="{29127584-CD97-40E5-8294-A53BEAC211E1}" type="sibTrans" cxnId="{98E6693B-1EB9-4E4F-B711-D4D08E66E28B}">
      <dgm:prSet/>
      <dgm:spPr/>
      <dgm:t>
        <a:bodyPr/>
        <a:lstStyle/>
        <a:p>
          <a:endParaRPr lang="ru-KZ"/>
        </a:p>
      </dgm:t>
    </dgm:pt>
    <dgm:pt modelId="{F6C6E1D4-6F41-48A0-AB3F-285B8130B979}">
      <dgm:prSet phldrT="[Текст]" custT="1"/>
      <dgm:spPr/>
      <dgm:t>
        <a:bodyPr/>
        <a:lstStyle/>
        <a:p>
          <a:r>
            <a:rPr lang="ru-RU" sz="800" dirty="0"/>
            <a:t>Стратегия развития страны</a:t>
          </a:r>
        </a:p>
      </dgm:t>
    </dgm:pt>
    <dgm:pt modelId="{C51C90D7-3F2E-4207-A44C-70F92043DC44}" type="parTrans" cxnId="{62A2D24C-9C00-466E-BDCB-CADA168FD7FB}">
      <dgm:prSet/>
      <dgm:spPr/>
      <dgm:t>
        <a:bodyPr/>
        <a:lstStyle/>
        <a:p>
          <a:endParaRPr lang="ru-KZ"/>
        </a:p>
      </dgm:t>
    </dgm:pt>
    <dgm:pt modelId="{AC29092A-75F3-47D3-B5AB-2A75B00245BC}" type="sibTrans" cxnId="{62A2D24C-9C00-466E-BDCB-CADA168FD7FB}">
      <dgm:prSet/>
      <dgm:spPr/>
      <dgm:t>
        <a:bodyPr/>
        <a:lstStyle/>
        <a:p>
          <a:endParaRPr lang="ru-KZ"/>
        </a:p>
      </dgm:t>
    </dgm:pt>
    <dgm:pt modelId="{0DE9474A-C665-4154-B5E6-74D10D0998C8}">
      <dgm:prSet phldrT="[Текст]" custT="1"/>
      <dgm:spPr/>
      <dgm:t>
        <a:bodyPr/>
        <a:lstStyle/>
        <a:p>
          <a:r>
            <a:rPr lang="ru-RU" sz="800" dirty="0"/>
            <a:t>Программы по туризму</a:t>
          </a:r>
          <a:endParaRPr lang="ru-KZ" sz="800" dirty="0"/>
        </a:p>
      </dgm:t>
    </dgm:pt>
    <dgm:pt modelId="{AD8F4BEA-DC95-4F6C-8EFC-2927C0E54A50}" type="parTrans" cxnId="{F85D9068-06A6-4BF3-B622-0924618619C6}">
      <dgm:prSet/>
      <dgm:spPr/>
      <dgm:t>
        <a:bodyPr/>
        <a:lstStyle/>
        <a:p>
          <a:endParaRPr lang="ru-KZ"/>
        </a:p>
      </dgm:t>
    </dgm:pt>
    <dgm:pt modelId="{E140D4B5-D7F5-4D70-9F69-3CFC60CC1756}" type="sibTrans" cxnId="{F85D9068-06A6-4BF3-B622-0924618619C6}">
      <dgm:prSet/>
      <dgm:spPr/>
      <dgm:t>
        <a:bodyPr/>
        <a:lstStyle/>
        <a:p>
          <a:endParaRPr lang="ru-KZ"/>
        </a:p>
      </dgm:t>
    </dgm:pt>
    <dgm:pt modelId="{44F78D24-8423-4FA5-8C83-6F9F5ED4BA93}">
      <dgm:prSet phldrT="[Текст]" custT="1"/>
      <dgm:spPr/>
      <dgm:t>
        <a:bodyPr/>
        <a:lstStyle/>
        <a:p>
          <a:r>
            <a:rPr lang="ru-RU" sz="800" dirty="0"/>
            <a:t>Программы развития территорий</a:t>
          </a:r>
          <a:endParaRPr lang="ru-KZ" sz="800" dirty="0"/>
        </a:p>
      </dgm:t>
    </dgm:pt>
    <dgm:pt modelId="{8DC7352E-1223-4351-85E1-0FEC46F3E5D4}" type="parTrans" cxnId="{455F5688-E544-45D8-87BC-9E9CD3CF6C56}">
      <dgm:prSet/>
      <dgm:spPr/>
      <dgm:t>
        <a:bodyPr/>
        <a:lstStyle/>
        <a:p>
          <a:endParaRPr lang="ru-KZ"/>
        </a:p>
      </dgm:t>
    </dgm:pt>
    <dgm:pt modelId="{1F2EFE24-135F-48D8-A66E-78EC5927D470}" type="sibTrans" cxnId="{455F5688-E544-45D8-87BC-9E9CD3CF6C56}">
      <dgm:prSet/>
      <dgm:spPr/>
      <dgm:t>
        <a:bodyPr/>
        <a:lstStyle/>
        <a:p>
          <a:endParaRPr lang="ru-KZ"/>
        </a:p>
      </dgm:t>
    </dgm:pt>
    <dgm:pt modelId="{996E5567-466D-4003-93EA-1F1EBAC85924}">
      <dgm:prSet phldrT="[Текст]" custT="1"/>
      <dgm:spPr/>
      <dgm:t>
        <a:bodyPr/>
        <a:lstStyle/>
        <a:p>
          <a:pPr algn="ctr"/>
          <a:r>
            <a:rPr lang="ru-R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ТИЦ</a:t>
          </a:r>
          <a:endParaRPr lang="ru-KZ" sz="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5C7932-DEB5-42D8-9145-94BB9B3C875D}" type="parTrans" cxnId="{2A650406-61C7-404E-9C2F-1496DF01F342}">
      <dgm:prSet/>
      <dgm:spPr/>
      <dgm:t>
        <a:bodyPr/>
        <a:lstStyle/>
        <a:p>
          <a:endParaRPr lang="ru-KZ"/>
        </a:p>
      </dgm:t>
    </dgm:pt>
    <dgm:pt modelId="{3178F175-8634-436D-8F74-4E9F9467D787}" type="sibTrans" cxnId="{2A650406-61C7-404E-9C2F-1496DF01F342}">
      <dgm:prSet/>
      <dgm:spPr/>
      <dgm:t>
        <a:bodyPr/>
        <a:lstStyle/>
        <a:p>
          <a:endParaRPr lang="ru-KZ"/>
        </a:p>
      </dgm:t>
    </dgm:pt>
    <dgm:pt modelId="{81C63C89-6FD5-401E-B25C-37F9EC257CD0}">
      <dgm:prSet phldrT="[Текст]" custT="1"/>
      <dgm:spPr/>
      <dgm:t>
        <a:bodyPr/>
        <a:lstStyle/>
        <a:p>
          <a:r>
            <a:rPr lang="ru-RU" sz="800" dirty="0"/>
            <a:t>Стандарты устойчивого развития </a:t>
          </a:r>
          <a:r>
            <a:rPr lang="en-US" sz="800" dirty="0"/>
            <a:t>GSTC</a:t>
          </a:r>
          <a:endParaRPr lang="ru-KZ" sz="800" dirty="0"/>
        </a:p>
      </dgm:t>
    </dgm:pt>
    <dgm:pt modelId="{AEBC75E8-7211-46F4-9C89-4CAB2E13FFA6}" type="parTrans" cxnId="{27BDBAA2-406B-456C-88EC-2B2C672B9605}">
      <dgm:prSet/>
      <dgm:spPr/>
      <dgm:t>
        <a:bodyPr/>
        <a:lstStyle/>
        <a:p>
          <a:endParaRPr lang="ru-KZ"/>
        </a:p>
      </dgm:t>
    </dgm:pt>
    <dgm:pt modelId="{1EB98907-3EFF-4673-AAF4-CE287F1D0A35}" type="sibTrans" cxnId="{27BDBAA2-406B-456C-88EC-2B2C672B9605}">
      <dgm:prSet/>
      <dgm:spPr/>
      <dgm:t>
        <a:bodyPr/>
        <a:lstStyle/>
        <a:p>
          <a:endParaRPr lang="ru-KZ"/>
        </a:p>
      </dgm:t>
    </dgm:pt>
    <dgm:pt modelId="{6FFF0B88-2845-44D6-B824-1F97D7366432}">
      <dgm:prSet phldrT="[Текст]" custT="1"/>
      <dgm:spPr/>
      <dgm:t>
        <a:bodyPr/>
        <a:lstStyle/>
        <a:p>
          <a:r>
            <a:rPr lang="ru-RU" sz="800" dirty="0"/>
            <a:t>Обучение бизнеса и населения</a:t>
          </a:r>
          <a:endParaRPr lang="ru-KZ" sz="800" dirty="0"/>
        </a:p>
      </dgm:t>
    </dgm:pt>
    <dgm:pt modelId="{755A37CF-F01E-47B8-88D3-6507F37589AE}" type="parTrans" cxnId="{B857D30C-359C-4732-B4E4-F2BD9D772AA4}">
      <dgm:prSet/>
      <dgm:spPr/>
      <dgm:t>
        <a:bodyPr/>
        <a:lstStyle/>
        <a:p>
          <a:endParaRPr lang="ru-KZ"/>
        </a:p>
      </dgm:t>
    </dgm:pt>
    <dgm:pt modelId="{B7A71336-42DA-47AD-BA10-CC02B8FE7180}" type="sibTrans" cxnId="{B857D30C-359C-4732-B4E4-F2BD9D772AA4}">
      <dgm:prSet/>
      <dgm:spPr/>
      <dgm:t>
        <a:bodyPr/>
        <a:lstStyle/>
        <a:p>
          <a:endParaRPr lang="ru-KZ"/>
        </a:p>
      </dgm:t>
    </dgm:pt>
    <dgm:pt modelId="{071F76B4-BC52-4896-8437-7A5020F34C56}">
      <dgm:prSet phldrT="[Текст]" custT="1"/>
      <dgm:spPr/>
      <dgm:t>
        <a:bodyPr/>
        <a:lstStyle/>
        <a:p>
          <a:pPr algn="ctr"/>
          <a:r>
            <a:rPr lang="ru-R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АССОЦИАЦИЙ</a:t>
          </a:r>
          <a:endParaRPr lang="ru-KZ" sz="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CD6942-3FF2-4AE8-94D9-707D3C262501}" type="parTrans" cxnId="{4B1B143D-4090-42CA-B97D-858D53D0BF44}">
      <dgm:prSet/>
      <dgm:spPr/>
      <dgm:t>
        <a:bodyPr/>
        <a:lstStyle/>
        <a:p>
          <a:endParaRPr lang="ru-KZ"/>
        </a:p>
      </dgm:t>
    </dgm:pt>
    <dgm:pt modelId="{7D517804-AD0F-48D6-8004-98C4DC7893A4}" type="sibTrans" cxnId="{4B1B143D-4090-42CA-B97D-858D53D0BF44}">
      <dgm:prSet/>
      <dgm:spPr/>
      <dgm:t>
        <a:bodyPr/>
        <a:lstStyle/>
        <a:p>
          <a:endParaRPr lang="ru-KZ"/>
        </a:p>
      </dgm:t>
    </dgm:pt>
    <dgm:pt modelId="{075204A2-4133-4D59-9CCB-27CB7F12FBC3}">
      <dgm:prSet phldrT="[Текст]" custT="1"/>
      <dgm:spPr/>
      <dgm:t>
        <a:bodyPr/>
        <a:lstStyle/>
        <a:p>
          <a:r>
            <a:rPr lang="ru-RU" sz="800" dirty="0"/>
            <a:t>Поддержка местного населения</a:t>
          </a:r>
          <a:endParaRPr lang="ru-KZ" sz="800" dirty="0"/>
        </a:p>
      </dgm:t>
    </dgm:pt>
    <dgm:pt modelId="{F65C5A0E-9F0B-4204-AB88-DED3A6178B6B}" type="parTrans" cxnId="{4B5A361C-7EF9-4322-A496-1D4167AAAB29}">
      <dgm:prSet/>
      <dgm:spPr/>
      <dgm:t>
        <a:bodyPr/>
        <a:lstStyle/>
        <a:p>
          <a:endParaRPr lang="ru-KZ"/>
        </a:p>
      </dgm:t>
    </dgm:pt>
    <dgm:pt modelId="{DE849781-5F4B-49D9-A0B0-560E0BA4A2ED}" type="sibTrans" cxnId="{4B5A361C-7EF9-4322-A496-1D4167AAAB29}">
      <dgm:prSet/>
      <dgm:spPr/>
      <dgm:t>
        <a:bodyPr/>
        <a:lstStyle/>
        <a:p>
          <a:endParaRPr lang="ru-KZ"/>
        </a:p>
      </dgm:t>
    </dgm:pt>
    <dgm:pt modelId="{D57C57F8-904E-4BD1-A8EA-B8D7171965A1}">
      <dgm:prSet phldrT="[Текст]" custT="1"/>
      <dgm:spPr/>
      <dgm:t>
        <a:bodyPr/>
        <a:lstStyle/>
        <a:p>
          <a:r>
            <a:rPr lang="ru-RU" sz="800" dirty="0"/>
            <a:t>Экологические проекты</a:t>
          </a:r>
          <a:endParaRPr lang="ru-KZ" sz="800" dirty="0"/>
        </a:p>
      </dgm:t>
    </dgm:pt>
    <dgm:pt modelId="{C3E1A83A-574D-4251-880F-355830CF3911}" type="parTrans" cxnId="{C3E149F5-D6E4-490A-A024-A6C7D6BEE69B}">
      <dgm:prSet/>
      <dgm:spPr/>
      <dgm:t>
        <a:bodyPr/>
        <a:lstStyle/>
        <a:p>
          <a:endParaRPr lang="ru-KZ"/>
        </a:p>
      </dgm:t>
    </dgm:pt>
    <dgm:pt modelId="{A89F4E40-09BE-4294-94CC-0F79192973FD}" type="sibTrans" cxnId="{C3E149F5-D6E4-490A-A024-A6C7D6BEE69B}">
      <dgm:prSet/>
      <dgm:spPr/>
      <dgm:t>
        <a:bodyPr/>
        <a:lstStyle/>
        <a:p>
          <a:endParaRPr lang="ru-KZ"/>
        </a:p>
      </dgm:t>
    </dgm:pt>
    <dgm:pt modelId="{64EBB18B-D7AA-4781-8BB1-6AB7A72CE34A}">
      <dgm:prSet phldrT="[Текст]" custT="1"/>
      <dgm:spPr/>
      <dgm:t>
        <a:bodyPr/>
        <a:lstStyle/>
        <a:p>
          <a:r>
            <a:rPr lang="ru-RU" sz="800" dirty="0"/>
            <a:t>Единые цели и индикаторы, устойчивые принципы развития</a:t>
          </a:r>
          <a:endParaRPr lang="ru-KZ" sz="800" dirty="0"/>
        </a:p>
      </dgm:t>
    </dgm:pt>
    <dgm:pt modelId="{6AB4BF66-57A2-46DD-8F95-8C865BC856C9}" type="parTrans" cxnId="{A2771062-0CB2-4ADB-A9DD-09971A3E109D}">
      <dgm:prSet/>
      <dgm:spPr/>
      <dgm:t>
        <a:bodyPr/>
        <a:lstStyle/>
        <a:p>
          <a:endParaRPr lang="ru-KZ"/>
        </a:p>
      </dgm:t>
    </dgm:pt>
    <dgm:pt modelId="{B1B73123-7C16-43A6-A5D7-6AA7B6C3DD79}" type="sibTrans" cxnId="{A2771062-0CB2-4ADB-A9DD-09971A3E109D}">
      <dgm:prSet/>
      <dgm:spPr/>
      <dgm:t>
        <a:bodyPr/>
        <a:lstStyle/>
        <a:p>
          <a:endParaRPr lang="ru-KZ"/>
        </a:p>
      </dgm:t>
    </dgm:pt>
    <dgm:pt modelId="{C7A7A1AB-9BE4-4875-9037-2D537E93117C}" type="pres">
      <dgm:prSet presAssocID="{0469A3EB-603E-48B6-8662-DF00C65C7825}" presName="layout" presStyleCnt="0">
        <dgm:presLayoutVars>
          <dgm:chMax/>
          <dgm:chPref/>
          <dgm:dir/>
          <dgm:resizeHandles/>
        </dgm:presLayoutVars>
      </dgm:prSet>
      <dgm:spPr/>
    </dgm:pt>
    <dgm:pt modelId="{0EFF8192-12B3-44D1-A83B-EE781FC56800}" type="pres">
      <dgm:prSet presAssocID="{2421B320-2FD1-4898-BFA4-AE15BB00D794}" presName="root" presStyleCnt="0">
        <dgm:presLayoutVars>
          <dgm:chMax/>
          <dgm:chPref/>
        </dgm:presLayoutVars>
      </dgm:prSet>
      <dgm:spPr/>
    </dgm:pt>
    <dgm:pt modelId="{E9F267CA-5AF7-46EC-9F9F-FF7A170ED035}" type="pres">
      <dgm:prSet presAssocID="{2421B320-2FD1-4898-BFA4-AE15BB00D794}" presName="rootComposite" presStyleCnt="0">
        <dgm:presLayoutVars/>
      </dgm:prSet>
      <dgm:spPr/>
    </dgm:pt>
    <dgm:pt modelId="{16C48B91-438E-4B16-BFAF-B1D80F4C156D}" type="pres">
      <dgm:prSet presAssocID="{2421B320-2FD1-4898-BFA4-AE15BB00D794}" presName="ParentAccent" presStyleLbl="alignNode1" presStyleIdx="0" presStyleCnt="3"/>
      <dgm:spPr/>
    </dgm:pt>
    <dgm:pt modelId="{F2A515AD-0519-405A-8D3B-05120945BD4D}" type="pres">
      <dgm:prSet presAssocID="{2421B320-2FD1-4898-BFA4-AE15BB00D794}" presName="ParentSmallAccent" presStyleLbl="fgAcc1" presStyleIdx="0" presStyleCnt="3"/>
      <dgm:spPr/>
    </dgm:pt>
    <dgm:pt modelId="{A603B883-BC97-4CEA-84FA-7FCAEC0C9A27}" type="pres">
      <dgm:prSet presAssocID="{2421B320-2FD1-4898-BFA4-AE15BB00D794}" presName="Parent" presStyleLbl="revTx" presStyleIdx="0" presStyleCnt="11" custScaleX="113385">
        <dgm:presLayoutVars>
          <dgm:chMax/>
          <dgm:chPref val="4"/>
          <dgm:bulletEnabled val="1"/>
        </dgm:presLayoutVars>
      </dgm:prSet>
      <dgm:spPr/>
    </dgm:pt>
    <dgm:pt modelId="{58DD16DD-E330-4980-B89C-7385BAB713BE}" type="pres">
      <dgm:prSet presAssocID="{2421B320-2FD1-4898-BFA4-AE15BB00D794}" presName="childShape" presStyleCnt="0">
        <dgm:presLayoutVars>
          <dgm:chMax val="0"/>
          <dgm:chPref val="0"/>
        </dgm:presLayoutVars>
      </dgm:prSet>
      <dgm:spPr/>
    </dgm:pt>
    <dgm:pt modelId="{176783CC-4189-4CD5-9B94-A1A753BB8CF3}" type="pres">
      <dgm:prSet presAssocID="{F6C6E1D4-6F41-48A0-AB3F-285B8130B979}" presName="childComposite" presStyleCnt="0">
        <dgm:presLayoutVars>
          <dgm:chMax val="0"/>
          <dgm:chPref val="0"/>
        </dgm:presLayoutVars>
      </dgm:prSet>
      <dgm:spPr/>
    </dgm:pt>
    <dgm:pt modelId="{AB32A3E7-847E-4061-AB5E-BED4693EEC98}" type="pres">
      <dgm:prSet presAssocID="{F6C6E1D4-6F41-48A0-AB3F-285B8130B979}" presName="ChildAccent" presStyleLbl="solidFgAcc1" presStyleIdx="0" presStyleCnt="8" custLinFactNeighborX="99814" custLinFactNeighborY="-37803"/>
      <dgm:spPr/>
    </dgm:pt>
    <dgm:pt modelId="{AD07E056-B585-4340-AC83-C1289285C2B2}" type="pres">
      <dgm:prSet presAssocID="{F6C6E1D4-6F41-48A0-AB3F-285B8130B979}" presName="Child" presStyleLbl="revTx" presStyleIdx="1" presStyleCnt="11" custLinFactNeighborX="11426" custLinFactNeighborY="-9999">
        <dgm:presLayoutVars>
          <dgm:chMax val="0"/>
          <dgm:chPref val="0"/>
          <dgm:bulletEnabled val="1"/>
        </dgm:presLayoutVars>
      </dgm:prSet>
      <dgm:spPr/>
    </dgm:pt>
    <dgm:pt modelId="{CCA7E395-AADC-4797-BBA1-0C4FEB01F901}" type="pres">
      <dgm:prSet presAssocID="{0DE9474A-C665-4154-B5E6-74D10D0998C8}" presName="childComposite" presStyleCnt="0">
        <dgm:presLayoutVars>
          <dgm:chMax val="0"/>
          <dgm:chPref val="0"/>
        </dgm:presLayoutVars>
      </dgm:prSet>
      <dgm:spPr/>
    </dgm:pt>
    <dgm:pt modelId="{B13C6A7E-5401-4C66-A5CF-6BB70ECB4F5C}" type="pres">
      <dgm:prSet presAssocID="{0DE9474A-C665-4154-B5E6-74D10D0998C8}" presName="ChildAccent" presStyleLbl="solidFgAcc1" presStyleIdx="1" presStyleCnt="8" custLinFactNeighborX="99814" custLinFactNeighborY="664"/>
      <dgm:spPr/>
    </dgm:pt>
    <dgm:pt modelId="{DE13C605-DE45-4DBA-B186-BA514B014ACD}" type="pres">
      <dgm:prSet presAssocID="{0DE9474A-C665-4154-B5E6-74D10D0998C8}" presName="Child" presStyleLbl="revTx" presStyleIdx="2" presStyleCnt="11" custLinFactNeighborX="11426" custLinFactNeighborY="9418">
        <dgm:presLayoutVars>
          <dgm:chMax val="0"/>
          <dgm:chPref val="0"/>
          <dgm:bulletEnabled val="1"/>
        </dgm:presLayoutVars>
      </dgm:prSet>
      <dgm:spPr/>
    </dgm:pt>
    <dgm:pt modelId="{AAC705CF-D444-4661-9C69-8B9DCD86307D}" type="pres">
      <dgm:prSet presAssocID="{44F78D24-8423-4FA5-8C83-6F9F5ED4BA93}" presName="childComposite" presStyleCnt="0">
        <dgm:presLayoutVars>
          <dgm:chMax val="0"/>
          <dgm:chPref val="0"/>
        </dgm:presLayoutVars>
      </dgm:prSet>
      <dgm:spPr/>
    </dgm:pt>
    <dgm:pt modelId="{A55836CC-0ADC-45D4-AB3A-0EB6DB3FB9CF}" type="pres">
      <dgm:prSet presAssocID="{44F78D24-8423-4FA5-8C83-6F9F5ED4BA93}" presName="ChildAccent" presStyleLbl="solidFgAcc1" presStyleIdx="2" presStyleCnt="8" custLinFactNeighborX="99814" custLinFactNeighborY="-6130"/>
      <dgm:spPr/>
    </dgm:pt>
    <dgm:pt modelId="{537C6D88-0B46-41EF-B98B-8EB055EF9DEF}" type="pres">
      <dgm:prSet presAssocID="{44F78D24-8423-4FA5-8C83-6F9F5ED4BA93}" presName="Child" presStyleLbl="revTx" presStyleIdx="3" presStyleCnt="11" custLinFactNeighborX="11426" custLinFactNeighborY="3589">
        <dgm:presLayoutVars>
          <dgm:chMax val="0"/>
          <dgm:chPref val="0"/>
          <dgm:bulletEnabled val="1"/>
        </dgm:presLayoutVars>
      </dgm:prSet>
      <dgm:spPr/>
    </dgm:pt>
    <dgm:pt modelId="{7F2D5E5A-4F20-4691-AC39-109CF3DD21E2}" type="pres">
      <dgm:prSet presAssocID="{64EBB18B-D7AA-4781-8BB1-6AB7A72CE34A}" presName="childComposite" presStyleCnt="0">
        <dgm:presLayoutVars>
          <dgm:chMax val="0"/>
          <dgm:chPref val="0"/>
        </dgm:presLayoutVars>
      </dgm:prSet>
      <dgm:spPr/>
    </dgm:pt>
    <dgm:pt modelId="{B8DA5E92-8DBB-4B09-A0BF-2EB4EF085022}" type="pres">
      <dgm:prSet presAssocID="{64EBB18B-D7AA-4781-8BB1-6AB7A72CE34A}" presName="ChildAccent" presStyleLbl="solidFgAcc1" presStyleIdx="3" presStyleCnt="8" custLinFactNeighborX="99814" custLinFactNeighborY="-3305"/>
      <dgm:spPr/>
    </dgm:pt>
    <dgm:pt modelId="{52FE1EC0-DE62-45D0-AEDE-D848BB62D75B}" type="pres">
      <dgm:prSet presAssocID="{64EBB18B-D7AA-4781-8BB1-6AB7A72CE34A}" presName="Child" presStyleLbl="revTx" presStyleIdx="4" presStyleCnt="11" custLinFactNeighborX="11426" custLinFactNeighborY="3589">
        <dgm:presLayoutVars>
          <dgm:chMax val="0"/>
          <dgm:chPref val="0"/>
          <dgm:bulletEnabled val="1"/>
        </dgm:presLayoutVars>
      </dgm:prSet>
      <dgm:spPr/>
    </dgm:pt>
    <dgm:pt modelId="{47711703-5AC0-43F9-A088-F277BD3B1A0F}" type="pres">
      <dgm:prSet presAssocID="{996E5567-466D-4003-93EA-1F1EBAC85924}" presName="root" presStyleCnt="0">
        <dgm:presLayoutVars>
          <dgm:chMax/>
          <dgm:chPref/>
        </dgm:presLayoutVars>
      </dgm:prSet>
      <dgm:spPr/>
    </dgm:pt>
    <dgm:pt modelId="{FA0A375C-1BD8-40E9-B016-5DC4251532B8}" type="pres">
      <dgm:prSet presAssocID="{996E5567-466D-4003-93EA-1F1EBAC85924}" presName="rootComposite" presStyleCnt="0">
        <dgm:presLayoutVars/>
      </dgm:prSet>
      <dgm:spPr/>
    </dgm:pt>
    <dgm:pt modelId="{172D4B8D-4692-4C6D-BA73-0F4F04925E32}" type="pres">
      <dgm:prSet presAssocID="{996E5567-466D-4003-93EA-1F1EBAC85924}" presName="ParentAccent" presStyleLbl="alignNode1" presStyleIdx="1" presStyleCnt="3" custLinFactNeighborX="-2500"/>
      <dgm:spPr/>
    </dgm:pt>
    <dgm:pt modelId="{473FD4D6-97C7-4D34-BEE5-BDEBFA30C193}" type="pres">
      <dgm:prSet presAssocID="{996E5567-466D-4003-93EA-1F1EBAC85924}" presName="ParentSmallAccent" presStyleLbl="fgAcc1" presStyleIdx="1" presStyleCnt="3" custLinFactNeighborX="-30619"/>
      <dgm:spPr/>
    </dgm:pt>
    <dgm:pt modelId="{32D30AA8-A101-4430-AFDD-B4A72C0E8704}" type="pres">
      <dgm:prSet presAssocID="{996E5567-466D-4003-93EA-1F1EBAC85924}" presName="Parent" presStyleLbl="revTx" presStyleIdx="5" presStyleCnt="11">
        <dgm:presLayoutVars>
          <dgm:chMax/>
          <dgm:chPref val="4"/>
          <dgm:bulletEnabled val="1"/>
        </dgm:presLayoutVars>
      </dgm:prSet>
      <dgm:spPr/>
    </dgm:pt>
    <dgm:pt modelId="{09B7FA92-075E-45FA-9816-83857611D45A}" type="pres">
      <dgm:prSet presAssocID="{996E5567-466D-4003-93EA-1F1EBAC85924}" presName="childShape" presStyleCnt="0">
        <dgm:presLayoutVars>
          <dgm:chMax val="0"/>
          <dgm:chPref val="0"/>
        </dgm:presLayoutVars>
      </dgm:prSet>
      <dgm:spPr/>
    </dgm:pt>
    <dgm:pt modelId="{F82DA90A-51B6-4AA2-A4E3-71329F47BA1B}" type="pres">
      <dgm:prSet presAssocID="{81C63C89-6FD5-401E-B25C-37F9EC257CD0}" presName="childComposite" presStyleCnt="0">
        <dgm:presLayoutVars>
          <dgm:chMax val="0"/>
          <dgm:chPref val="0"/>
        </dgm:presLayoutVars>
      </dgm:prSet>
      <dgm:spPr/>
    </dgm:pt>
    <dgm:pt modelId="{EE87ABE9-10F5-47C3-BC39-DE5DD1819741}" type="pres">
      <dgm:prSet presAssocID="{81C63C89-6FD5-401E-B25C-37F9EC257CD0}" presName="ChildAccent" presStyleLbl="solidFgAcc1" presStyleIdx="4" presStyleCnt="8" custLinFactNeighborX="-30620"/>
      <dgm:spPr/>
    </dgm:pt>
    <dgm:pt modelId="{997CDF33-259A-4199-B926-A7DD1DF3850E}" type="pres">
      <dgm:prSet presAssocID="{81C63C89-6FD5-401E-B25C-37F9EC257CD0}" presName="Child" presStyleLbl="revTx" presStyleIdx="6" presStyleCnt="11">
        <dgm:presLayoutVars>
          <dgm:chMax val="0"/>
          <dgm:chPref val="0"/>
          <dgm:bulletEnabled val="1"/>
        </dgm:presLayoutVars>
      </dgm:prSet>
      <dgm:spPr/>
    </dgm:pt>
    <dgm:pt modelId="{F6BDB383-365A-4800-8F3E-0E066944B27E}" type="pres">
      <dgm:prSet presAssocID="{071F76B4-BC52-4896-8437-7A5020F34C56}" presName="root" presStyleCnt="0">
        <dgm:presLayoutVars>
          <dgm:chMax/>
          <dgm:chPref/>
        </dgm:presLayoutVars>
      </dgm:prSet>
      <dgm:spPr/>
    </dgm:pt>
    <dgm:pt modelId="{62C714DE-DA58-452D-9C88-0E9F40140F7E}" type="pres">
      <dgm:prSet presAssocID="{071F76B4-BC52-4896-8437-7A5020F34C56}" presName="rootComposite" presStyleCnt="0">
        <dgm:presLayoutVars/>
      </dgm:prSet>
      <dgm:spPr/>
    </dgm:pt>
    <dgm:pt modelId="{D1D51436-E9F4-41EA-9881-1D7F5436AFF5}" type="pres">
      <dgm:prSet presAssocID="{071F76B4-BC52-4896-8437-7A5020F34C56}" presName="ParentAccent" presStyleLbl="alignNode1" presStyleIdx="2" presStyleCnt="3"/>
      <dgm:spPr/>
    </dgm:pt>
    <dgm:pt modelId="{C2AFD7A7-462B-4946-AC16-940B84C5FCC9}" type="pres">
      <dgm:prSet presAssocID="{071F76B4-BC52-4896-8437-7A5020F34C56}" presName="ParentSmallAccent" presStyleLbl="fgAcc1" presStyleIdx="2" presStyleCnt="3"/>
      <dgm:spPr/>
    </dgm:pt>
    <dgm:pt modelId="{2F08BAC7-FFB4-42E0-A2BF-929B64E33249}" type="pres">
      <dgm:prSet presAssocID="{071F76B4-BC52-4896-8437-7A5020F34C56}" presName="Parent" presStyleLbl="revTx" presStyleIdx="7" presStyleCnt="11">
        <dgm:presLayoutVars>
          <dgm:chMax/>
          <dgm:chPref val="4"/>
          <dgm:bulletEnabled val="1"/>
        </dgm:presLayoutVars>
      </dgm:prSet>
      <dgm:spPr/>
    </dgm:pt>
    <dgm:pt modelId="{B244BF23-09A0-4BA8-B10E-835323FF6810}" type="pres">
      <dgm:prSet presAssocID="{071F76B4-BC52-4896-8437-7A5020F34C56}" presName="childShape" presStyleCnt="0">
        <dgm:presLayoutVars>
          <dgm:chMax val="0"/>
          <dgm:chPref val="0"/>
        </dgm:presLayoutVars>
      </dgm:prSet>
      <dgm:spPr/>
    </dgm:pt>
    <dgm:pt modelId="{705E76A7-DD92-4305-B77F-B69237EFE748}" type="pres">
      <dgm:prSet presAssocID="{075204A2-4133-4D59-9CCB-27CB7F12FBC3}" presName="childComposite" presStyleCnt="0">
        <dgm:presLayoutVars>
          <dgm:chMax val="0"/>
          <dgm:chPref val="0"/>
        </dgm:presLayoutVars>
      </dgm:prSet>
      <dgm:spPr/>
    </dgm:pt>
    <dgm:pt modelId="{235518E6-061A-4E1C-AD25-D0276DC71BCA}" type="pres">
      <dgm:prSet presAssocID="{075204A2-4133-4D59-9CCB-27CB7F12FBC3}" presName="ChildAccent" presStyleLbl="solidFgAcc1" presStyleIdx="5" presStyleCnt="8"/>
      <dgm:spPr/>
    </dgm:pt>
    <dgm:pt modelId="{6D31A80B-E4CC-455A-A35C-6367F625E5AB}" type="pres">
      <dgm:prSet presAssocID="{075204A2-4133-4D59-9CCB-27CB7F12FBC3}" presName="Child" presStyleLbl="revTx" presStyleIdx="8" presStyleCnt="11">
        <dgm:presLayoutVars>
          <dgm:chMax val="0"/>
          <dgm:chPref val="0"/>
          <dgm:bulletEnabled val="1"/>
        </dgm:presLayoutVars>
      </dgm:prSet>
      <dgm:spPr/>
    </dgm:pt>
    <dgm:pt modelId="{49B9B1B2-DC3D-4BE3-B633-31DBF211922A}" type="pres">
      <dgm:prSet presAssocID="{D57C57F8-904E-4BD1-A8EA-B8D7171965A1}" presName="childComposite" presStyleCnt="0">
        <dgm:presLayoutVars>
          <dgm:chMax val="0"/>
          <dgm:chPref val="0"/>
        </dgm:presLayoutVars>
      </dgm:prSet>
      <dgm:spPr/>
    </dgm:pt>
    <dgm:pt modelId="{101AB885-B933-4B65-94C6-6E70941C43E1}" type="pres">
      <dgm:prSet presAssocID="{D57C57F8-904E-4BD1-A8EA-B8D7171965A1}" presName="ChildAccent" presStyleLbl="solidFgAcc1" presStyleIdx="6" presStyleCnt="8"/>
      <dgm:spPr/>
    </dgm:pt>
    <dgm:pt modelId="{43065546-3701-419F-BD71-72371D7465D7}" type="pres">
      <dgm:prSet presAssocID="{D57C57F8-904E-4BD1-A8EA-B8D7171965A1}" presName="Child" presStyleLbl="revTx" presStyleIdx="9" presStyleCnt="11">
        <dgm:presLayoutVars>
          <dgm:chMax val="0"/>
          <dgm:chPref val="0"/>
          <dgm:bulletEnabled val="1"/>
        </dgm:presLayoutVars>
      </dgm:prSet>
      <dgm:spPr/>
    </dgm:pt>
    <dgm:pt modelId="{1D2379B3-378F-4367-9048-43678B876472}" type="pres">
      <dgm:prSet presAssocID="{6FFF0B88-2845-44D6-B824-1F97D7366432}" presName="childComposite" presStyleCnt="0">
        <dgm:presLayoutVars>
          <dgm:chMax val="0"/>
          <dgm:chPref val="0"/>
        </dgm:presLayoutVars>
      </dgm:prSet>
      <dgm:spPr/>
    </dgm:pt>
    <dgm:pt modelId="{1EE94AC4-3123-42D9-A636-27E66C290691}" type="pres">
      <dgm:prSet presAssocID="{6FFF0B88-2845-44D6-B824-1F97D7366432}" presName="ChildAccent" presStyleLbl="solidFgAcc1" presStyleIdx="7" presStyleCnt="8"/>
      <dgm:spPr/>
    </dgm:pt>
    <dgm:pt modelId="{E0042E7A-AA2C-4A93-9014-153887B8D7BA}" type="pres">
      <dgm:prSet presAssocID="{6FFF0B88-2845-44D6-B824-1F97D7366432}" presName="Child" presStyleLbl="revTx" presStyleIdx="10" presStyleCnt="11">
        <dgm:presLayoutVars>
          <dgm:chMax val="0"/>
          <dgm:chPref val="0"/>
          <dgm:bulletEnabled val="1"/>
        </dgm:presLayoutVars>
      </dgm:prSet>
      <dgm:spPr/>
    </dgm:pt>
  </dgm:ptLst>
  <dgm:cxnLst>
    <dgm:cxn modelId="{29A96E05-1A42-488B-A9DF-D8CAC8596C0A}" type="presOf" srcId="{075204A2-4133-4D59-9CCB-27CB7F12FBC3}" destId="{6D31A80B-E4CC-455A-A35C-6367F625E5AB}" srcOrd="0" destOrd="0" presId="urn:microsoft.com/office/officeart/2008/layout/SquareAccentList"/>
    <dgm:cxn modelId="{2A650406-61C7-404E-9C2F-1496DF01F342}" srcId="{0469A3EB-603E-48B6-8662-DF00C65C7825}" destId="{996E5567-466D-4003-93EA-1F1EBAC85924}" srcOrd="1" destOrd="0" parTransId="{B25C7932-DEB5-42D8-9145-94BB9B3C875D}" sibTransId="{3178F175-8634-436D-8F74-4E9F9467D787}"/>
    <dgm:cxn modelId="{B857D30C-359C-4732-B4E4-F2BD9D772AA4}" srcId="{071F76B4-BC52-4896-8437-7A5020F34C56}" destId="{6FFF0B88-2845-44D6-B824-1F97D7366432}" srcOrd="2" destOrd="0" parTransId="{755A37CF-F01E-47B8-88D3-6507F37589AE}" sibTransId="{B7A71336-42DA-47AD-BA10-CC02B8FE7180}"/>
    <dgm:cxn modelId="{2D8B061C-CD07-48B6-851D-583C280C02D3}" type="presOf" srcId="{071F76B4-BC52-4896-8437-7A5020F34C56}" destId="{2F08BAC7-FFB4-42E0-A2BF-929B64E33249}" srcOrd="0" destOrd="0" presId="urn:microsoft.com/office/officeart/2008/layout/SquareAccentList"/>
    <dgm:cxn modelId="{4B5A361C-7EF9-4322-A496-1D4167AAAB29}" srcId="{071F76B4-BC52-4896-8437-7A5020F34C56}" destId="{075204A2-4133-4D59-9CCB-27CB7F12FBC3}" srcOrd="0" destOrd="0" parTransId="{F65C5A0E-9F0B-4204-AB88-DED3A6178B6B}" sibTransId="{DE849781-5F4B-49D9-A0B0-560E0BA4A2ED}"/>
    <dgm:cxn modelId="{A25F763A-7BA1-4174-AE7F-1E32D6318052}" type="presOf" srcId="{996E5567-466D-4003-93EA-1F1EBAC85924}" destId="{32D30AA8-A101-4430-AFDD-B4A72C0E8704}" srcOrd="0" destOrd="0" presId="urn:microsoft.com/office/officeart/2008/layout/SquareAccentList"/>
    <dgm:cxn modelId="{98E6693B-1EB9-4E4F-B711-D4D08E66E28B}" srcId="{0469A3EB-603E-48B6-8662-DF00C65C7825}" destId="{2421B320-2FD1-4898-BFA4-AE15BB00D794}" srcOrd="0" destOrd="0" parTransId="{3F1C68DF-80A0-4766-8067-9784BD78C8AB}" sibTransId="{29127584-CD97-40E5-8294-A53BEAC211E1}"/>
    <dgm:cxn modelId="{E34F883B-63B9-4AA1-8E76-DC119887979C}" type="presOf" srcId="{D57C57F8-904E-4BD1-A8EA-B8D7171965A1}" destId="{43065546-3701-419F-BD71-72371D7465D7}" srcOrd="0" destOrd="0" presId="urn:microsoft.com/office/officeart/2008/layout/SquareAccentList"/>
    <dgm:cxn modelId="{AA0D273C-1B37-448C-9A51-EDD7AD1B4468}" type="presOf" srcId="{44F78D24-8423-4FA5-8C83-6F9F5ED4BA93}" destId="{537C6D88-0B46-41EF-B98B-8EB055EF9DEF}" srcOrd="0" destOrd="0" presId="urn:microsoft.com/office/officeart/2008/layout/SquareAccentList"/>
    <dgm:cxn modelId="{4B1B143D-4090-42CA-B97D-858D53D0BF44}" srcId="{0469A3EB-603E-48B6-8662-DF00C65C7825}" destId="{071F76B4-BC52-4896-8437-7A5020F34C56}" srcOrd="2" destOrd="0" parTransId="{44CD6942-3FF2-4AE8-94D9-707D3C262501}" sibTransId="{7D517804-AD0F-48D6-8004-98C4DC7893A4}"/>
    <dgm:cxn modelId="{A2771062-0CB2-4ADB-A9DD-09971A3E109D}" srcId="{2421B320-2FD1-4898-BFA4-AE15BB00D794}" destId="{64EBB18B-D7AA-4781-8BB1-6AB7A72CE34A}" srcOrd="3" destOrd="0" parTransId="{6AB4BF66-57A2-46DD-8F95-8C865BC856C9}" sibTransId="{B1B73123-7C16-43A6-A5D7-6AA7B6C3DD79}"/>
    <dgm:cxn modelId="{F85D9068-06A6-4BF3-B622-0924618619C6}" srcId="{2421B320-2FD1-4898-BFA4-AE15BB00D794}" destId="{0DE9474A-C665-4154-B5E6-74D10D0998C8}" srcOrd="1" destOrd="0" parTransId="{AD8F4BEA-DC95-4F6C-8EFC-2927C0E54A50}" sibTransId="{E140D4B5-D7F5-4D70-9F69-3CFC60CC1756}"/>
    <dgm:cxn modelId="{62A2D24C-9C00-466E-BDCB-CADA168FD7FB}" srcId="{2421B320-2FD1-4898-BFA4-AE15BB00D794}" destId="{F6C6E1D4-6F41-48A0-AB3F-285B8130B979}" srcOrd="0" destOrd="0" parTransId="{C51C90D7-3F2E-4207-A44C-70F92043DC44}" sibTransId="{AC29092A-75F3-47D3-B5AB-2A75B00245BC}"/>
    <dgm:cxn modelId="{0FA3AF4E-1574-49D7-9EB8-101B9F3CD13B}" type="presOf" srcId="{0469A3EB-603E-48B6-8662-DF00C65C7825}" destId="{C7A7A1AB-9BE4-4875-9037-2D537E93117C}" srcOrd="0" destOrd="0" presId="urn:microsoft.com/office/officeart/2008/layout/SquareAccentList"/>
    <dgm:cxn modelId="{455F5688-E544-45D8-87BC-9E9CD3CF6C56}" srcId="{2421B320-2FD1-4898-BFA4-AE15BB00D794}" destId="{44F78D24-8423-4FA5-8C83-6F9F5ED4BA93}" srcOrd="2" destOrd="0" parTransId="{8DC7352E-1223-4351-85E1-0FEC46F3E5D4}" sibTransId="{1F2EFE24-135F-48D8-A66E-78EC5927D470}"/>
    <dgm:cxn modelId="{899F9F88-7D98-4B44-81BF-E949021468A4}" type="presOf" srcId="{81C63C89-6FD5-401E-B25C-37F9EC257CD0}" destId="{997CDF33-259A-4199-B926-A7DD1DF3850E}" srcOrd="0" destOrd="0" presId="urn:microsoft.com/office/officeart/2008/layout/SquareAccentList"/>
    <dgm:cxn modelId="{27BDBAA2-406B-456C-88EC-2B2C672B9605}" srcId="{996E5567-466D-4003-93EA-1F1EBAC85924}" destId="{81C63C89-6FD5-401E-B25C-37F9EC257CD0}" srcOrd="0" destOrd="0" parTransId="{AEBC75E8-7211-46F4-9C89-4CAB2E13FFA6}" sibTransId="{1EB98907-3EFF-4673-AAF4-CE287F1D0A35}"/>
    <dgm:cxn modelId="{0E9057B5-E518-4962-981D-4F46B1B93F08}" type="presOf" srcId="{2421B320-2FD1-4898-BFA4-AE15BB00D794}" destId="{A603B883-BC97-4CEA-84FA-7FCAEC0C9A27}" srcOrd="0" destOrd="0" presId="urn:microsoft.com/office/officeart/2008/layout/SquareAccentList"/>
    <dgm:cxn modelId="{D519A5BF-29B2-4000-A902-EB9E086875E2}" type="presOf" srcId="{6FFF0B88-2845-44D6-B824-1F97D7366432}" destId="{E0042E7A-AA2C-4A93-9014-153887B8D7BA}" srcOrd="0" destOrd="0" presId="urn:microsoft.com/office/officeart/2008/layout/SquareAccentList"/>
    <dgm:cxn modelId="{D1A808D2-679F-4BFD-B55C-A911B561B826}" type="presOf" srcId="{64EBB18B-D7AA-4781-8BB1-6AB7A72CE34A}" destId="{52FE1EC0-DE62-45D0-AEDE-D848BB62D75B}" srcOrd="0" destOrd="0" presId="urn:microsoft.com/office/officeart/2008/layout/SquareAccentList"/>
    <dgm:cxn modelId="{18EA84DF-DBA8-4889-AE87-EA98BE670840}" type="presOf" srcId="{F6C6E1D4-6F41-48A0-AB3F-285B8130B979}" destId="{AD07E056-B585-4340-AC83-C1289285C2B2}" srcOrd="0" destOrd="0" presId="urn:microsoft.com/office/officeart/2008/layout/SquareAccentList"/>
    <dgm:cxn modelId="{ADAAFCE2-E0E1-4385-BA42-77086070D94E}" type="presOf" srcId="{0DE9474A-C665-4154-B5E6-74D10D0998C8}" destId="{DE13C605-DE45-4DBA-B186-BA514B014ACD}" srcOrd="0" destOrd="0" presId="urn:microsoft.com/office/officeart/2008/layout/SquareAccentList"/>
    <dgm:cxn modelId="{C3E149F5-D6E4-490A-A024-A6C7D6BEE69B}" srcId="{071F76B4-BC52-4896-8437-7A5020F34C56}" destId="{D57C57F8-904E-4BD1-A8EA-B8D7171965A1}" srcOrd="1" destOrd="0" parTransId="{C3E1A83A-574D-4251-880F-355830CF3911}" sibTransId="{A89F4E40-09BE-4294-94CC-0F79192973FD}"/>
    <dgm:cxn modelId="{2C578ECD-53EA-40D1-BA3F-3A82075252A7}" type="presParOf" srcId="{C7A7A1AB-9BE4-4875-9037-2D537E93117C}" destId="{0EFF8192-12B3-44D1-A83B-EE781FC56800}" srcOrd="0" destOrd="0" presId="urn:microsoft.com/office/officeart/2008/layout/SquareAccentList"/>
    <dgm:cxn modelId="{C9C0D866-9111-4BD3-8F86-469034F59621}" type="presParOf" srcId="{0EFF8192-12B3-44D1-A83B-EE781FC56800}" destId="{E9F267CA-5AF7-46EC-9F9F-FF7A170ED035}" srcOrd="0" destOrd="0" presId="urn:microsoft.com/office/officeart/2008/layout/SquareAccentList"/>
    <dgm:cxn modelId="{A7E0C5A1-0629-4714-AF89-6E6D4402D48E}" type="presParOf" srcId="{E9F267CA-5AF7-46EC-9F9F-FF7A170ED035}" destId="{16C48B91-438E-4B16-BFAF-B1D80F4C156D}" srcOrd="0" destOrd="0" presId="urn:microsoft.com/office/officeart/2008/layout/SquareAccentList"/>
    <dgm:cxn modelId="{C63EAF62-27AE-4FC1-82A3-BCAC27EC9307}" type="presParOf" srcId="{E9F267CA-5AF7-46EC-9F9F-FF7A170ED035}" destId="{F2A515AD-0519-405A-8D3B-05120945BD4D}" srcOrd="1" destOrd="0" presId="urn:microsoft.com/office/officeart/2008/layout/SquareAccentList"/>
    <dgm:cxn modelId="{98F9DB5B-9D85-4AB8-B4A5-3C6294AE599D}" type="presParOf" srcId="{E9F267CA-5AF7-46EC-9F9F-FF7A170ED035}" destId="{A603B883-BC97-4CEA-84FA-7FCAEC0C9A27}" srcOrd="2" destOrd="0" presId="urn:microsoft.com/office/officeart/2008/layout/SquareAccentList"/>
    <dgm:cxn modelId="{95D9A33F-7145-4E9A-A39C-9E520E00AE81}" type="presParOf" srcId="{0EFF8192-12B3-44D1-A83B-EE781FC56800}" destId="{58DD16DD-E330-4980-B89C-7385BAB713BE}" srcOrd="1" destOrd="0" presId="urn:microsoft.com/office/officeart/2008/layout/SquareAccentList"/>
    <dgm:cxn modelId="{83E5F687-2BB0-407D-8B4D-2773CB86C37A}" type="presParOf" srcId="{58DD16DD-E330-4980-B89C-7385BAB713BE}" destId="{176783CC-4189-4CD5-9B94-A1A753BB8CF3}" srcOrd="0" destOrd="0" presId="urn:microsoft.com/office/officeart/2008/layout/SquareAccentList"/>
    <dgm:cxn modelId="{93BF1209-C0C4-46A5-86DC-CA74704DDD1F}" type="presParOf" srcId="{176783CC-4189-4CD5-9B94-A1A753BB8CF3}" destId="{AB32A3E7-847E-4061-AB5E-BED4693EEC98}" srcOrd="0" destOrd="0" presId="urn:microsoft.com/office/officeart/2008/layout/SquareAccentList"/>
    <dgm:cxn modelId="{8CAA2C5C-0515-4BF1-9B15-0744869B5CF2}" type="presParOf" srcId="{176783CC-4189-4CD5-9B94-A1A753BB8CF3}" destId="{AD07E056-B585-4340-AC83-C1289285C2B2}" srcOrd="1" destOrd="0" presId="urn:microsoft.com/office/officeart/2008/layout/SquareAccentList"/>
    <dgm:cxn modelId="{389CD4F7-E356-4BB6-8D3E-9A0B11062A73}" type="presParOf" srcId="{58DD16DD-E330-4980-B89C-7385BAB713BE}" destId="{CCA7E395-AADC-4797-BBA1-0C4FEB01F901}" srcOrd="1" destOrd="0" presId="urn:microsoft.com/office/officeart/2008/layout/SquareAccentList"/>
    <dgm:cxn modelId="{B8B5D3A2-B8A8-4568-BDF7-DC9DCAD42938}" type="presParOf" srcId="{CCA7E395-AADC-4797-BBA1-0C4FEB01F901}" destId="{B13C6A7E-5401-4C66-A5CF-6BB70ECB4F5C}" srcOrd="0" destOrd="0" presId="urn:microsoft.com/office/officeart/2008/layout/SquareAccentList"/>
    <dgm:cxn modelId="{4C3A4F35-98F4-4510-961F-01959D1B9FA1}" type="presParOf" srcId="{CCA7E395-AADC-4797-BBA1-0C4FEB01F901}" destId="{DE13C605-DE45-4DBA-B186-BA514B014ACD}" srcOrd="1" destOrd="0" presId="urn:microsoft.com/office/officeart/2008/layout/SquareAccentList"/>
    <dgm:cxn modelId="{9BA55D3B-5718-4711-BFF4-E3FD4A81A04F}" type="presParOf" srcId="{58DD16DD-E330-4980-B89C-7385BAB713BE}" destId="{AAC705CF-D444-4661-9C69-8B9DCD86307D}" srcOrd="2" destOrd="0" presId="urn:microsoft.com/office/officeart/2008/layout/SquareAccentList"/>
    <dgm:cxn modelId="{815C4910-C056-4E94-81D3-AB3298948B08}" type="presParOf" srcId="{AAC705CF-D444-4661-9C69-8B9DCD86307D}" destId="{A55836CC-0ADC-45D4-AB3A-0EB6DB3FB9CF}" srcOrd="0" destOrd="0" presId="urn:microsoft.com/office/officeart/2008/layout/SquareAccentList"/>
    <dgm:cxn modelId="{B79C8D98-51FF-4AA1-9E95-7B141270012C}" type="presParOf" srcId="{AAC705CF-D444-4661-9C69-8B9DCD86307D}" destId="{537C6D88-0B46-41EF-B98B-8EB055EF9DEF}" srcOrd="1" destOrd="0" presId="urn:microsoft.com/office/officeart/2008/layout/SquareAccentList"/>
    <dgm:cxn modelId="{8E529E45-CEE6-4B50-858E-947C0B153CE4}" type="presParOf" srcId="{58DD16DD-E330-4980-B89C-7385BAB713BE}" destId="{7F2D5E5A-4F20-4691-AC39-109CF3DD21E2}" srcOrd="3" destOrd="0" presId="urn:microsoft.com/office/officeart/2008/layout/SquareAccentList"/>
    <dgm:cxn modelId="{A6272FBE-A4A4-4579-9028-7FC7FB914593}" type="presParOf" srcId="{7F2D5E5A-4F20-4691-AC39-109CF3DD21E2}" destId="{B8DA5E92-8DBB-4B09-A0BF-2EB4EF085022}" srcOrd="0" destOrd="0" presId="urn:microsoft.com/office/officeart/2008/layout/SquareAccentList"/>
    <dgm:cxn modelId="{CFE07BD2-E4C8-4CF1-872C-FE61B6F1E463}" type="presParOf" srcId="{7F2D5E5A-4F20-4691-AC39-109CF3DD21E2}" destId="{52FE1EC0-DE62-45D0-AEDE-D848BB62D75B}" srcOrd="1" destOrd="0" presId="urn:microsoft.com/office/officeart/2008/layout/SquareAccentList"/>
    <dgm:cxn modelId="{BD636528-26E5-4106-8CF0-D0D7AD4C2CAD}" type="presParOf" srcId="{C7A7A1AB-9BE4-4875-9037-2D537E93117C}" destId="{47711703-5AC0-43F9-A088-F277BD3B1A0F}" srcOrd="1" destOrd="0" presId="urn:microsoft.com/office/officeart/2008/layout/SquareAccentList"/>
    <dgm:cxn modelId="{7177572E-632A-44D6-9599-E78363576C5A}" type="presParOf" srcId="{47711703-5AC0-43F9-A088-F277BD3B1A0F}" destId="{FA0A375C-1BD8-40E9-B016-5DC4251532B8}" srcOrd="0" destOrd="0" presId="urn:microsoft.com/office/officeart/2008/layout/SquareAccentList"/>
    <dgm:cxn modelId="{F352C9AF-C27A-47EC-BEFE-8926EF3815CC}" type="presParOf" srcId="{FA0A375C-1BD8-40E9-B016-5DC4251532B8}" destId="{172D4B8D-4692-4C6D-BA73-0F4F04925E32}" srcOrd="0" destOrd="0" presId="urn:microsoft.com/office/officeart/2008/layout/SquareAccentList"/>
    <dgm:cxn modelId="{12667D52-1ED2-4CA2-BB0B-780634867143}" type="presParOf" srcId="{FA0A375C-1BD8-40E9-B016-5DC4251532B8}" destId="{473FD4D6-97C7-4D34-BEE5-BDEBFA30C193}" srcOrd="1" destOrd="0" presId="urn:microsoft.com/office/officeart/2008/layout/SquareAccentList"/>
    <dgm:cxn modelId="{6AC018ED-4560-4F2A-8B93-3972B602638A}" type="presParOf" srcId="{FA0A375C-1BD8-40E9-B016-5DC4251532B8}" destId="{32D30AA8-A101-4430-AFDD-B4A72C0E8704}" srcOrd="2" destOrd="0" presId="urn:microsoft.com/office/officeart/2008/layout/SquareAccentList"/>
    <dgm:cxn modelId="{4205CEA5-F271-485A-BF4A-940978FC62F2}" type="presParOf" srcId="{47711703-5AC0-43F9-A088-F277BD3B1A0F}" destId="{09B7FA92-075E-45FA-9816-83857611D45A}" srcOrd="1" destOrd="0" presId="urn:microsoft.com/office/officeart/2008/layout/SquareAccentList"/>
    <dgm:cxn modelId="{BFCDA53D-AA33-4ABB-BAA3-D3B484420B85}" type="presParOf" srcId="{09B7FA92-075E-45FA-9816-83857611D45A}" destId="{F82DA90A-51B6-4AA2-A4E3-71329F47BA1B}" srcOrd="0" destOrd="0" presId="urn:microsoft.com/office/officeart/2008/layout/SquareAccentList"/>
    <dgm:cxn modelId="{06AB008A-F40F-48A7-9FD6-28CB380C3D50}" type="presParOf" srcId="{F82DA90A-51B6-4AA2-A4E3-71329F47BA1B}" destId="{EE87ABE9-10F5-47C3-BC39-DE5DD1819741}" srcOrd="0" destOrd="0" presId="urn:microsoft.com/office/officeart/2008/layout/SquareAccentList"/>
    <dgm:cxn modelId="{2DF8C307-FA02-45EA-AFE8-0ABC38D93A8F}" type="presParOf" srcId="{F82DA90A-51B6-4AA2-A4E3-71329F47BA1B}" destId="{997CDF33-259A-4199-B926-A7DD1DF3850E}" srcOrd="1" destOrd="0" presId="urn:microsoft.com/office/officeart/2008/layout/SquareAccentList"/>
    <dgm:cxn modelId="{7F610593-344F-4D1C-8A59-D83A860179F3}" type="presParOf" srcId="{C7A7A1AB-9BE4-4875-9037-2D537E93117C}" destId="{F6BDB383-365A-4800-8F3E-0E066944B27E}" srcOrd="2" destOrd="0" presId="urn:microsoft.com/office/officeart/2008/layout/SquareAccentList"/>
    <dgm:cxn modelId="{435168E7-D355-4247-86DD-23E0BE4F911F}" type="presParOf" srcId="{F6BDB383-365A-4800-8F3E-0E066944B27E}" destId="{62C714DE-DA58-452D-9C88-0E9F40140F7E}" srcOrd="0" destOrd="0" presId="urn:microsoft.com/office/officeart/2008/layout/SquareAccentList"/>
    <dgm:cxn modelId="{56C9EC0D-96A6-4FC9-84AC-D4A30C9C82D0}" type="presParOf" srcId="{62C714DE-DA58-452D-9C88-0E9F40140F7E}" destId="{D1D51436-E9F4-41EA-9881-1D7F5436AFF5}" srcOrd="0" destOrd="0" presId="urn:microsoft.com/office/officeart/2008/layout/SquareAccentList"/>
    <dgm:cxn modelId="{9B264A1E-B280-4239-9D22-155D87FFA7D3}" type="presParOf" srcId="{62C714DE-DA58-452D-9C88-0E9F40140F7E}" destId="{C2AFD7A7-462B-4946-AC16-940B84C5FCC9}" srcOrd="1" destOrd="0" presId="urn:microsoft.com/office/officeart/2008/layout/SquareAccentList"/>
    <dgm:cxn modelId="{B962E447-49A6-4066-8CE5-05BAA372B329}" type="presParOf" srcId="{62C714DE-DA58-452D-9C88-0E9F40140F7E}" destId="{2F08BAC7-FFB4-42E0-A2BF-929B64E33249}" srcOrd="2" destOrd="0" presId="urn:microsoft.com/office/officeart/2008/layout/SquareAccentList"/>
    <dgm:cxn modelId="{CDD8CFBA-3F75-4BDA-805F-A3DBCC197507}" type="presParOf" srcId="{F6BDB383-365A-4800-8F3E-0E066944B27E}" destId="{B244BF23-09A0-4BA8-B10E-835323FF6810}" srcOrd="1" destOrd="0" presId="urn:microsoft.com/office/officeart/2008/layout/SquareAccentList"/>
    <dgm:cxn modelId="{512F7C36-C937-49C7-9C5D-FD8F496B9FB6}" type="presParOf" srcId="{B244BF23-09A0-4BA8-B10E-835323FF6810}" destId="{705E76A7-DD92-4305-B77F-B69237EFE748}" srcOrd="0" destOrd="0" presId="urn:microsoft.com/office/officeart/2008/layout/SquareAccentList"/>
    <dgm:cxn modelId="{D4675682-A6B1-49A1-8868-C5C8CFC49C08}" type="presParOf" srcId="{705E76A7-DD92-4305-B77F-B69237EFE748}" destId="{235518E6-061A-4E1C-AD25-D0276DC71BCA}" srcOrd="0" destOrd="0" presId="urn:microsoft.com/office/officeart/2008/layout/SquareAccentList"/>
    <dgm:cxn modelId="{0D53C4C0-2A5F-45FD-BE39-FB2708972736}" type="presParOf" srcId="{705E76A7-DD92-4305-B77F-B69237EFE748}" destId="{6D31A80B-E4CC-455A-A35C-6367F625E5AB}" srcOrd="1" destOrd="0" presId="urn:microsoft.com/office/officeart/2008/layout/SquareAccentList"/>
    <dgm:cxn modelId="{56C2D628-F1A5-4715-95CA-D38FEBA2CA4A}" type="presParOf" srcId="{B244BF23-09A0-4BA8-B10E-835323FF6810}" destId="{49B9B1B2-DC3D-4BE3-B633-31DBF211922A}" srcOrd="1" destOrd="0" presId="urn:microsoft.com/office/officeart/2008/layout/SquareAccentList"/>
    <dgm:cxn modelId="{38F3E2E9-138C-481A-8533-A60CD0462D55}" type="presParOf" srcId="{49B9B1B2-DC3D-4BE3-B633-31DBF211922A}" destId="{101AB885-B933-4B65-94C6-6E70941C43E1}" srcOrd="0" destOrd="0" presId="urn:microsoft.com/office/officeart/2008/layout/SquareAccentList"/>
    <dgm:cxn modelId="{57A79816-4FE3-4ECA-845C-C5DECEF63B98}" type="presParOf" srcId="{49B9B1B2-DC3D-4BE3-B633-31DBF211922A}" destId="{43065546-3701-419F-BD71-72371D7465D7}" srcOrd="1" destOrd="0" presId="urn:microsoft.com/office/officeart/2008/layout/SquareAccentList"/>
    <dgm:cxn modelId="{D17CD743-D88B-4ED3-972F-25D537FC091B}" type="presParOf" srcId="{B244BF23-09A0-4BA8-B10E-835323FF6810}" destId="{1D2379B3-378F-4367-9048-43678B876472}" srcOrd="2" destOrd="0" presId="urn:microsoft.com/office/officeart/2008/layout/SquareAccentList"/>
    <dgm:cxn modelId="{2A515108-1E53-49D1-989F-C3162DCCCC7A}" type="presParOf" srcId="{1D2379B3-378F-4367-9048-43678B876472}" destId="{1EE94AC4-3123-42D9-A636-27E66C290691}" srcOrd="0" destOrd="0" presId="urn:microsoft.com/office/officeart/2008/layout/SquareAccentList"/>
    <dgm:cxn modelId="{7A5E0D82-F9E1-4944-A639-4D0B94671978}" type="presParOf" srcId="{1D2379B3-378F-4367-9048-43678B876472}" destId="{E0042E7A-AA2C-4A93-9014-153887B8D7BA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F1903B-5EF0-4F1D-8583-F69453172737}" type="doc">
      <dgm:prSet loTypeId="urn:microsoft.com/office/officeart/2008/layout/SquareAccentList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KZ"/>
        </a:p>
      </dgm:t>
    </dgm:pt>
    <dgm:pt modelId="{8D5F7E77-5F52-408B-93B6-3DD23122123E}">
      <dgm:prSet phldrT="[Текст]" custT="1"/>
      <dgm:spPr/>
      <dgm:t>
        <a:bodyPr/>
        <a:lstStyle/>
        <a:p>
          <a:pPr algn="ctr"/>
          <a:r>
            <a:rPr lang="ru-R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ТУРИСТСКОГО БИЗНЕСА</a:t>
          </a:r>
          <a:endParaRPr lang="ru-KZ" sz="900" dirty="0"/>
        </a:p>
      </dgm:t>
    </dgm:pt>
    <dgm:pt modelId="{9D7F6B49-4FE2-4EFE-AD08-88494CB78299}" type="parTrans" cxnId="{523EC90B-A042-4ADF-A28C-5767E06BE669}">
      <dgm:prSet/>
      <dgm:spPr/>
      <dgm:t>
        <a:bodyPr/>
        <a:lstStyle/>
        <a:p>
          <a:endParaRPr lang="ru-KZ"/>
        </a:p>
      </dgm:t>
    </dgm:pt>
    <dgm:pt modelId="{66BCD8B7-E7F7-43B6-AA1A-9B485D706A41}" type="sibTrans" cxnId="{523EC90B-A042-4ADF-A28C-5767E06BE669}">
      <dgm:prSet/>
      <dgm:spPr/>
      <dgm:t>
        <a:bodyPr/>
        <a:lstStyle/>
        <a:p>
          <a:endParaRPr lang="ru-KZ"/>
        </a:p>
      </dgm:t>
    </dgm:pt>
    <dgm:pt modelId="{D0396B42-881C-449B-A8CD-F167EE3C2239}">
      <dgm:prSet phldrT="[Текст]" custT="1"/>
      <dgm:spPr/>
      <dgm:t>
        <a:bodyPr/>
        <a:lstStyle/>
        <a:p>
          <a:r>
            <a:rPr lang="ru-RU" sz="800" dirty="0"/>
            <a:t>Зеленые закупки</a:t>
          </a:r>
          <a:endParaRPr lang="ru-KZ" sz="800" dirty="0"/>
        </a:p>
      </dgm:t>
    </dgm:pt>
    <dgm:pt modelId="{8233C01F-7272-4D62-90DA-ED2E134E244E}" type="parTrans" cxnId="{DD69DF19-5619-4AAB-8CB2-3E27AF2BB127}">
      <dgm:prSet/>
      <dgm:spPr/>
      <dgm:t>
        <a:bodyPr/>
        <a:lstStyle/>
        <a:p>
          <a:endParaRPr lang="ru-KZ"/>
        </a:p>
      </dgm:t>
    </dgm:pt>
    <dgm:pt modelId="{7BD667B8-B3ED-4C6F-813E-ACBFB651E506}" type="sibTrans" cxnId="{DD69DF19-5619-4AAB-8CB2-3E27AF2BB127}">
      <dgm:prSet/>
      <dgm:spPr/>
      <dgm:t>
        <a:bodyPr/>
        <a:lstStyle/>
        <a:p>
          <a:endParaRPr lang="ru-KZ"/>
        </a:p>
      </dgm:t>
    </dgm:pt>
    <dgm:pt modelId="{7C4EE407-C99E-4A29-B5EE-B45899ED6633}">
      <dgm:prSet phldrT="[Текст]" custT="1"/>
      <dgm:spPr/>
      <dgm:t>
        <a:bodyPr/>
        <a:lstStyle/>
        <a:p>
          <a:r>
            <a:rPr lang="ru-RU" sz="800" dirty="0"/>
            <a:t>Социальные инициативы</a:t>
          </a:r>
          <a:endParaRPr lang="ru-KZ" sz="800" dirty="0"/>
        </a:p>
      </dgm:t>
    </dgm:pt>
    <dgm:pt modelId="{B6225BAE-EBD5-45A0-B180-7A45C13845E5}" type="parTrans" cxnId="{D9AC9DD6-458B-4C09-8CD9-8C72212ADEC6}">
      <dgm:prSet/>
      <dgm:spPr/>
      <dgm:t>
        <a:bodyPr/>
        <a:lstStyle/>
        <a:p>
          <a:endParaRPr lang="ru-KZ"/>
        </a:p>
      </dgm:t>
    </dgm:pt>
    <dgm:pt modelId="{D1BC02E3-1651-497D-9BAD-7B825622595C}" type="sibTrans" cxnId="{D9AC9DD6-458B-4C09-8CD9-8C72212ADEC6}">
      <dgm:prSet/>
      <dgm:spPr/>
      <dgm:t>
        <a:bodyPr/>
        <a:lstStyle/>
        <a:p>
          <a:endParaRPr lang="ru-KZ"/>
        </a:p>
      </dgm:t>
    </dgm:pt>
    <dgm:pt modelId="{104F6B7D-E53E-4149-B02A-E208ACC02A4F}">
      <dgm:prSet phldrT="[Текст]" custT="1"/>
      <dgm:spPr/>
      <dgm:t>
        <a:bodyPr/>
        <a:lstStyle/>
        <a:p>
          <a:r>
            <a:rPr lang="ru-RU" sz="800" dirty="0"/>
            <a:t>Введение в работу этики поведения туристов</a:t>
          </a:r>
          <a:endParaRPr lang="ru-KZ" sz="800" dirty="0"/>
        </a:p>
      </dgm:t>
    </dgm:pt>
    <dgm:pt modelId="{B0A3870A-C3E7-48B4-BF54-9EF172EA7670}" type="parTrans" cxnId="{B1933CF9-ACD4-4771-BCF9-B158FFABF80C}">
      <dgm:prSet/>
      <dgm:spPr/>
      <dgm:t>
        <a:bodyPr/>
        <a:lstStyle/>
        <a:p>
          <a:endParaRPr lang="ru-KZ"/>
        </a:p>
      </dgm:t>
    </dgm:pt>
    <dgm:pt modelId="{728E8695-13F5-4BAA-BBC4-9B633E193BDA}" type="sibTrans" cxnId="{B1933CF9-ACD4-4771-BCF9-B158FFABF80C}">
      <dgm:prSet/>
      <dgm:spPr/>
      <dgm:t>
        <a:bodyPr/>
        <a:lstStyle/>
        <a:p>
          <a:endParaRPr lang="ru-KZ"/>
        </a:p>
      </dgm:t>
    </dgm:pt>
    <dgm:pt modelId="{F39A87E4-92C5-4B34-801F-E34D38D93419}">
      <dgm:prSet phldrT="[Текст]" custT="1"/>
      <dgm:spPr/>
      <dgm:t>
        <a:bodyPr/>
        <a:lstStyle/>
        <a:p>
          <a:pPr algn="ctr"/>
          <a:r>
            <a:rPr lang="ru-R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ВУЗЫ</a:t>
          </a:r>
          <a:endParaRPr lang="ru-KZ" sz="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7E48EF-0A0E-442F-A0AB-F5EA504CF704}" type="parTrans" cxnId="{44B5BCAF-FE69-4F58-BAE7-5699B93607B1}">
      <dgm:prSet/>
      <dgm:spPr/>
      <dgm:t>
        <a:bodyPr/>
        <a:lstStyle/>
        <a:p>
          <a:endParaRPr lang="ru-KZ"/>
        </a:p>
      </dgm:t>
    </dgm:pt>
    <dgm:pt modelId="{E84C7499-679A-4E0A-AEA1-E36B1672209B}" type="sibTrans" cxnId="{44B5BCAF-FE69-4F58-BAE7-5699B93607B1}">
      <dgm:prSet/>
      <dgm:spPr/>
      <dgm:t>
        <a:bodyPr/>
        <a:lstStyle/>
        <a:p>
          <a:endParaRPr lang="ru-KZ"/>
        </a:p>
      </dgm:t>
    </dgm:pt>
    <dgm:pt modelId="{4824C5D8-2B6F-4086-BB7C-7C5704B1FA7C}">
      <dgm:prSet phldrT="[Текст]" custT="1"/>
      <dgm:spPr/>
      <dgm:t>
        <a:bodyPr/>
        <a:lstStyle/>
        <a:p>
          <a:r>
            <a:rPr lang="ru-RU" sz="800" dirty="0"/>
            <a:t>Включение в образовательные программы базовых знаний по устойчивому туризму</a:t>
          </a:r>
          <a:endParaRPr lang="ru-KZ" sz="800" dirty="0"/>
        </a:p>
      </dgm:t>
    </dgm:pt>
    <dgm:pt modelId="{619643A6-0A93-419F-B186-C82866F76438}" type="parTrans" cxnId="{3E2EA4EF-2B91-4333-B5BE-D93BA9A9CE4F}">
      <dgm:prSet/>
      <dgm:spPr/>
      <dgm:t>
        <a:bodyPr/>
        <a:lstStyle/>
        <a:p>
          <a:endParaRPr lang="ru-KZ"/>
        </a:p>
      </dgm:t>
    </dgm:pt>
    <dgm:pt modelId="{5D538DCF-6BB9-4087-B76F-7498D49E34E6}" type="sibTrans" cxnId="{3E2EA4EF-2B91-4333-B5BE-D93BA9A9CE4F}">
      <dgm:prSet/>
      <dgm:spPr/>
      <dgm:t>
        <a:bodyPr/>
        <a:lstStyle/>
        <a:p>
          <a:endParaRPr lang="ru-KZ"/>
        </a:p>
      </dgm:t>
    </dgm:pt>
    <dgm:pt modelId="{4044AABD-6B87-46DC-A792-028DB4C82A48}" type="pres">
      <dgm:prSet presAssocID="{2BF1903B-5EF0-4F1D-8583-F69453172737}" presName="layout" presStyleCnt="0">
        <dgm:presLayoutVars>
          <dgm:chMax/>
          <dgm:chPref/>
          <dgm:dir/>
          <dgm:resizeHandles/>
        </dgm:presLayoutVars>
      </dgm:prSet>
      <dgm:spPr/>
    </dgm:pt>
    <dgm:pt modelId="{0139E278-3E0E-4F0B-8E66-A3FD987F35BC}" type="pres">
      <dgm:prSet presAssocID="{8D5F7E77-5F52-408B-93B6-3DD23122123E}" presName="root" presStyleCnt="0">
        <dgm:presLayoutVars>
          <dgm:chMax/>
          <dgm:chPref/>
        </dgm:presLayoutVars>
      </dgm:prSet>
      <dgm:spPr/>
    </dgm:pt>
    <dgm:pt modelId="{52E6336B-0B25-49EE-A03C-86F952112276}" type="pres">
      <dgm:prSet presAssocID="{8D5F7E77-5F52-408B-93B6-3DD23122123E}" presName="rootComposite" presStyleCnt="0">
        <dgm:presLayoutVars/>
      </dgm:prSet>
      <dgm:spPr/>
    </dgm:pt>
    <dgm:pt modelId="{D30F3A34-3DB6-43E5-863F-1380A84DD048}" type="pres">
      <dgm:prSet presAssocID="{8D5F7E77-5F52-408B-93B6-3DD23122123E}" presName="ParentAccent" presStyleLbl="alignNode1" presStyleIdx="0" presStyleCnt="2"/>
      <dgm:spPr/>
    </dgm:pt>
    <dgm:pt modelId="{D445EE09-1A99-459F-A768-E38D86E40D68}" type="pres">
      <dgm:prSet presAssocID="{8D5F7E77-5F52-408B-93B6-3DD23122123E}" presName="ParentSmallAccent" presStyleLbl="fgAcc1" presStyleIdx="0" presStyleCnt="2"/>
      <dgm:spPr/>
    </dgm:pt>
    <dgm:pt modelId="{AA6EC0F9-AD2D-4B29-A39E-D2A75160ADD4}" type="pres">
      <dgm:prSet presAssocID="{8D5F7E77-5F52-408B-93B6-3DD23122123E}" presName="Parent" presStyleLbl="revTx" presStyleIdx="0" presStyleCnt="6">
        <dgm:presLayoutVars>
          <dgm:chMax/>
          <dgm:chPref val="4"/>
          <dgm:bulletEnabled val="1"/>
        </dgm:presLayoutVars>
      </dgm:prSet>
      <dgm:spPr/>
    </dgm:pt>
    <dgm:pt modelId="{FAD57092-7DF3-447F-B8A7-22912ABB7116}" type="pres">
      <dgm:prSet presAssocID="{8D5F7E77-5F52-408B-93B6-3DD23122123E}" presName="childShape" presStyleCnt="0">
        <dgm:presLayoutVars>
          <dgm:chMax val="0"/>
          <dgm:chPref val="0"/>
        </dgm:presLayoutVars>
      </dgm:prSet>
      <dgm:spPr/>
    </dgm:pt>
    <dgm:pt modelId="{86F40429-33EC-4EA2-B5B7-760CAE2D02BD}" type="pres">
      <dgm:prSet presAssocID="{D0396B42-881C-449B-A8CD-F167EE3C2239}" presName="childComposite" presStyleCnt="0">
        <dgm:presLayoutVars>
          <dgm:chMax val="0"/>
          <dgm:chPref val="0"/>
        </dgm:presLayoutVars>
      </dgm:prSet>
      <dgm:spPr/>
    </dgm:pt>
    <dgm:pt modelId="{FA488E99-A3F8-40AC-B1D5-8783A98F6ED3}" type="pres">
      <dgm:prSet presAssocID="{D0396B42-881C-449B-A8CD-F167EE3C2239}" presName="ChildAccent" presStyleLbl="solidFgAcc1" presStyleIdx="0" presStyleCnt="4"/>
      <dgm:spPr/>
    </dgm:pt>
    <dgm:pt modelId="{E2DFDF12-D138-48FD-A730-60F29B291126}" type="pres">
      <dgm:prSet presAssocID="{D0396B42-881C-449B-A8CD-F167EE3C2239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EC72F7D1-C9D1-4B06-9F38-E049FBB8DDC4}" type="pres">
      <dgm:prSet presAssocID="{7C4EE407-C99E-4A29-B5EE-B45899ED6633}" presName="childComposite" presStyleCnt="0">
        <dgm:presLayoutVars>
          <dgm:chMax val="0"/>
          <dgm:chPref val="0"/>
        </dgm:presLayoutVars>
      </dgm:prSet>
      <dgm:spPr/>
    </dgm:pt>
    <dgm:pt modelId="{C81DBC22-22E5-48AB-8A67-9102045CFCA1}" type="pres">
      <dgm:prSet presAssocID="{7C4EE407-C99E-4A29-B5EE-B45899ED6633}" presName="ChildAccent" presStyleLbl="solidFgAcc1" presStyleIdx="1" presStyleCnt="4"/>
      <dgm:spPr/>
    </dgm:pt>
    <dgm:pt modelId="{E3884348-3D73-4DC1-986D-C786A9639FED}" type="pres">
      <dgm:prSet presAssocID="{7C4EE407-C99E-4A29-B5EE-B45899ED6633}" presName="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4AD9CD9A-E0A2-419C-869E-1FC41E71FAEE}" type="pres">
      <dgm:prSet presAssocID="{104F6B7D-E53E-4149-B02A-E208ACC02A4F}" presName="childComposite" presStyleCnt="0">
        <dgm:presLayoutVars>
          <dgm:chMax val="0"/>
          <dgm:chPref val="0"/>
        </dgm:presLayoutVars>
      </dgm:prSet>
      <dgm:spPr/>
    </dgm:pt>
    <dgm:pt modelId="{85007346-D146-40E2-A5CD-42AAB0D06DCF}" type="pres">
      <dgm:prSet presAssocID="{104F6B7D-E53E-4149-B02A-E208ACC02A4F}" presName="ChildAccent" presStyleLbl="solidFgAcc1" presStyleIdx="2" presStyleCnt="4"/>
      <dgm:spPr/>
    </dgm:pt>
    <dgm:pt modelId="{769BE4A4-F123-436B-8B72-DC6C6A689E02}" type="pres">
      <dgm:prSet presAssocID="{104F6B7D-E53E-4149-B02A-E208ACC02A4F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B11BCBCE-B38F-49F6-A94E-ECAF54251484}" type="pres">
      <dgm:prSet presAssocID="{F39A87E4-92C5-4B34-801F-E34D38D93419}" presName="root" presStyleCnt="0">
        <dgm:presLayoutVars>
          <dgm:chMax/>
          <dgm:chPref/>
        </dgm:presLayoutVars>
      </dgm:prSet>
      <dgm:spPr/>
    </dgm:pt>
    <dgm:pt modelId="{40601316-BE5C-446F-A460-4AE367FB506D}" type="pres">
      <dgm:prSet presAssocID="{F39A87E4-92C5-4B34-801F-E34D38D93419}" presName="rootComposite" presStyleCnt="0">
        <dgm:presLayoutVars/>
      </dgm:prSet>
      <dgm:spPr/>
    </dgm:pt>
    <dgm:pt modelId="{E2B91D58-A1B2-44B3-AE38-CF4092E1DE2A}" type="pres">
      <dgm:prSet presAssocID="{F39A87E4-92C5-4B34-801F-E34D38D93419}" presName="ParentAccent" presStyleLbl="alignNode1" presStyleIdx="1" presStyleCnt="2"/>
      <dgm:spPr/>
    </dgm:pt>
    <dgm:pt modelId="{3E34943B-AA32-4A85-9FC6-9BB546E79BD4}" type="pres">
      <dgm:prSet presAssocID="{F39A87E4-92C5-4B34-801F-E34D38D93419}" presName="ParentSmallAccent" presStyleLbl="fgAcc1" presStyleIdx="1" presStyleCnt="2"/>
      <dgm:spPr/>
    </dgm:pt>
    <dgm:pt modelId="{023589AD-7BAE-488B-BEE7-365E3E478A51}" type="pres">
      <dgm:prSet presAssocID="{F39A87E4-92C5-4B34-801F-E34D38D93419}" presName="Parent" presStyleLbl="revTx" presStyleIdx="4" presStyleCnt="6">
        <dgm:presLayoutVars>
          <dgm:chMax/>
          <dgm:chPref val="4"/>
          <dgm:bulletEnabled val="1"/>
        </dgm:presLayoutVars>
      </dgm:prSet>
      <dgm:spPr/>
    </dgm:pt>
    <dgm:pt modelId="{F23482C7-74A2-47AE-A3C7-3AAC22156FDF}" type="pres">
      <dgm:prSet presAssocID="{F39A87E4-92C5-4B34-801F-E34D38D93419}" presName="childShape" presStyleCnt="0">
        <dgm:presLayoutVars>
          <dgm:chMax val="0"/>
          <dgm:chPref val="0"/>
        </dgm:presLayoutVars>
      </dgm:prSet>
      <dgm:spPr/>
    </dgm:pt>
    <dgm:pt modelId="{B30A2ADB-7C9B-4AAD-9113-CE4C22BFE451}" type="pres">
      <dgm:prSet presAssocID="{4824C5D8-2B6F-4086-BB7C-7C5704B1FA7C}" presName="childComposite" presStyleCnt="0">
        <dgm:presLayoutVars>
          <dgm:chMax val="0"/>
          <dgm:chPref val="0"/>
        </dgm:presLayoutVars>
      </dgm:prSet>
      <dgm:spPr/>
    </dgm:pt>
    <dgm:pt modelId="{43BA049F-FE33-414D-92B3-E7B68A78AFB2}" type="pres">
      <dgm:prSet presAssocID="{4824C5D8-2B6F-4086-BB7C-7C5704B1FA7C}" presName="ChildAccent" presStyleLbl="solidFgAcc1" presStyleIdx="3" presStyleCnt="4"/>
      <dgm:spPr/>
    </dgm:pt>
    <dgm:pt modelId="{27889490-8A32-4165-90F6-CAD82D071EDA}" type="pres">
      <dgm:prSet presAssocID="{4824C5D8-2B6F-4086-BB7C-7C5704B1FA7C}" presName="Child" presStyleLbl="revTx" presStyleIdx="5" presStyleCnt="6" custLinFactNeighborX="4462" custLinFactNeighborY="30267">
        <dgm:presLayoutVars>
          <dgm:chMax val="0"/>
          <dgm:chPref val="0"/>
          <dgm:bulletEnabled val="1"/>
        </dgm:presLayoutVars>
      </dgm:prSet>
      <dgm:spPr/>
    </dgm:pt>
  </dgm:ptLst>
  <dgm:cxnLst>
    <dgm:cxn modelId="{523EC90B-A042-4ADF-A28C-5767E06BE669}" srcId="{2BF1903B-5EF0-4F1D-8583-F69453172737}" destId="{8D5F7E77-5F52-408B-93B6-3DD23122123E}" srcOrd="0" destOrd="0" parTransId="{9D7F6B49-4FE2-4EFE-AD08-88494CB78299}" sibTransId="{66BCD8B7-E7F7-43B6-AA1A-9B485D706A41}"/>
    <dgm:cxn modelId="{DD69DF19-5619-4AAB-8CB2-3E27AF2BB127}" srcId="{8D5F7E77-5F52-408B-93B6-3DD23122123E}" destId="{D0396B42-881C-449B-A8CD-F167EE3C2239}" srcOrd="0" destOrd="0" parTransId="{8233C01F-7272-4D62-90DA-ED2E134E244E}" sibTransId="{7BD667B8-B3ED-4C6F-813E-ACBFB651E506}"/>
    <dgm:cxn modelId="{3A76CC44-B815-4800-94B9-B2A30C8CD838}" type="presOf" srcId="{2BF1903B-5EF0-4F1D-8583-F69453172737}" destId="{4044AABD-6B87-46DC-A792-028DB4C82A48}" srcOrd="0" destOrd="0" presId="urn:microsoft.com/office/officeart/2008/layout/SquareAccentList"/>
    <dgm:cxn modelId="{94049045-1F00-4332-89B2-83A85FA6DBC7}" type="presOf" srcId="{F39A87E4-92C5-4B34-801F-E34D38D93419}" destId="{023589AD-7BAE-488B-BEE7-365E3E478A51}" srcOrd="0" destOrd="0" presId="urn:microsoft.com/office/officeart/2008/layout/SquareAccentList"/>
    <dgm:cxn modelId="{B3109B90-CAEA-4D07-8D26-8DE71C15992A}" type="presOf" srcId="{7C4EE407-C99E-4A29-B5EE-B45899ED6633}" destId="{E3884348-3D73-4DC1-986D-C786A9639FED}" srcOrd="0" destOrd="0" presId="urn:microsoft.com/office/officeart/2008/layout/SquareAccentList"/>
    <dgm:cxn modelId="{1F19E098-B6F6-4353-9466-8FEFB66C9AF3}" type="presOf" srcId="{D0396B42-881C-449B-A8CD-F167EE3C2239}" destId="{E2DFDF12-D138-48FD-A730-60F29B291126}" srcOrd="0" destOrd="0" presId="urn:microsoft.com/office/officeart/2008/layout/SquareAccentList"/>
    <dgm:cxn modelId="{44B5BCAF-FE69-4F58-BAE7-5699B93607B1}" srcId="{2BF1903B-5EF0-4F1D-8583-F69453172737}" destId="{F39A87E4-92C5-4B34-801F-E34D38D93419}" srcOrd="1" destOrd="0" parTransId="{757E48EF-0A0E-442F-A0AB-F5EA504CF704}" sibTransId="{E84C7499-679A-4E0A-AEA1-E36B1672209B}"/>
    <dgm:cxn modelId="{D9AC9DD6-458B-4C09-8CD9-8C72212ADEC6}" srcId="{8D5F7E77-5F52-408B-93B6-3DD23122123E}" destId="{7C4EE407-C99E-4A29-B5EE-B45899ED6633}" srcOrd="1" destOrd="0" parTransId="{B6225BAE-EBD5-45A0-B180-7A45C13845E5}" sibTransId="{D1BC02E3-1651-497D-9BAD-7B825622595C}"/>
    <dgm:cxn modelId="{2599E8E2-0F01-4D34-825E-218995FEAB55}" type="presOf" srcId="{104F6B7D-E53E-4149-B02A-E208ACC02A4F}" destId="{769BE4A4-F123-436B-8B72-DC6C6A689E02}" srcOrd="0" destOrd="0" presId="urn:microsoft.com/office/officeart/2008/layout/SquareAccentList"/>
    <dgm:cxn modelId="{02C79EE7-CC09-475F-BDAB-1D44E67005E6}" type="presOf" srcId="{8D5F7E77-5F52-408B-93B6-3DD23122123E}" destId="{AA6EC0F9-AD2D-4B29-A39E-D2A75160ADD4}" srcOrd="0" destOrd="0" presId="urn:microsoft.com/office/officeart/2008/layout/SquareAccentList"/>
    <dgm:cxn modelId="{3E2EA4EF-2B91-4333-B5BE-D93BA9A9CE4F}" srcId="{F39A87E4-92C5-4B34-801F-E34D38D93419}" destId="{4824C5D8-2B6F-4086-BB7C-7C5704B1FA7C}" srcOrd="0" destOrd="0" parTransId="{619643A6-0A93-419F-B186-C82866F76438}" sibTransId="{5D538DCF-6BB9-4087-B76F-7498D49E34E6}"/>
    <dgm:cxn modelId="{B1933CF9-ACD4-4771-BCF9-B158FFABF80C}" srcId="{8D5F7E77-5F52-408B-93B6-3DD23122123E}" destId="{104F6B7D-E53E-4149-B02A-E208ACC02A4F}" srcOrd="2" destOrd="0" parTransId="{B0A3870A-C3E7-48B4-BF54-9EF172EA7670}" sibTransId="{728E8695-13F5-4BAA-BBC4-9B633E193BDA}"/>
    <dgm:cxn modelId="{5F47F4FD-8B20-487F-AC7F-AD4EE4341913}" type="presOf" srcId="{4824C5D8-2B6F-4086-BB7C-7C5704B1FA7C}" destId="{27889490-8A32-4165-90F6-CAD82D071EDA}" srcOrd="0" destOrd="0" presId="urn:microsoft.com/office/officeart/2008/layout/SquareAccentList"/>
    <dgm:cxn modelId="{FEC3EAE3-D577-4D0F-8DB8-3A08C53CF077}" type="presParOf" srcId="{4044AABD-6B87-46DC-A792-028DB4C82A48}" destId="{0139E278-3E0E-4F0B-8E66-A3FD987F35BC}" srcOrd="0" destOrd="0" presId="urn:microsoft.com/office/officeart/2008/layout/SquareAccentList"/>
    <dgm:cxn modelId="{CFC73E5A-B3E3-4315-BFB3-8CDCB5F038AC}" type="presParOf" srcId="{0139E278-3E0E-4F0B-8E66-A3FD987F35BC}" destId="{52E6336B-0B25-49EE-A03C-86F952112276}" srcOrd="0" destOrd="0" presId="urn:microsoft.com/office/officeart/2008/layout/SquareAccentList"/>
    <dgm:cxn modelId="{E439E43D-84E4-4533-998C-C18EC66853D5}" type="presParOf" srcId="{52E6336B-0B25-49EE-A03C-86F952112276}" destId="{D30F3A34-3DB6-43E5-863F-1380A84DD048}" srcOrd="0" destOrd="0" presId="urn:microsoft.com/office/officeart/2008/layout/SquareAccentList"/>
    <dgm:cxn modelId="{8653070F-0EEC-4DED-817B-F2F8C7970B24}" type="presParOf" srcId="{52E6336B-0B25-49EE-A03C-86F952112276}" destId="{D445EE09-1A99-459F-A768-E38D86E40D68}" srcOrd="1" destOrd="0" presId="urn:microsoft.com/office/officeart/2008/layout/SquareAccentList"/>
    <dgm:cxn modelId="{D988D52F-7EC4-449E-92A6-5BA5446C44E4}" type="presParOf" srcId="{52E6336B-0B25-49EE-A03C-86F952112276}" destId="{AA6EC0F9-AD2D-4B29-A39E-D2A75160ADD4}" srcOrd="2" destOrd="0" presId="urn:microsoft.com/office/officeart/2008/layout/SquareAccentList"/>
    <dgm:cxn modelId="{765EF9A8-850C-40A8-8EDA-CFA15C383A41}" type="presParOf" srcId="{0139E278-3E0E-4F0B-8E66-A3FD987F35BC}" destId="{FAD57092-7DF3-447F-B8A7-22912ABB7116}" srcOrd="1" destOrd="0" presId="urn:microsoft.com/office/officeart/2008/layout/SquareAccentList"/>
    <dgm:cxn modelId="{D78BBA99-5C81-49D2-8D5C-E2AA3862FB46}" type="presParOf" srcId="{FAD57092-7DF3-447F-B8A7-22912ABB7116}" destId="{86F40429-33EC-4EA2-B5B7-760CAE2D02BD}" srcOrd="0" destOrd="0" presId="urn:microsoft.com/office/officeart/2008/layout/SquareAccentList"/>
    <dgm:cxn modelId="{065F89A4-417C-4ED3-A3A4-42C499EBD2B4}" type="presParOf" srcId="{86F40429-33EC-4EA2-B5B7-760CAE2D02BD}" destId="{FA488E99-A3F8-40AC-B1D5-8783A98F6ED3}" srcOrd="0" destOrd="0" presId="urn:microsoft.com/office/officeart/2008/layout/SquareAccentList"/>
    <dgm:cxn modelId="{631FC6DD-0F7F-4E28-88AB-9759A60DC527}" type="presParOf" srcId="{86F40429-33EC-4EA2-B5B7-760CAE2D02BD}" destId="{E2DFDF12-D138-48FD-A730-60F29B291126}" srcOrd="1" destOrd="0" presId="urn:microsoft.com/office/officeart/2008/layout/SquareAccentList"/>
    <dgm:cxn modelId="{4C48B430-D849-47F5-970B-14BDE635EB26}" type="presParOf" srcId="{FAD57092-7DF3-447F-B8A7-22912ABB7116}" destId="{EC72F7D1-C9D1-4B06-9F38-E049FBB8DDC4}" srcOrd="1" destOrd="0" presId="urn:microsoft.com/office/officeart/2008/layout/SquareAccentList"/>
    <dgm:cxn modelId="{75990FCE-B303-47A5-9B98-0FC08E83D475}" type="presParOf" srcId="{EC72F7D1-C9D1-4B06-9F38-E049FBB8DDC4}" destId="{C81DBC22-22E5-48AB-8A67-9102045CFCA1}" srcOrd="0" destOrd="0" presId="urn:microsoft.com/office/officeart/2008/layout/SquareAccentList"/>
    <dgm:cxn modelId="{19125F85-4E98-4352-B24F-166B1ED0A327}" type="presParOf" srcId="{EC72F7D1-C9D1-4B06-9F38-E049FBB8DDC4}" destId="{E3884348-3D73-4DC1-986D-C786A9639FED}" srcOrd="1" destOrd="0" presId="urn:microsoft.com/office/officeart/2008/layout/SquareAccentList"/>
    <dgm:cxn modelId="{CFC293A7-F703-4BCE-BC1C-936826E536FA}" type="presParOf" srcId="{FAD57092-7DF3-447F-B8A7-22912ABB7116}" destId="{4AD9CD9A-E0A2-419C-869E-1FC41E71FAEE}" srcOrd="2" destOrd="0" presId="urn:microsoft.com/office/officeart/2008/layout/SquareAccentList"/>
    <dgm:cxn modelId="{232FEC11-9CCF-42A6-8901-282656F95814}" type="presParOf" srcId="{4AD9CD9A-E0A2-419C-869E-1FC41E71FAEE}" destId="{85007346-D146-40E2-A5CD-42AAB0D06DCF}" srcOrd="0" destOrd="0" presId="urn:microsoft.com/office/officeart/2008/layout/SquareAccentList"/>
    <dgm:cxn modelId="{4BA49932-8CF0-4D43-B816-4D45460F5A0D}" type="presParOf" srcId="{4AD9CD9A-E0A2-419C-869E-1FC41E71FAEE}" destId="{769BE4A4-F123-436B-8B72-DC6C6A689E02}" srcOrd="1" destOrd="0" presId="urn:microsoft.com/office/officeart/2008/layout/SquareAccentList"/>
    <dgm:cxn modelId="{FA6EF8BA-1595-4AE3-A16A-4868BCBBC155}" type="presParOf" srcId="{4044AABD-6B87-46DC-A792-028DB4C82A48}" destId="{B11BCBCE-B38F-49F6-A94E-ECAF54251484}" srcOrd="1" destOrd="0" presId="urn:microsoft.com/office/officeart/2008/layout/SquareAccentList"/>
    <dgm:cxn modelId="{38BE9D6C-72C9-44B5-9621-CF87E61EEA25}" type="presParOf" srcId="{B11BCBCE-B38F-49F6-A94E-ECAF54251484}" destId="{40601316-BE5C-446F-A460-4AE367FB506D}" srcOrd="0" destOrd="0" presId="urn:microsoft.com/office/officeart/2008/layout/SquareAccentList"/>
    <dgm:cxn modelId="{80F217C6-5BB5-49A6-936D-C05D8F265260}" type="presParOf" srcId="{40601316-BE5C-446F-A460-4AE367FB506D}" destId="{E2B91D58-A1B2-44B3-AE38-CF4092E1DE2A}" srcOrd="0" destOrd="0" presId="urn:microsoft.com/office/officeart/2008/layout/SquareAccentList"/>
    <dgm:cxn modelId="{8FCB7512-E0EF-4EC6-B5D0-C2AA8336BFCF}" type="presParOf" srcId="{40601316-BE5C-446F-A460-4AE367FB506D}" destId="{3E34943B-AA32-4A85-9FC6-9BB546E79BD4}" srcOrd="1" destOrd="0" presId="urn:microsoft.com/office/officeart/2008/layout/SquareAccentList"/>
    <dgm:cxn modelId="{A72059F6-9636-4E20-985E-15247B7D59FA}" type="presParOf" srcId="{40601316-BE5C-446F-A460-4AE367FB506D}" destId="{023589AD-7BAE-488B-BEE7-365E3E478A51}" srcOrd="2" destOrd="0" presId="urn:microsoft.com/office/officeart/2008/layout/SquareAccentList"/>
    <dgm:cxn modelId="{4885459B-E9E4-454A-BF5A-84C4298E8995}" type="presParOf" srcId="{B11BCBCE-B38F-49F6-A94E-ECAF54251484}" destId="{F23482C7-74A2-47AE-A3C7-3AAC22156FDF}" srcOrd="1" destOrd="0" presId="urn:microsoft.com/office/officeart/2008/layout/SquareAccentList"/>
    <dgm:cxn modelId="{DEFECF6F-5AAE-42E6-A090-D9E7C05AFE8E}" type="presParOf" srcId="{F23482C7-74A2-47AE-A3C7-3AAC22156FDF}" destId="{B30A2ADB-7C9B-4AAD-9113-CE4C22BFE451}" srcOrd="0" destOrd="0" presId="urn:microsoft.com/office/officeart/2008/layout/SquareAccentList"/>
    <dgm:cxn modelId="{C426BD57-0C9C-40F4-8F0C-28AFF4482BB9}" type="presParOf" srcId="{B30A2ADB-7C9B-4AAD-9113-CE4C22BFE451}" destId="{43BA049F-FE33-414D-92B3-E7B68A78AFB2}" srcOrd="0" destOrd="0" presId="urn:microsoft.com/office/officeart/2008/layout/SquareAccentList"/>
    <dgm:cxn modelId="{261C5AC4-282C-46A1-B878-216B0C4C7DD9}" type="presParOf" srcId="{B30A2ADB-7C9B-4AAD-9113-CE4C22BFE451}" destId="{27889490-8A32-4165-90F6-CAD82D071EDA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3D5A06-BE0F-4E68-8C2A-AF1BBB96B45B}" type="doc">
      <dgm:prSet loTypeId="urn:microsoft.com/office/officeart/2005/8/layout/default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KZ"/>
        </a:p>
      </dgm:t>
    </dgm:pt>
    <dgm:pt modelId="{824CD17A-3969-4D05-805B-9799A9C5D7E2}">
      <dgm:prSet phldrT="[Текст]" custT="1"/>
      <dgm:spPr/>
      <dgm:t>
        <a:bodyPr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ВНЕДРЕНИЕ ПРАКТИКИ УСТОЙЧИВОГО ПОТРЕБЛЕНИЯ И ПРОИЗВОДСТВА </a:t>
          </a:r>
          <a:endParaRPr lang="ru-KZ" sz="1400" dirty="0"/>
        </a:p>
      </dgm:t>
    </dgm:pt>
    <dgm:pt modelId="{1CE83697-1913-4621-AFFA-A06B1DFDF39A}" type="parTrans" cxnId="{2D6D172D-A9FE-4DBF-B1BE-1E6A4DE9B0F1}">
      <dgm:prSet/>
      <dgm:spPr/>
      <dgm:t>
        <a:bodyPr/>
        <a:lstStyle/>
        <a:p>
          <a:endParaRPr lang="ru-KZ"/>
        </a:p>
      </dgm:t>
    </dgm:pt>
    <dgm:pt modelId="{99B54199-C000-4264-8738-DDE9533DDF19}" type="sibTrans" cxnId="{2D6D172D-A9FE-4DBF-B1BE-1E6A4DE9B0F1}">
      <dgm:prSet/>
      <dgm:spPr/>
      <dgm:t>
        <a:bodyPr/>
        <a:lstStyle/>
        <a:p>
          <a:endParaRPr lang="ru-KZ"/>
        </a:p>
      </dgm:t>
    </dgm:pt>
    <dgm:pt modelId="{D025192B-A465-4E5D-959C-86554E2DFED7}">
      <dgm:prSet phldrT="[Текст]" custT="1"/>
      <dgm:spPr/>
      <dgm:t>
        <a:bodyPr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ПОДДЕРЖКА МЕСТНЫХ ОРГАНОВ ВЛАСТИ В РАЗВИТИИ УСТОЙЧИВОГО ТУРИЗМА</a:t>
          </a:r>
          <a:endParaRPr lang="ru-KZ" sz="1400" dirty="0"/>
        </a:p>
      </dgm:t>
    </dgm:pt>
    <dgm:pt modelId="{5DC217CE-3A9F-4EB1-997E-62C18B221938}" type="parTrans" cxnId="{EE1ACC2E-12DA-4619-B49F-676DF216C3B9}">
      <dgm:prSet/>
      <dgm:spPr/>
      <dgm:t>
        <a:bodyPr/>
        <a:lstStyle/>
        <a:p>
          <a:endParaRPr lang="ru-KZ"/>
        </a:p>
      </dgm:t>
    </dgm:pt>
    <dgm:pt modelId="{BA9950DC-4CD4-4FCE-9B86-291CEC1B64A8}" type="sibTrans" cxnId="{EE1ACC2E-12DA-4619-B49F-676DF216C3B9}">
      <dgm:prSet/>
      <dgm:spPr/>
      <dgm:t>
        <a:bodyPr/>
        <a:lstStyle/>
        <a:p>
          <a:endParaRPr lang="ru-KZ"/>
        </a:p>
      </dgm:t>
    </dgm:pt>
    <dgm:pt modelId="{431FCA7E-AD44-470A-8739-315AA9E167F5}">
      <dgm:prSet phldrT="[Текст]" custT="1"/>
      <dgm:spPr/>
      <dgm:t>
        <a:bodyPr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ПОВЫШЕНИЕ ОСВЕДОМЛЕННОСТИ ОБ УСТОЙЧИВОМ ТУРИЗМЕ</a:t>
          </a:r>
          <a:endParaRPr lang="ru-KZ" sz="1400" dirty="0"/>
        </a:p>
      </dgm:t>
    </dgm:pt>
    <dgm:pt modelId="{7B8395DD-D4A9-4690-B2B2-D6CA2792F904}" type="parTrans" cxnId="{B7F4D10A-A023-4EB8-BCCB-98DA639CC934}">
      <dgm:prSet/>
      <dgm:spPr/>
      <dgm:t>
        <a:bodyPr/>
        <a:lstStyle/>
        <a:p>
          <a:endParaRPr lang="ru-KZ"/>
        </a:p>
      </dgm:t>
    </dgm:pt>
    <dgm:pt modelId="{C28A887C-5E77-4ADF-A32D-9F69DB363F8D}" type="sibTrans" cxnId="{B7F4D10A-A023-4EB8-BCCB-98DA639CC934}">
      <dgm:prSet/>
      <dgm:spPr/>
      <dgm:t>
        <a:bodyPr/>
        <a:lstStyle/>
        <a:p>
          <a:endParaRPr lang="ru-KZ"/>
        </a:p>
      </dgm:t>
    </dgm:pt>
    <dgm:pt modelId="{58BFBE6B-8C0D-418C-94E4-B42BEA27ECA4}">
      <dgm:prSet phldrT="[Текст]" custT="1"/>
      <dgm:spPr/>
      <dgm:t>
        <a:bodyPr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УСИЛЕНИЕ ДИАЛОГА МЕЖДУ ОРГАНАМИ ВЛАСТИ, МСБ И ПОТРЕБИТЕЛЯМИ</a:t>
          </a:r>
          <a:endParaRPr lang="ru-KZ" sz="1400" dirty="0"/>
        </a:p>
      </dgm:t>
    </dgm:pt>
    <dgm:pt modelId="{56938935-9A71-4FBA-A100-DA2C0FF672E3}" type="parTrans" cxnId="{F0C9E82F-191D-42A1-9A00-5B135F71E064}">
      <dgm:prSet/>
      <dgm:spPr/>
      <dgm:t>
        <a:bodyPr/>
        <a:lstStyle/>
        <a:p>
          <a:endParaRPr lang="ru-KZ"/>
        </a:p>
      </dgm:t>
    </dgm:pt>
    <dgm:pt modelId="{C4DAB134-7615-4D2D-9431-E4AA14A9F8B0}" type="sibTrans" cxnId="{F0C9E82F-191D-42A1-9A00-5B135F71E064}">
      <dgm:prSet/>
      <dgm:spPr/>
      <dgm:t>
        <a:bodyPr/>
        <a:lstStyle/>
        <a:p>
          <a:endParaRPr lang="ru-KZ"/>
        </a:p>
      </dgm:t>
    </dgm:pt>
    <dgm:pt modelId="{39BEFD17-DCEF-4729-BBA3-0B054C692CEB}" type="pres">
      <dgm:prSet presAssocID="{073D5A06-BE0F-4E68-8C2A-AF1BBB96B45B}" presName="diagram" presStyleCnt="0">
        <dgm:presLayoutVars>
          <dgm:dir/>
          <dgm:resizeHandles val="exact"/>
        </dgm:presLayoutVars>
      </dgm:prSet>
      <dgm:spPr/>
    </dgm:pt>
    <dgm:pt modelId="{63C3F200-0904-4270-B71E-54F28BFB2EF1}" type="pres">
      <dgm:prSet presAssocID="{824CD17A-3969-4D05-805B-9799A9C5D7E2}" presName="node" presStyleLbl="node1" presStyleIdx="0" presStyleCnt="4">
        <dgm:presLayoutVars>
          <dgm:bulletEnabled val="1"/>
        </dgm:presLayoutVars>
      </dgm:prSet>
      <dgm:spPr/>
    </dgm:pt>
    <dgm:pt modelId="{1F4CDA96-FDB6-46ED-B5F1-9DCB5B607407}" type="pres">
      <dgm:prSet presAssocID="{99B54199-C000-4264-8738-DDE9533DDF19}" presName="sibTrans" presStyleCnt="0"/>
      <dgm:spPr/>
    </dgm:pt>
    <dgm:pt modelId="{EE117134-9230-4EA6-9015-1E71120FE248}" type="pres">
      <dgm:prSet presAssocID="{D025192B-A465-4E5D-959C-86554E2DFED7}" presName="node" presStyleLbl="node1" presStyleIdx="1" presStyleCnt="4">
        <dgm:presLayoutVars>
          <dgm:bulletEnabled val="1"/>
        </dgm:presLayoutVars>
      </dgm:prSet>
      <dgm:spPr/>
    </dgm:pt>
    <dgm:pt modelId="{15D96D45-E1AD-4F3A-A950-3B1A1B61CA9A}" type="pres">
      <dgm:prSet presAssocID="{BA9950DC-4CD4-4FCE-9B86-291CEC1B64A8}" presName="sibTrans" presStyleCnt="0"/>
      <dgm:spPr/>
    </dgm:pt>
    <dgm:pt modelId="{D38C4DBA-BD1B-4650-ABE8-05F1C34C6865}" type="pres">
      <dgm:prSet presAssocID="{431FCA7E-AD44-470A-8739-315AA9E167F5}" presName="node" presStyleLbl="node1" presStyleIdx="2" presStyleCnt="4">
        <dgm:presLayoutVars>
          <dgm:bulletEnabled val="1"/>
        </dgm:presLayoutVars>
      </dgm:prSet>
      <dgm:spPr/>
    </dgm:pt>
    <dgm:pt modelId="{C87D75D1-B605-430B-8483-B5FC02F9A7E9}" type="pres">
      <dgm:prSet presAssocID="{C28A887C-5E77-4ADF-A32D-9F69DB363F8D}" presName="sibTrans" presStyleCnt="0"/>
      <dgm:spPr/>
    </dgm:pt>
    <dgm:pt modelId="{95D094B0-CFC4-4C6D-92F1-E41F483EA497}" type="pres">
      <dgm:prSet presAssocID="{58BFBE6B-8C0D-418C-94E4-B42BEA27ECA4}" presName="node" presStyleLbl="node1" presStyleIdx="3" presStyleCnt="4">
        <dgm:presLayoutVars>
          <dgm:bulletEnabled val="1"/>
        </dgm:presLayoutVars>
      </dgm:prSet>
      <dgm:spPr/>
    </dgm:pt>
  </dgm:ptLst>
  <dgm:cxnLst>
    <dgm:cxn modelId="{B7F4D10A-A023-4EB8-BCCB-98DA639CC934}" srcId="{073D5A06-BE0F-4E68-8C2A-AF1BBB96B45B}" destId="{431FCA7E-AD44-470A-8739-315AA9E167F5}" srcOrd="2" destOrd="0" parTransId="{7B8395DD-D4A9-4690-B2B2-D6CA2792F904}" sibTransId="{C28A887C-5E77-4ADF-A32D-9F69DB363F8D}"/>
    <dgm:cxn modelId="{2D6D172D-A9FE-4DBF-B1BE-1E6A4DE9B0F1}" srcId="{073D5A06-BE0F-4E68-8C2A-AF1BBB96B45B}" destId="{824CD17A-3969-4D05-805B-9799A9C5D7E2}" srcOrd="0" destOrd="0" parTransId="{1CE83697-1913-4621-AFFA-A06B1DFDF39A}" sibTransId="{99B54199-C000-4264-8738-DDE9533DDF19}"/>
    <dgm:cxn modelId="{EE1ACC2E-12DA-4619-B49F-676DF216C3B9}" srcId="{073D5A06-BE0F-4E68-8C2A-AF1BBB96B45B}" destId="{D025192B-A465-4E5D-959C-86554E2DFED7}" srcOrd="1" destOrd="0" parTransId="{5DC217CE-3A9F-4EB1-997E-62C18B221938}" sibTransId="{BA9950DC-4CD4-4FCE-9B86-291CEC1B64A8}"/>
    <dgm:cxn modelId="{F0C9E82F-191D-42A1-9A00-5B135F71E064}" srcId="{073D5A06-BE0F-4E68-8C2A-AF1BBB96B45B}" destId="{58BFBE6B-8C0D-418C-94E4-B42BEA27ECA4}" srcOrd="3" destOrd="0" parTransId="{56938935-9A71-4FBA-A100-DA2C0FF672E3}" sibTransId="{C4DAB134-7615-4D2D-9431-E4AA14A9F8B0}"/>
    <dgm:cxn modelId="{3067BC45-CE5B-4F97-B5C5-2E7A0BF802B5}" type="presOf" srcId="{58BFBE6B-8C0D-418C-94E4-B42BEA27ECA4}" destId="{95D094B0-CFC4-4C6D-92F1-E41F483EA497}" srcOrd="0" destOrd="0" presId="urn:microsoft.com/office/officeart/2005/8/layout/default"/>
    <dgm:cxn modelId="{DCB54457-D44D-408D-92EB-36EC33F761C7}" type="presOf" srcId="{073D5A06-BE0F-4E68-8C2A-AF1BBB96B45B}" destId="{39BEFD17-DCEF-4729-BBA3-0B054C692CEB}" srcOrd="0" destOrd="0" presId="urn:microsoft.com/office/officeart/2005/8/layout/default"/>
    <dgm:cxn modelId="{929D249D-F6F4-4570-A8A5-100A70873284}" type="presOf" srcId="{431FCA7E-AD44-470A-8739-315AA9E167F5}" destId="{D38C4DBA-BD1B-4650-ABE8-05F1C34C6865}" srcOrd="0" destOrd="0" presId="urn:microsoft.com/office/officeart/2005/8/layout/default"/>
    <dgm:cxn modelId="{2B3231C7-E9C4-41E8-BD7F-06F9FD27706D}" type="presOf" srcId="{D025192B-A465-4E5D-959C-86554E2DFED7}" destId="{EE117134-9230-4EA6-9015-1E71120FE248}" srcOrd="0" destOrd="0" presId="urn:microsoft.com/office/officeart/2005/8/layout/default"/>
    <dgm:cxn modelId="{370386CC-69C2-4D9D-B444-7BBB416B1CA1}" type="presOf" srcId="{824CD17A-3969-4D05-805B-9799A9C5D7E2}" destId="{63C3F200-0904-4270-B71E-54F28BFB2EF1}" srcOrd="0" destOrd="0" presId="urn:microsoft.com/office/officeart/2005/8/layout/default"/>
    <dgm:cxn modelId="{43656F8C-C01C-48F0-825B-2C41F4E7960B}" type="presParOf" srcId="{39BEFD17-DCEF-4729-BBA3-0B054C692CEB}" destId="{63C3F200-0904-4270-B71E-54F28BFB2EF1}" srcOrd="0" destOrd="0" presId="urn:microsoft.com/office/officeart/2005/8/layout/default"/>
    <dgm:cxn modelId="{F8CA797A-8453-49E3-85DF-DA0C05F22FFF}" type="presParOf" srcId="{39BEFD17-DCEF-4729-BBA3-0B054C692CEB}" destId="{1F4CDA96-FDB6-46ED-B5F1-9DCB5B607407}" srcOrd="1" destOrd="0" presId="urn:microsoft.com/office/officeart/2005/8/layout/default"/>
    <dgm:cxn modelId="{923DC450-7B2C-4C78-B955-218955AD5E22}" type="presParOf" srcId="{39BEFD17-DCEF-4729-BBA3-0B054C692CEB}" destId="{EE117134-9230-4EA6-9015-1E71120FE248}" srcOrd="2" destOrd="0" presId="urn:microsoft.com/office/officeart/2005/8/layout/default"/>
    <dgm:cxn modelId="{26BE2A98-E04E-4409-9229-FE6C789CB4E1}" type="presParOf" srcId="{39BEFD17-DCEF-4729-BBA3-0B054C692CEB}" destId="{15D96D45-E1AD-4F3A-A950-3B1A1B61CA9A}" srcOrd="3" destOrd="0" presId="urn:microsoft.com/office/officeart/2005/8/layout/default"/>
    <dgm:cxn modelId="{A1781AC5-3BA0-4B27-97CB-FAE0B2BC28D2}" type="presParOf" srcId="{39BEFD17-DCEF-4729-BBA3-0B054C692CEB}" destId="{D38C4DBA-BD1B-4650-ABE8-05F1C34C6865}" srcOrd="4" destOrd="0" presId="urn:microsoft.com/office/officeart/2005/8/layout/default"/>
    <dgm:cxn modelId="{9712CB9B-731D-4CAD-A436-7834251CE686}" type="presParOf" srcId="{39BEFD17-DCEF-4729-BBA3-0B054C692CEB}" destId="{C87D75D1-B605-430B-8483-B5FC02F9A7E9}" srcOrd="5" destOrd="0" presId="urn:microsoft.com/office/officeart/2005/8/layout/default"/>
    <dgm:cxn modelId="{EC8283A6-B23D-428A-88A5-DF6B77937830}" type="presParOf" srcId="{39BEFD17-DCEF-4729-BBA3-0B054C692CEB}" destId="{95D094B0-CFC4-4C6D-92F1-E41F483EA49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48B91-438E-4B16-BFAF-B1D80F4C156D}">
      <dsp:nvSpPr>
        <dsp:cNvPr id="0" name=""/>
        <dsp:cNvSpPr/>
      </dsp:nvSpPr>
      <dsp:spPr>
        <a:xfrm>
          <a:off x="150102" y="457700"/>
          <a:ext cx="2165670" cy="254784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515AD-0519-405A-8D3B-05120945BD4D}">
      <dsp:nvSpPr>
        <dsp:cNvPr id="0" name=""/>
        <dsp:cNvSpPr/>
      </dsp:nvSpPr>
      <dsp:spPr>
        <a:xfrm>
          <a:off x="150102" y="553387"/>
          <a:ext cx="159097" cy="1590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3B883-BC97-4CEA-84FA-7FCAEC0C9A27}">
      <dsp:nvSpPr>
        <dsp:cNvPr id="0" name=""/>
        <dsp:cNvSpPr/>
      </dsp:nvSpPr>
      <dsp:spPr>
        <a:xfrm>
          <a:off x="5164" y="0"/>
          <a:ext cx="2455545" cy="457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ГОСУДАРСТВЕННЫХ И МЕСТНЫХ ОРГАНОВ ВЛАСТИ</a:t>
          </a:r>
          <a:endParaRPr lang="ru-KZ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64" y="0"/>
        <a:ext cx="2455545" cy="457700"/>
      </dsp:txXfrm>
    </dsp:sp>
    <dsp:sp modelId="{AB32A3E7-847E-4061-AB5E-BED4693EEC98}">
      <dsp:nvSpPr>
        <dsp:cNvPr id="0" name=""/>
        <dsp:cNvSpPr/>
      </dsp:nvSpPr>
      <dsp:spPr>
        <a:xfrm>
          <a:off x="163963" y="864097"/>
          <a:ext cx="159094" cy="1590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7E056-B585-4340-AC83-C1289285C2B2}">
      <dsp:nvSpPr>
        <dsp:cNvPr id="0" name=""/>
        <dsp:cNvSpPr/>
      </dsp:nvSpPr>
      <dsp:spPr>
        <a:xfrm>
          <a:off x="386890" y="781281"/>
          <a:ext cx="2014073" cy="370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Стратегия развития страны</a:t>
          </a:r>
        </a:p>
      </dsp:txBody>
      <dsp:txXfrm>
        <a:off x="386890" y="781281"/>
        <a:ext cx="2014073" cy="370848"/>
      </dsp:txXfrm>
    </dsp:sp>
    <dsp:sp modelId="{B13C6A7E-5401-4C66-A5CF-6BB70ECB4F5C}">
      <dsp:nvSpPr>
        <dsp:cNvPr id="0" name=""/>
        <dsp:cNvSpPr/>
      </dsp:nvSpPr>
      <dsp:spPr>
        <a:xfrm>
          <a:off x="163963" y="1296145"/>
          <a:ext cx="159094" cy="1590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63243"/>
              <a:satOff val="-1399"/>
              <a:lumOff val="104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3C605-DE45-4DBA-B186-BA514B014ACD}">
      <dsp:nvSpPr>
        <dsp:cNvPr id="0" name=""/>
        <dsp:cNvSpPr/>
      </dsp:nvSpPr>
      <dsp:spPr>
        <a:xfrm>
          <a:off x="386890" y="1224137"/>
          <a:ext cx="2014073" cy="370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Программы по туризму</a:t>
          </a:r>
          <a:endParaRPr lang="ru-KZ" sz="800" kern="1200" dirty="0"/>
        </a:p>
      </dsp:txBody>
      <dsp:txXfrm>
        <a:off x="386890" y="1224137"/>
        <a:ext cx="2014073" cy="370848"/>
      </dsp:txXfrm>
    </dsp:sp>
    <dsp:sp modelId="{A55836CC-0ADC-45D4-AB3A-0EB6DB3FB9CF}">
      <dsp:nvSpPr>
        <dsp:cNvPr id="0" name=""/>
        <dsp:cNvSpPr/>
      </dsp:nvSpPr>
      <dsp:spPr>
        <a:xfrm>
          <a:off x="163963" y="1656184"/>
          <a:ext cx="159094" cy="1590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126486"/>
              <a:satOff val="-2798"/>
              <a:lumOff val="209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C6D88-0B46-41EF-B98B-8EB055EF9DEF}">
      <dsp:nvSpPr>
        <dsp:cNvPr id="0" name=""/>
        <dsp:cNvSpPr/>
      </dsp:nvSpPr>
      <dsp:spPr>
        <a:xfrm>
          <a:off x="386890" y="1573369"/>
          <a:ext cx="2014073" cy="370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Программы развития территорий</a:t>
          </a:r>
          <a:endParaRPr lang="ru-KZ" sz="800" kern="1200" dirty="0"/>
        </a:p>
      </dsp:txBody>
      <dsp:txXfrm>
        <a:off x="386890" y="1573369"/>
        <a:ext cx="2014073" cy="370848"/>
      </dsp:txXfrm>
    </dsp:sp>
    <dsp:sp modelId="{B8DA5E92-8DBB-4B09-A0BF-2EB4EF085022}">
      <dsp:nvSpPr>
        <dsp:cNvPr id="0" name=""/>
        <dsp:cNvSpPr/>
      </dsp:nvSpPr>
      <dsp:spPr>
        <a:xfrm>
          <a:off x="163963" y="2031527"/>
          <a:ext cx="159094" cy="1590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189729"/>
              <a:satOff val="-4196"/>
              <a:lumOff val="31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E1EC0-DE62-45D0-AEDE-D848BB62D75B}">
      <dsp:nvSpPr>
        <dsp:cNvPr id="0" name=""/>
        <dsp:cNvSpPr/>
      </dsp:nvSpPr>
      <dsp:spPr>
        <a:xfrm>
          <a:off x="386890" y="1944218"/>
          <a:ext cx="2014073" cy="370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Единые цели и индикаторы, устойчивые принципы развития</a:t>
          </a:r>
          <a:endParaRPr lang="ru-KZ" sz="800" kern="1200" dirty="0"/>
        </a:p>
      </dsp:txBody>
      <dsp:txXfrm>
        <a:off x="386890" y="1944218"/>
        <a:ext cx="2014073" cy="370848"/>
      </dsp:txXfrm>
    </dsp:sp>
    <dsp:sp modelId="{172D4B8D-4692-4C6D-BA73-0F4F04925E32}">
      <dsp:nvSpPr>
        <dsp:cNvPr id="0" name=""/>
        <dsp:cNvSpPr/>
      </dsp:nvSpPr>
      <dsp:spPr>
        <a:xfrm>
          <a:off x="2514852" y="457700"/>
          <a:ext cx="2165670" cy="254784"/>
        </a:xfrm>
        <a:prstGeom prst="rect">
          <a:avLst/>
        </a:prstGeom>
        <a:solidFill>
          <a:schemeClr val="accent5">
            <a:shade val="50000"/>
            <a:hueOff val="168648"/>
            <a:satOff val="-3730"/>
            <a:lumOff val="27991"/>
            <a:alphaOff val="0"/>
          </a:schemeClr>
        </a:solidFill>
        <a:ln w="25400" cap="flat" cmpd="sng" algn="ctr">
          <a:solidFill>
            <a:schemeClr val="accent5">
              <a:shade val="50000"/>
              <a:hueOff val="168648"/>
              <a:satOff val="-3730"/>
              <a:lumOff val="279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FD4D6-97C7-4D34-BEE5-BDEBFA30C193}">
      <dsp:nvSpPr>
        <dsp:cNvPr id="0" name=""/>
        <dsp:cNvSpPr/>
      </dsp:nvSpPr>
      <dsp:spPr>
        <a:xfrm>
          <a:off x="2520279" y="553387"/>
          <a:ext cx="159097" cy="1590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168648"/>
              <a:satOff val="-3730"/>
              <a:lumOff val="279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30AA8-A101-4430-AFDD-B4A72C0E8704}">
      <dsp:nvSpPr>
        <dsp:cNvPr id="0" name=""/>
        <dsp:cNvSpPr/>
      </dsp:nvSpPr>
      <dsp:spPr>
        <a:xfrm>
          <a:off x="2568994" y="0"/>
          <a:ext cx="2165670" cy="457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ТИЦ</a:t>
          </a:r>
          <a:endParaRPr lang="ru-KZ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68994" y="0"/>
        <a:ext cx="2165670" cy="457700"/>
      </dsp:txXfrm>
    </dsp:sp>
    <dsp:sp modelId="{EE87ABE9-10F5-47C3-BC39-DE5DD1819741}">
      <dsp:nvSpPr>
        <dsp:cNvPr id="0" name=""/>
        <dsp:cNvSpPr/>
      </dsp:nvSpPr>
      <dsp:spPr>
        <a:xfrm>
          <a:off x="2520279" y="924239"/>
          <a:ext cx="159094" cy="1590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252972"/>
              <a:satOff val="-5595"/>
              <a:lumOff val="41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CDF33-259A-4199-B926-A7DD1DF3850E}">
      <dsp:nvSpPr>
        <dsp:cNvPr id="0" name=""/>
        <dsp:cNvSpPr/>
      </dsp:nvSpPr>
      <dsp:spPr>
        <a:xfrm>
          <a:off x="2720591" y="818362"/>
          <a:ext cx="2014073" cy="370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Стандарты устойчивого развития </a:t>
          </a:r>
          <a:r>
            <a:rPr lang="en-US" sz="800" kern="1200" dirty="0"/>
            <a:t>GSTC</a:t>
          </a:r>
          <a:endParaRPr lang="ru-KZ" sz="800" kern="1200" dirty="0"/>
        </a:p>
      </dsp:txBody>
      <dsp:txXfrm>
        <a:off x="2720591" y="818362"/>
        <a:ext cx="2014073" cy="370848"/>
      </dsp:txXfrm>
    </dsp:sp>
    <dsp:sp modelId="{D1D51436-E9F4-41EA-9881-1D7F5436AFF5}">
      <dsp:nvSpPr>
        <dsp:cNvPr id="0" name=""/>
        <dsp:cNvSpPr/>
      </dsp:nvSpPr>
      <dsp:spPr>
        <a:xfrm>
          <a:off x="4842948" y="457700"/>
          <a:ext cx="2165670" cy="254784"/>
        </a:xfrm>
        <a:prstGeom prst="rect">
          <a:avLst/>
        </a:prstGeom>
        <a:solidFill>
          <a:schemeClr val="accent5">
            <a:shade val="50000"/>
            <a:hueOff val="168648"/>
            <a:satOff val="-3730"/>
            <a:lumOff val="27991"/>
            <a:alphaOff val="0"/>
          </a:schemeClr>
        </a:solidFill>
        <a:ln w="25400" cap="flat" cmpd="sng" algn="ctr">
          <a:solidFill>
            <a:schemeClr val="accent5">
              <a:shade val="50000"/>
              <a:hueOff val="168648"/>
              <a:satOff val="-3730"/>
              <a:lumOff val="279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FD7A7-462B-4946-AC16-940B84C5FCC9}">
      <dsp:nvSpPr>
        <dsp:cNvPr id="0" name=""/>
        <dsp:cNvSpPr/>
      </dsp:nvSpPr>
      <dsp:spPr>
        <a:xfrm>
          <a:off x="4842948" y="553387"/>
          <a:ext cx="159097" cy="1590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168648"/>
              <a:satOff val="-3730"/>
              <a:lumOff val="279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8BAC7-FFB4-42E0-A2BF-929B64E33249}">
      <dsp:nvSpPr>
        <dsp:cNvPr id="0" name=""/>
        <dsp:cNvSpPr/>
      </dsp:nvSpPr>
      <dsp:spPr>
        <a:xfrm>
          <a:off x="4842948" y="0"/>
          <a:ext cx="2165670" cy="457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АССОЦИАЦИЙ</a:t>
          </a:r>
          <a:endParaRPr lang="ru-KZ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42948" y="0"/>
        <a:ext cx="2165670" cy="457700"/>
      </dsp:txXfrm>
    </dsp:sp>
    <dsp:sp modelId="{235518E6-061A-4E1C-AD25-D0276DC71BCA}">
      <dsp:nvSpPr>
        <dsp:cNvPr id="0" name=""/>
        <dsp:cNvSpPr/>
      </dsp:nvSpPr>
      <dsp:spPr>
        <a:xfrm>
          <a:off x="4842948" y="924239"/>
          <a:ext cx="159094" cy="1590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189729"/>
              <a:satOff val="-4196"/>
              <a:lumOff val="31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1A80B-E4CC-455A-A35C-6367F625E5AB}">
      <dsp:nvSpPr>
        <dsp:cNvPr id="0" name=""/>
        <dsp:cNvSpPr/>
      </dsp:nvSpPr>
      <dsp:spPr>
        <a:xfrm>
          <a:off x="4994545" y="818362"/>
          <a:ext cx="2014073" cy="370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Поддержка местного населения</a:t>
          </a:r>
          <a:endParaRPr lang="ru-KZ" sz="800" kern="1200" dirty="0"/>
        </a:p>
      </dsp:txBody>
      <dsp:txXfrm>
        <a:off x="4994545" y="818362"/>
        <a:ext cx="2014073" cy="370848"/>
      </dsp:txXfrm>
    </dsp:sp>
    <dsp:sp modelId="{101AB885-B933-4B65-94C6-6E70941C43E1}">
      <dsp:nvSpPr>
        <dsp:cNvPr id="0" name=""/>
        <dsp:cNvSpPr/>
      </dsp:nvSpPr>
      <dsp:spPr>
        <a:xfrm>
          <a:off x="4842948" y="1295088"/>
          <a:ext cx="159094" cy="1590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126486"/>
              <a:satOff val="-2798"/>
              <a:lumOff val="209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65546-3701-419F-BD71-72371D7465D7}">
      <dsp:nvSpPr>
        <dsp:cNvPr id="0" name=""/>
        <dsp:cNvSpPr/>
      </dsp:nvSpPr>
      <dsp:spPr>
        <a:xfrm>
          <a:off x="4994545" y="1189211"/>
          <a:ext cx="2014073" cy="370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Экологические проекты</a:t>
          </a:r>
          <a:endParaRPr lang="ru-KZ" sz="800" kern="1200" dirty="0"/>
        </a:p>
      </dsp:txBody>
      <dsp:txXfrm>
        <a:off x="4994545" y="1189211"/>
        <a:ext cx="2014073" cy="370848"/>
      </dsp:txXfrm>
    </dsp:sp>
    <dsp:sp modelId="{1EE94AC4-3123-42D9-A636-27E66C290691}">
      <dsp:nvSpPr>
        <dsp:cNvPr id="0" name=""/>
        <dsp:cNvSpPr/>
      </dsp:nvSpPr>
      <dsp:spPr>
        <a:xfrm>
          <a:off x="4842948" y="1665937"/>
          <a:ext cx="159094" cy="1590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63243"/>
              <a:satOff val="-1399"/>
              <a:lumOff val="104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42E7A-AA2C-4A93-9014-153887B8D7BA}">
      <dsp:nvSpPr>
        <dsp:cNvPr id="0" name=""/>
        <dsp:cNvSpPr/>
      </dsp:nvSpPr>
      <dsp:spPr>
        <a:xfrm>
          <a:off x="4994545" y="1560060"/>
          <a:ext cx="2014073" cy="370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Обучение бизнеса и населения</a:t>
          </a:r>
          <a:endParaRPr lang="ru-KZ" sz="800" kern="1200" dirty="0"/>
        </a:p>
      </dsp:txBody>
      <dsp:txXfrm>
        <a:off x="4994545" y="1560060"/>
        <a:ext cx="2014073" cy="370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F3A34-3DB6-43E5-863F-1380A84DD048}">
      <dsp:nvSpPr>
        <dsp:cNvPr id="0" name=""/>
        <dsp:cNvSpPr/>
      </dsp:nvSpPr>
      <dsp:spPr>
        <a:xfrm>
          <a:off x="1062759" y="409334"/>
          <a:ext cx="1936819" cy="227861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5EE09-1A99-459F-A768-E38D86E40D68}">
      <dsp:nvSpPr>
        <dsp:cNvPr id="0" name=""/>
        <dsp:cNvSpPr/>
      </dsp:nvSpPr>
      <dsp:spPr>
        <a:xfrm>
          <a:off x="1062759" y="494909"/>
          <a:ext cx="142285" cy="1422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EC0F9-AD2D-4B29-A39E-D2A75160ADD4}">
      <dsp:nvSpPr>
        <dsp:cNvPr id="0" name=""/>
        <dsp:cNvSpPr/>
      </dsp:nvSpPr>
      <dsp:spPr>
        <a:xfrm>
          <a:off x="1062759" y="0"/>
          <a:ext cx="1936819" cy="409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ТУРИСТСКОГО БИЗНЕСА</a:t>
          </a:r>
          <a:endParaRPr lang="ru-KZ" sz="900" kern="1200" dirty="0"/>
        </a:p>
      </dsp:txBody>
      <dsp:txXfrm>
        <a:off x="1062759" y="0"/>
        <a:ext cx="1936819" cy="409334"/>
      </dsp:txXfrm>
    </dsp:sp>
    <dsp:sp modelId="{FA488E99-A3F8-40AC-B1D5-8783A98F6ED3}">
      <dsp:nvSpPr>
        <dsp:cNvPr id="0" name=""/>
        <dsp:cNvSpPr/>
      </dsp:nvSpPr>
      <dsp:spPr>
        <a:xfrm>
          <a:off x="1062759" y="826573"/>
          <a:ext cx="142282" cy="1422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DFDF12-D138-48FD-A730-60F29B291126}">
      <dsp:nvSpPr>
        <dsp:cNvPr id="0" name=""/>
        <dsp:cNvSpPr/>
      </dsp:nvSpPr>
      <dsp:spPr>
        <a:xfrm>
          <a:off x="1198336" y="731884"/>
          <a:ext cx="1801242" cy="331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Зеленые закупки</a:t>
          </a:r>
          <a:endParaRPr lang="ru-KZ" sz="800" kern="1200" dirty="0"/>
        </a:p>
      </dsp:txBody>
      <dsp:txXfrm>
        <a:off x="1198336" y="731884"/>
        <a:ext cx="1801242" cy="331660"/>
      </dsp:txXfrm>
    </dsp:sp>
    <dsp:sp modelId="{C81DBC22-22E5-48AB-8A67-9102045CFCA1}">
      <dsp:nvSpPr>
        <dsp:cNvPr id="0" name=""/>
        <dsp:cNvSpPr/>
      </dsp:nvSpPr>
      <dsp:spPr>
        <a:xfrm>
          <a:off x="1062759" y="1158234"/>
          <a:ext cx="142282" cy="1422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126486"/>
              <a:satOff val="-2798"/>
              <a:lumOff val="209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884348-3D73-4DC1-986D-C786A9639FED}">
      <dsp:nvSpPr>
        <dsp:cNvPr id="0" name=""/>
        <dsp:cNvSpPr/>
      </dsp:nvSpPr>
      <dsp:spPr>
        <a:xfrm>
          <a:off x="1198336" y="1063545"/>
          <a:ext cx="1801242" cy="331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Социальные инициативы</a:t>
          </a:r>
          <a:endParaRPr lang="ru-KZ" sz="800" kern="1200" dirty="0"/>
        </a:p>
      </dsp:txBody>
      <dsp:txXfrm>
        <a:off x="1198336" y="1063545"/>
        <a:ext cx="1801242" cy="331660"/>
      </dsp:txXfrm>
    </dsp:sp>
    <dsp:sp modelId="{85007346-D146-40E2-A5CD-42AAB0D06DCF}">
      <dsp:nvSpPr>
        <dsp:cNvPr id="0" name=""/>
        <dsp:cNvSpPr/>
      </dsp:nvSpPr>
      <dsp:spPr>
        <a:xfrm>
          <a:off x="1062759" y="1489894"/>
          <a:ext cx="142282" cy="1422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252972"/>
              <a:satOff val="-5595"/>
              <a:lumOff val="41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BE4A4-F123-436B-8B72-DC6C6A689E02}">
      <dsp:nvSpPr>
        <dsp:cNvPr id="0" name=""/>
        <dsp:cNvSpPr/>
      </dsp:nvSpPr>
      <dsp:spPr>
        <a:xfrm>
          <a:off x="1198336" y="1395205"/>
          <a:ext cx="1801242" cy="331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Введение в работу этики поведения туристов</a:t>
          </a:r>
          <a:endParaRPr lang="ru-KZ" sz="800" kern="1200" dirty="0"/>
        </a:p>
      </dsp:txBody>
      <dsp:txXfrm>
        <a:off x="1198336" y="1395205"/>
        <a:ext cx="1801242" cy="331660"/>
      </dsp:txXfrm>
    </dsp:sp>
    <dsp:sp modelId="{E2B91D58-A1B2-44B3-AE38-CF4092E1DE2A}">
      <dsp:nvSpPr>
        <dsp:cNvPr id="0" name=""/>
        <dsp:cNvSpPr/>
      </dsp:nvSpPr>
      <dsp:spPr>
        <a:xfrm>
          <a:off x="3096420" y="409334"/>
          <a:ext cx="1936819" cy="227861"/>
        </a:xfrm>
        <a:prstGeom prst="rect">
          <a:avLst/>
        </a:prstGeom>
        <a:solidFill>
          <a:schemeClr val="accent5">
            <a:shade val="50000"/>
            <a:hueOff val="252972"/>
            <a:satOff val="-5595"/>
            <a:lumOff val="41987"/>
            <a:alphaOff val="0"/>
          </a:schemeClr>
        </a:solidFill>
        <a:ln w="25400" cap="flat" cmpd="sng" algn="ctr">
          <a:solidFill>
            <a:schemeClr val="accent5">
              <a:shade val="50000"/>
              <a:hueOff val="252972"/>
              <a:satOff val="-5595"/>
              <a:lumOff val="41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4943B-AA32-4A85-9FC6-9BB546E79BD4}">
      <dsp:nvSpPr>
        <dsp:cNvPr id="0" name=""/>
        <dsp:cNvSpPr/>
      </dsp:nvSpPr>
      <dsp:spPr>
        <a:xfrm>
          <a:off x="3096420" y="494909"/>
          <a:ext cx="142285" cy="1422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252972"/>
              <a:satOff val="-5595"/>
              <a:lumOff val="41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3589AD-7BAE-488B-BEE7-365E3E478A51}">
      <dsp:nvSpPr>
        <dsp:cNvPr id="0" name=""/>
        <dsp:cNvSpPr/>
      </dsp:nvSpPr>
      <dsp:spPr>
        <a:xfrm>
          <a:off x="3096420" y="0"/>
          <a:ext cx="1936819" cy="409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ВУЗЫ</a:t>
          </a:r>
          <a:endParaRPr lang="ru-KZ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96420" y="0"/>
        <a:ext cx="1936819" cy="409334"/>
      </dsp:txXfrm>
    </dsp:sp>
    <dsp:sp modelId="{43BA049F-FE33-414D-92B3-E7B68A78AFB2}">
      <dsp:nvSpPr>
        <dsp:cNvPr id="0" name=""/>
        <dsp:cNvSpPr/>
      </dsp:nvSpPr>
      <dsp:spPr>
        <a:xfrm>
          <a:off x="3096420" y="826573"/>
          <a:ext cx="142282" cy="1422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126486"/>
              <a:satOff val="-2798"/>
              <a:lumOff val="209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889490-8A32-4165-90F6-CAD82D071EDA}">
      <dsp:nvSpPr>
        <dsp:cNvPr id="0" name=""/>
        <dsp:cNvSpPr/>
      </dsp:nvSpPr>
      <dsp:spPr>
        <a:xfrm>
          <a:off x="3312369" y="832268"/>
          <a:ext cx="1801242" cy="331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Включение в образовательные программы базовых знаний по устойчивому туризму</a:t>
          </a:r>
          <a:endParaRPr lang="ru-KZ" sz="800" kern="1200" dirty="0"/>
        </a:p>
      </dsp:txBody>
      <dsp:txXfrm>
        <a:off x="3312369" y="832268"/>
        <a:ext cx="1801242" cy="3316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3F200-0904-4270-B71E-54F28BFB2EF1}">
      <dsp:nvSpPr>
        <dsp:cNvPr id="0" name=""/>
        <dsp:cNvSpPr/>
      </dsp:nvSpPr>
      <dsp:spPr>
        <a:xfrm>
          <a:off x="685" y="134153"/>
          <a:ext cx="2673929" cy="1604357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ВНЕДРЕНИЕ ПРАКТИКИ УСТОЙЧИВОГО ПОТРЕБЛЕНИЯ И ПРОИЗВОДСТВА </a:t>
          </a:r>
          <a:endParaRPr lang="ru-KZ" sz="1400" kern="1200" dirty="0"/>
        </a:p>
      </dsp:txBody>
      <dsp:txXfrm>
        <a:off x="685" y="134153"/>
        <a:ext cx="2673929" cy="1604357"/>
      </dsp:txXfrm>
    </dsp:sp>
    <dsp:sp modelId="{EE117134-9230-4EA6-9015-1E71120FE248}">
      <dsp:nvSpPr>
        <dsp:cNvPr id="0" name=""/>
        <dsp:cNvSpPr/>
      </dsp:nvSpPr>
      <dsp:spPr>
        <a:xfrm>
          <a:off x="2942008" y="134153"/>
          <a:ext cx="2673929" cy="1604357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ПОДДЕРЖКА МЕСТНЫХ ОРГАНОВ ВЛАСТИ В РАЗВИТИИ УСТОЙЧИВОГО ТУРИЗМА</a:t>
          </a:r>
          <a:endParaRPr lang="ru-KZ" sz="1400" kern="1200" dirty="0"/>
        </a:p>
      </dsp:txBody>
      <dsp:txXfrm>
        <a:off x="2942008" y="134153"/>
        <a:ext cx="2673929" cy="1604357"/>
      </dsp:txXfrm>
    </dsp:sp>
    <dsp:sp modelId="{D38C4DBA-BD1B-4650-ABE8-05F1C34C6865}">
      <dsp:nvSpPr>
        <dsp:cNvPr id="0" name=""/>
        <dsp:cNvSpPr/>
      </dsp:nvSpPr>
      <dsp:spPr>
        <a:xfrm>
          <a:off x="685" y="2005904"/>
          <a:ext cx="2673929" cy="1604357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ПОВЫШЕНИЕ ОСВЕДОМЛЕННОСТИ ОБ УСТОЙЧИВОМ ТУРИЗМЕ</a:t>
          </a:r>
          <a:endParaRPr lang="ru-KZ" sz="1400" kern="1200" dirty="0"/>
        </a:p>
      </dsp:txBody>
      <dsp:txXfrm>
        <a:off x="685" y="2005904"/>
        <a:ext cx="2673929" cy="1604357"/>
      </dsp:txXfrm>
    </dsp:sp>
    <dsp:sp modelId="{95D094B0-CFC4-4C6D-92F1-E41F483EA497}">
      <dsp:nvSpPr>
        <dsp:cNvPr id="0" name=""/>
        <dsp:cNvSpPr/>
      </dsp:nvSpPr>
      <dsp:spPr>
        <a:xfrm>
          <a:off x="2942008" y="2005904"/>
          <a:ext cx="2673929" cy="1604357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УСИЛЕНИЕ ДИАЛОГА МЕЖДУ ОРГАНАМИ ВЛАСТИ, МСБ И ПОТРЕБИТЕЛЯМИ</a:t>
          </a:r>
          <a:endParaRPr lang="ru-KZ" sz="1400" kern="1200" dirty="0"/>
        </a:p>
      </dsp:txBody>
      <dsp:txXfrm>
        <a:off x="2942008" y="2005904"/>
        <a:ext cx="2673929" cy="1604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637EF-0749-524E-BB3C-C30CE8A26A62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9A3F2-42F2-A744-BA2D-C9DC6984F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96F6-567E-C946-A137-04921A9CD16F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69E1-AC28-6D44-9DF9-28B9E4982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96F6-567E-C946-A137-04921A9CD16F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69E1-AC28-6D44-9DF9-28B9E4982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96F6-567E-C946-A137-04921A9CD16F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69E1-AC28-6D44-9DF9-28B9E4982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96F6-567E-C946-A137-04921A9CD16F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69E1-AC28-6D44-9DF9-28B9E4982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96F6-567E-C946-A137-04921A9CD16F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69E1-AC28-6D44-9DF9-28B9E4982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96F6-567E-C946-A137-04921A9CD16F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69E1-AC28-6D44-9DF9-28B9E4982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96F6-567E-C946-A137-04921A9CD16F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69E1-AC28-6D44-9DF9-28B9E4982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96F6-567E-C946-A137-04921A9CD16F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69E1-AC28-6D44-9DF9-28B9E4982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96F6-567E-C946-A137-04921A9CD16F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69E1-AC28-6D44-9DF9-28B9E4982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96F6-567E-C946-A137-04921A9CD16F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69E1-AC28-6D44-9DF9-28B9E4982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96F6-567E-C946-A137-04921A9CD16F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69E1-AC28-6D44-9DF9-28B9E4982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96F6-567E-C946-A137-04921A9CD16F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A69E1-AC28-6D44-9DF9-28B9E4982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ostproject-eplatform.kz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OWERPOINT-BACKGROUND-TE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583925"/>
            <a:ext cx="68762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ХОДЕ РЕАЛИЗАЦИИ В КАЗАХСТАНЕ ПРОЕКТА MOST – МОДЕЛЬ ДЛЯ УСТОЙЧИВОГО ТУРИЗМА В ЦЕНТРАЛЬНОЙ АЗИИ: СОЗДАНИЕ ПОТЕНЦИАЛА, ПОВЫШЕНИЕ ОСВЕДОМЛЕННОСТИ, ВНЕДРЕНИЕ ТЕХНОЛОГИЙ</a:t>
            </a:r>
          </a:p>
          <a:p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КАРАБАЕВА РЫСТЫ – ПРЕЗИДЕНТ ЕВРАЗИЙСКОЙ АССОЦИАЦИИ ТУРИЗМА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BACKGROUND-TEST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84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627534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 Об Ассоциации</a:t>
            </a:r>
            <a:endParaRPr lang="en-U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cs typeface="Robo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41B0C3-C540-406F-90E7-810BA8D6BE14}"/>
              </a:ext>
            </a:extLst>
          </p:cNvPr>
          <p:cNvSpPr txBox="1"/>
          <p:nvPr/>
        </p:nvSpPr>
        <p:spPr>
          <a:xfrm>
            <a:off x="685800" y="1491630"/>
            <a:ext cx="5686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Евразийская ассоциация туризма является одним из 7 партнеров проекта «Модель для устойчивого туризма в Центральной Азии: создание потенциала, повышение осведомленности, внедрение технологий», который является программой Европейского союза </a:t>
            </a:r>
            <a:r>
              <a:rPr lang="ru-RU" sz="12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Switch</a:t>
            </a:r>
            <a:r>
              <a:rPr lang="ru-RU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Asia.</a:t>
            </a:r>
          </a:p>
          <a:p>
            <a:pPr algn="l"/>
            <a:endParaRPr lang="ru-RU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ru-RU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Ассоциация основана в 2017 году, с целью объединения усилий участников туристской отрасли Казахстана и стран Центральной Азии для совместного развития туризма в регионе.</a:t>
            </a:r>
          </a:p>
          <a:p>
            <a:pPr algn="l"/>
            <a:endParaRPr lang="ru-RU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ru-RU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Евразийская ассоциация туризма ставит цель объединить туроператоров, отели, рестораны, достопримечательности, учебные заведения, авиакомпании, транспортные компании, лечебно-оздоровительные учреждения, торговые дома, ассоциации региона, и всегда рада совместной работе с организациями, которые заинтересованы в развитии устойчивого туризма в Казахстане и Центральной Азии.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BF2669-C17F-2D89-3852-5ABC5DC1E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2816"/>
            <a:ext cx="7848871" cy="495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60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BACKGROUND-TEST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84" y="0"/>
            <a:ext cx="9144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CA4A6D-1F5A-51FA-0511-14A1925083A7}"/>
              </a:ext>
            </a:extLst>
          </p:cNvPr>
          <p:cNvSpPr txBox="1"/>
          <p:nvPr/>
        </p:nvSpPr>
        <p:spPr>
          <a:xfrm>
            <a:off x="251520" y="1525309"/>
            <a:ext cx="5900395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Устойчивый туризм является смежным для 8 Цели устойчивого развития «Содействовать поступательному, инклюзивному и устойчивому экономическому росту, полной и производительной занятости и достойной работе для всех».</a:t>
            </a:r>
          </a:p>
          <a:p>
            <a:pPr algn="ctr"/>
            <a:endParaRPr lang="ru-RU" sz="1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ru-RU" sz="13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Согласно Всемирной туристской организации, под устойчивым туризмом понимается «туризм, в полной мере обеспечивающий учет его нынешних и будущих экономических, социальных и экологических последствий при удовлетворении </a:t>
            </a:r>
            <a:r>
              <a:rPr lang="ru-RU" sz="13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потребностей туристов, индустрии туризма, окружающей среды и принимающих общин</a:t>
            </a:r>
            <a:r>
              <a:rPr lang="ru-RU" sz="13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».</a:t>
            </a:r>
            <a:endParaRPr lang="ru-KZ" sz="1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958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BACKGROUND-TEST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84" y="0"/>
            <a:ext cx="9144000" cy="5143500"/>
          </a:xfrm>
          <a:prstGeom prst="rect">
            <a:avLst/>
          </a:prstGeom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58708E50-2925-3E12-B1CD-205E45C0D1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4049627"/>
              </p:ext>
            </p:extLst>
          </p:nvPr>
        </p:nvGraphicFramePr>
        <p:xfrm>
          <a:off x="35496" y="915566"/>
          <a:ext cx="701378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D696C2D-47C7-EC25-2D86-901A63B1DB36}"/>
              </a:ext>
            </a:extLst>
          </p:cNvPr>
          <p:cNvSpPr txBox="1"/>
          <p:nvPr/>
        </p:nvSpPr>
        <p:spPr>
          <a:xfrm>
            <a:off x="244622" y="267494"/>
            <a:ext cx="4759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УСТОЙЧИВЫЙ ТУРИЗМ ДЛЯ:</a:t>
            </a:r>
            <a:endParaRPr lang="ru-K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5C78ECAA-96D2-1523-756D-5A505161E1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7256569"/>
              </p:ext>
            </p:extLst>
          </p:nvPr>
        </p:nvGraphicFramePr>
        <p:xfrm>
          <a:off x="539552" y="3363584"/>
          <a:ext cx="6096000" cy="1728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93626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BACKGROUND-TEST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84" y="0"/>
            <a:ext cx="9144000" cy="5143500"/>
          </a:xfrm>
          <a:prstGeom prst="rect">
            <a:avLst/>
          </a:prstGeom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266017AC-9C34-F1C2-0D12-6115081112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4363730"/>
              </p:ext>
            </p:extLst>
          </p:nvPr>
        </p:nvGraphicFramePr>
        <p:xfrm>
          <a:off x="251520" y="699542"/>
          <a:ext cx="5616624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2459BE0-FFF4-6F99-34AA-B5FEA0A2A6EB}"/>
              </a:ext>
            </a:extLst>
          </p:cNvPr>
          <p:cNvSpPr txBox="1"/>
          <p:nvPr/>
        </p:nvSpPr>
        <p:spPr>
          <a:xfrm>
            <a:off x="244622" y="267494"/>
            <a:ext cx="4759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ЦЕЛИ ПРОЕКТА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MOST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2020-2022 ГОДЫ</a:t>
            </a:r>
            <a:endParaRPr lang="ru-K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842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BACKGROUND-TEST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84" y="0"/>
            <a:ext cx="9144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CA4A6D-1F5A-51FA-0511-14A1925083A7}"/>
              </a:ext>
            </a:extLst>
          </p:cNvPr>
          <p:cNvSpPr txBox="1"/>
          <p:nvPr/>
        </p:nvSpPr>
        <p:spPr>
          <a:xfrm>
            <a:off x="539552" y="1833086"/>
            <a:ext cx="590039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 РАМКАХ ПРОЕКТА РАЗРАБОТАНА ПЛАТФОРМА ДИСТАНЦИОННОГО ОБУЧЕНИЯ С МАТЕРИАЛАМИ И КУРСАМИ ОБ ЭКОЛОГИЧЕСКОЙ СЕРТИФИКАЦИИ:</a:t>
            </a:r>
          </a:p>
          <a:p>
            <a:pPr algn="ctr"/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HTTPS://MOSTPROJECT-EPLATFORM.KZ/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(ДЛЯ ИСПОЛЬЗОВАНИЯ МАТЕРИАЛОВ НЕОБХОДИМО ПРОЙТИ РЕГИСТРАЦИЮ НА САЙТЕ)</a:t>
            </a:r>
          </a:p>
        </p:txBody>
      </p:sp>
    </p:spTree>
    <p:extLst>
      <p:ext uri="{BB962C8B-B14F-4D97-AF65-F5344CB8AC3E}">
        <p14:creationId xmlns:p14="http://schemas.microsoft.com/office/powerpoint/2010/main" val="1371398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1025144-B48D-7102-587B-34314321F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602" r="1713" b="4954"/>
          <a:stretch/>
        </p:blipFill>
        <p:spPr>
          <a:xfrm>
            <a:off x="52114" y="173443"/>
            <a:ext cx="9039772" cy="4796614"/>
          </a:xfrm>
        </p:spPr>
      </p:pic>
    </p:spTree>
    <p:extLst>
      <p:ext uri="{BB962C8B-B14F-4D97-AF65-F5344CB8AC3E}">
        <p14:creationId xmlns:p14="http://schemas.microsoft.com/office/powerpoint/2010/main" val="1798503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BACKGROUND-TE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443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668" y="1984409"/>
            <a:ext cx="3124200" cy="117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4615" marR="14604" algn="ctr">
              <a:lnSpc>
                <a:spcPct val="129200"/>
              </a:lnSpc>
              <a:spcBef>
                <a:spcPts val="95"/>
              </a:spcBef>
            </a:pPr>
            <a:r>
              <a:rPr lang="pt-BR" sz="1100" b="1" spc="5" dirty="0">
                <a:solidFill>
                  <a:schemeClr val="bg1"/>
                </a:solidFill>
                <a:latin typeface="Liberation Sans"/>
                <a:cs typeface="Liberation Sans"/>
              </a:rPr>
              <a:t>Eurasian Tourism Association  </a:t>
            </a:r>
          </a:p>
          <a:p>
            <a:pPr marL="94615" marR="14604" algn="ctr">
              <a:lnSpc>
                <a:spcPct val="129200"/>
              </a:lnSpc>
              <a:spcBef>
                <a:spcPts val="95"/>
              </a:spcBef>
            </a:pPr>
            <a:r>
              <a:rPr lang="pt-BR" sz="1100" spc="5" dirty="0">
                <a:solidFill>
                  <a:schemeClr val="bg1"/>
                </a:solidFill>
                <a:latin typeface="Liberation Sans"/>
                <a:cs typeface="Liberation Sans"/>
              </a:rPr>
              <a:t>Kazakhstan</a:t>
            </a:r>
            <a:r>
              <a:rPr lang="pt-BR" sz="1100" spc="-270" dirty="0">
                <a:solidFill>
                  <a:schemeClr val="bg1"/>
                </a:solidFill>
                <a:latin typeface="Liberation Sans"/>
                <a:cs typeface="Liberation Sans"/>
              </a:rPr>
              <a:t> </a:t>
            </a:r>
            <a:r>
              <a:rPr lang="pt-BR" sz="1100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pt-BR" sz="1100" spc="29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spc="5" dirty="0">
                <a:solidFill>
                  <a:schemeClr val="bg1"/>
                </a:solidFill>
                <a:latin typeface="Arial"/>
                <a:cs typeface="Arial"/>
              </a:rPr>
              <a:t>0</a:t>
            </a:r>
            <a:r>
              <a:rPr lang="pt-BR" sz="1100" spc="-2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spc="5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pt-BR" sz="1100" spc="-2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spc="5" dirty="0">
                <a:solidFill>
                  <a:schemeClr val="bg1"/>
                </a:solidFill>
                <a:latin typeface="Arial"/>
                <a:cs typeface="Arial"/>
              </a:rPr>
              <a:t>0</a:t>
            </a:r>
            <a:r>
              <a:rPr lang="pt-BR" sz="1100" spc="-2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spc="5" dirty="0">
                <a:solidFill>
                  <a:schemeClr val="bg1"/>
                </a:solidFill>
                <a:latin typeface="Arial"/>
                <a:cs typeface="Arial"/>
              </a:rPr>
              <a:t>0</a:t>
            </a:r>
            <a:r>
              <a:rPr lang="pt-BR" sz="1100" spc="-2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spc="5" dirty="0">
                <a:solidFill>
                  <a:schemeClr val="bg1"/>
                </a:solidFill>
                <a:latin typeface="Arial"/>
                <a:cs typeface="Arial"/>
              </a:rPr>
              <a:t>0</a:t>
            </a:r>
            <a:r>
              <a:rPr lang="pt-BR" sz="1100" spc="-2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spc="5" dirty="0">
                <a:solidFill>
                  <a:schemeClr val="bg1"/>
                </a:solidFill>
                <a:latin typeface="Arial"/>
                <a:cs typeface="Arial"/>
              </a:rPr>
              <a:t>0</a:t>
            </a:r>
            <a:endParaRPr lang="pt-BR" sz="11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29200"/>
              </a:lnSpc>
            </a:pPr>
            <a:r>
              <a:rPr lang="pt-BR" sz="1100" spc="5" dirty="0">
                <a:solidFill>
                  <a:schemeClr val="bg1"/>
                </a:solidFill>
                <a:latin typeface="Liberation Sans"/>
                <a:cs typeface="Arial"/>
              </a:rPr>
              <a:t>Nur-Sultan, Zhenis str. 1, office 1</a:t>
            </a:r>
            <a:r>
              <a:rPr lang="ru-RU" sz="1100" spc="5" dirty="0">
                <a:solidFill>
                  <a:schemeClr val="bg1"/>
                </a:solidFill>
                <a:latin typeface="Liberation Sans"/>
                <a:cs typeface="Arial"/>
              </a:rPr>
              <a:t>1</a:t>
            </a:r>
            <a:endParaRPr lang="pt-BR" sz="1100" spc="5" dirty="0">
              <a:solidFill>
                <a:schemeClr val="bg1"/>
              </a:solidFill>
              <a:latin typeface="Liberation Sans"/>
              <a:cs typeface="Arial"/>
            </a:endParaRPr>
          </a:p>
          <a:p>
            <a:pPr marL="12700" marR="5080" algn="ctr">
              <a:lnSpc>
                <a:spcPct val="129200"/>
              </a:lnSpc>
            </a:pPr>
            <a:r>
              <a:rPr lang="pt-BR" sz="1100" spc="5" dirty="0">
                <a:solidFill>
                  <a:schemeClr val="bg1"/>
                </a:solidFill>
                <a:latin typeface="Arial"/>
                <a:cs typeface="Arial"/>
              </a:rPr>
              <a:t>  w</a:t>
            </a:r>
            <a:r>
              <a:rPr lang="pt-BR" sz="1100" spc="-2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spc="5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lang="pt-BR" sz="1100" spc="-2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spc="5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lang="pt-BR" sz="1100" spc="-2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lang="pt-BR" sz="1100" spc="-2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spc="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lang="pt-BR" sz="1100" spc="-2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spc="5" dirty="0">
                <a:solidFill>
                  <a:schemeClr val="bg1"/>
                </a:solidFill>
                <a:latin typeface="Arial"/>
                <a:cs typeface="Arial"/>
              </a:rPr>
              <a:t>u</a:t>
            </a:r>
            <a:r>
              <a:rPr lang="pt-BR" sz="1100" spc="-2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lang="pt-BR" sz="1100" spc="-2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spc="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lang="pt-BR" sz="1100" spc="-2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pt-BR" sz="1100" spc="-2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lang="pt-BR" sz="1100" spc="-2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spc="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lang="pt-BR" sz="1100" spc="-2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spc="5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lang="pt-BR" sz="1100" spc="-2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lang="pt-BR" sz="1100" spc="-2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spc="5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lang="pt-BR" sz="1100" spc="-2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spc="5" dirty="0">
                <a:solidFill>
                  <a:schemeClr val="bg1"/>
                </a:solidFill>
                <a:latin typeface="Arial"/>
                <a:cs typeface="Arial"/>
              </a:rPr>
              <a:t>u</a:t>
            </a:r>
            <a:r>
              <a:rPr lang="pt-BR" sz="1100" spc="-2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lang="pt-BR" sz="1100" spc="-2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lang="pt-BR" sz="1100" spc="-2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pt-BR" sz="1100" spc="-2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spc="5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lang="pt-BR" sz="1100" spc="-2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lang="pt-BR" sz="1100" spc="-2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pt-BR" sz="1100" spc="-2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spc="5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lang="pt-BR" sz="1100" spc="-2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spc="5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lang="pt-BR" sz="1100" spc="3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 marL="12700" marR="5080" algn="ctr">
              <a:lnSpc>
                <a:spcPct val="129200"/>
              </a:lnSpc>
            </a:pPr>
            <a:r>
              <a:rPr lang="pt-BR" sz="11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lang="pt-BR" sz="1100" spc="-2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spc="5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lang="pt-BR" sz="1100" spc="-2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chemeClr val="bg1"/>
                </a:solidFill>
                <a:latin typeface="Arial"/>
                <a:cs typeface="Arial"/>
              </a:rPr>
              <a:t>f</a:t>
            </a:r>
            <a:r>
              <a:rPr lang="pt-BR" sz="1100" spc="-2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spc="5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lang="pt-BR" sz="1100" spc="-2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spc="5" dirty="0">
                <a:solidFill>
                  <a:schemeClr val="bg1"/>
                </a:solidFill>
                <a:latin typeface="Arial"/>
                <a:cs typeface="Arial"/>
              </a:rPr>
              <a:t>@</a:t>
            </a:r>
            <a:r>
              <a:rPr lang="pt-BR" sz="1100" spc="-2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spc="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lang="pt-BR" sz="1100" spc="-2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spc="5" dirty="0">
                <a:solidFill>
                  <a:schemeClr val="bg1"/>
                </a:solidFill>
                <a:latin typeface="Arial"/>
                <a:cs typeface="Arial"/>
              </a:rPr>
              <a:t>u</a:t>
            </a:r>
            <a:r>
              <a:rPr lang="pt-BR" sz="1100" spc="-2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lang="pt-BR" sz="1100" spc="-2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spc="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lang="pt-BR" sz="1100" spc="-2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pt-BR" sz="1100" spc="-2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lang="pt-BR" sz="1100" spc="-2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spc="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lang="pt-BR" sz="1100" spc="-2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spc="5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lang="pt-BR" sz="1100" spc="-2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lang="pt-BR" sz="1100" spc="-2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spc="5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lang="pt-BR" sz="1100" spc="-2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spc="5" dirty="0">
                <a:solidFill>
                  <a:schemeClr val="bg1"/>
                </a:solidFill>
                <a:latin typeface="Arial"/>
                <a:cs typeface="Arial"/>
              </a:rPr>
              <a:t>u</a:t>
            </a:r>
            <a:r>
              <a:rPr lang="pt-BR" sz="1100" spc="-2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lang="pt-BR" sz="1100" spc="-2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lang="pt-BR" sz="1100" spc="-2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pt-BR" sz="1100" spc="-2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spc="5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lang="pt-BR" sz="1100" spc="-2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lang="pt-BR" sz="1100" spc="-2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pt-BR" sz="1100" spc="-2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spc="5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lang="pt-BR" sz="1100" spc="-2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100" spc="5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endParaRPr lang="pt-BR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DE223A-96A6-4DA0-BAD4-35E8A691D70E}"/>
              </a:ext>
            </a:extLst>
          </p:cNvPr>
          <p:cNvSpPr txBox="1"/>
          <p:nvPr/>
        </p:nvSpPr>
        <p:spPr>
          <a:xfrm>
            <a:off x="4369769" y="1753191"/>
            <a:ext cx="3124200" cy="1637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4615" marR="14604" algn="ctr">
              <a:lnSpc>
                <a:spcPct val="129200"/>
              </a:lnSpc>
              <a:spcBef>
                <a:spcPts val="95"/>
              </a:spcBef>
            </a:pPr>
            <a:r>
              <a:rPr lang="pt-BR" sz="1100" b="1" spc="5" dirty="0">
                <a:solidFill>
                  <a:schemeClr val="bg1"/>
                </a:solidFill>
                <a:latin typeface="Liberation Sans"/>
                <a:cs typeface="Liberation Sans"/>
              </a:rPr>
              <a:t>MOST project</a:t>
            </a:r>
          </a:p>
          <a:p>
            <a:pPr marL="94615" marR="14604" algn="ctr">
              <a:lnSpc>
                <a:spcPct val="129200"/>
              </a:lnSpc>
              <a:spcBef>
                <a:spcPts val="95"/>
              </a:spcBef>
            </a:pPr>
            <a:r>
              <a:rPr lang="en-US" sz="1100" spc="5" dirty="0">
                <a:solidFill>
                  <a:schemeClr val="bg1"/>
                </a:solidFill>
                <a:latin typeface="Liberation Sans"/>
                <a:cs typeface="Liberation Sans"/>
              </a:rPr>
              <a:t>Heraklion Development Agency</a:t>
            </a:r>
          </a:p>
          <a:p>
            <a:pPr marL="94615" marR="14604" algn="ctr">
              <a:lnSpc>
                <a:spcPct val="129200"/>
              </a:lnSpc>
              <a:spcBef>
                <a:spcPts val="95"/>
              </a:spcBef>
            </a:pPr>
            <a:r>
              <a:rPr lang="en-US" sz="1100" spc="5" dirty="0" err="1">
                <a:solidFill>
                  <a:schemeClr val="bg1"/>
                </a:solidFill>
                <a:latin typeface="Liberation Sans"/>
                <a:cs typeface="Liberation Sans"/>
              </a:rPr>
              <a:t>N.Pachaki</a:t>
            </a:r>
            <a:r>
              <a:rPr lang="en-US" sz="1100" spc="5" dirty="0">
                <a:solidFill>
                  <a:schemeClr val="bg1"/>
                </a:solidFill>
                <a:latin typeface="Liberation Sans"/>
                <a:cs typeface="Liberation Sans"/>
              </a:rPr>
              <a:t> 2, 70100, </a:t>
            </a:r>
            <a:r>
              <a:rPr lang="en-US" sz="1100" spc="5" dirty="0" err="1">
                <a:solidFill>
                  <a:schemeClr val="bg1"/>
                </a:solidFill>
                <a:latin typeface="Liberation Sans"/>
                <a:cs typeface="Liberation Sans"/>
              </a:rPr>
              <a:t>Archanes</a:t>
            </a:r>
            <a:endParaRPr lang="en-US" sz="1100" spc="5" dirty="0">
              <a:solidFill>
                <a:schemeClr val="bg1"/>
              </a:solidFill>
              <a:latin typeface="Liberation Sans"/>
              <a:cs typeface="Liberation Sans"/>
            </a:endParaRPr>
          </a:p>
          <a:p>
            <a:pPr marL="94615" marR="14604" algn="ctr">
              <a:lnSpc>
                <a:spcPct val="129200"/>
              </a:lnSpc>
              <a:spcBef>
                <a:spcPts val="95"/>
              </a:spcBef>
            </a:pPr>
            <a:r>
              <a:rPr lang="en-US" sz="1100" spc="5" dirty="0">
                <a:solidFill>
                  <a:schemeClr val="bg1"/>
                </a:solidFill>
                <a:latin typeface="Liberation Sans"/>
                <a:cs typeface="Liberation Sans"/>
              </a:rPr>
              <a:t>Heraklion, Crete, Greece</a:t>
            </a:r>
          </a:p>
          <a:p>
            <a:pPr marL="94615" marR="14604" algn="ctr">
              <a:lnSpc>
                <a:spcPct val="129200"/>
              </a:lnSpc>
              <a:spcBef>
                <a:spcPts val="95"/>
              </a:spcBef>
            </a:pPr>
            <a:r>
              <a:rPr lang="pt-BR" sz="1100" spc="5" dirty="0">
                <a:solidFill>
                  <a:schemeClr val="bg1"/>
                </a:solidFill>
                <a:latin typeface="Arial"/>
                <a:cs typeface="Arial"/>
              </a:rPr>
              <a:t>  </a:t>
            </a:r>
            <a:r>
              <a:rPr lang="en-US" sz="1100" spc="5" dirty="0">
                <a:solidFill>
                  <a:schemeClr val="bg1"/>
                </a:solidFill>
                <a:latin typeface="Arial"/>
                <a:cs typeface="Arial"/>
              </a:rPr>
              <a:t>www.</a:t>
            </a:r>
            <a:r>
              <a:rPr lang="pt-BR" sz="1100" spc="5" dirty="0">
                <a:solidFill>
                  <a:schemeClr val="bg1"/>
                </a:solidFill>
                <a:latin typeface="Arial"/>
                <a:cs typeface="Arial"/>
              </a:rPr>
              <a:t>mostcentral-asia.eu</a:t>
            </a:r>
            <a:endParaRPr lang="pt-BR" sz="1100" spc="34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29200"/>
              </a:lnSpc>
            </a:pPr>
            <a:r>
              <a:rPr lang="en-US" sz="1100" b="0" i="0" dirty="0">
                <a:solidFill>
                  <a:srgbClr val="FFFFFF"/>
                </a:solidFill>
                <a:effectLst/>
                <a:latin typeface="Roboto"/>
              </a:rPr>
              <a:t>welcome@mostcentral-asia.eu</a:t>
            </a:r>
          </a:p>
          <a:p>
            <a:pPr marL="12700" marR="5080" algn="ctr">
              <a:lnSpc>
                <a:spcPct val="129200"/>
              </a:lnSpc>
            </a:pPr>
            <a:r>
              <a:rPr lang="pt-BR" sz="1100" spc="5" dirty="0">
                <a:solidFill>
                  <a:schemeClr val="bg1"/>
                </a:solidFill>
                <a:latin typeface="Arial"/>
                <a:cs typeface="Arial"/>
              </a:rPr>
              <a:t>+30 2810753300</a:t>
            </a:r>
            <a:endParaRPr lang="pt-BR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1E3361E-C563-4AE3-848C-5D7460BF5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38527"/>
            <a:ext cx="1382520" cy="58065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AD2C1D-4CA7-48FC-B269-3EC8A4C40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572" y="4457573"/>
            <a:ext cx="1514600" cy="49044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7911845-1784-4E2C-95FA-45F0996162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2083" y="4578602"/>
            <a:ext cx="1734393" cy="26015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ECAA5DE-7BB8-47D0-8B05-7CF816F053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7526" y="4457572"/>
            <a:ext cx="877848" cy="60987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4937529-E684-4D3B-ACC2-BDAAF731C7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2004" y="4472180"/>
            <a:ext cx="1007263" cy="58065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3CF2685-9990-4E07-AC6E-1C81DBD70C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8384" y="4488181"/>
            <a:ext cx="877849" cy="54865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58CEA80-BBB1-435B-8687-548EF40145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3419" y="4534111"/>
            <a:ext cx="1260597" cy="4843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444</Words>
  <Application>Microsoft Office PowerPoint</Application>
  <PresentationFormat>Экран (16:9)</PresentationFormat>
  <Paragraphs>52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Lato</vt:lpstr>
      <vt:lpstr>Liberation Sans</vt:lpstr>
      <vt:lpstr>Roboto</vt:lpstr>
      <vt:lpstr>Office Theme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Carolina Salassa</dc:creator>
  <cp:lastModifiedBy>Tacjana_K</cp:lastModifiedBy>
  <cp:revision>44</cp:revision>
  <cp:lastPrinted>2022-06-16T08:40:24Z</cp:lastPrinted>
  <dcterms:created xsi:type="dcterms:W3CDTF">2020-10-01T10:09:11Z</dcterms:created>
  <dcterms:modified xsi:type="dcterms:W3CDTF">2022-06-16T09:15:18Z</dcterms:modified>
</cp:coreProperties>
</file>